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5D446C6-A613-4365-8038-D326E4768253}" type="datetimeFigureOut">
              <a:rPr lang="es-MX" smtClean="0"/>
              <a:t>30/11/2013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B2CCB47-604E-4967-A7C0-CAB3C123963D}" type="slidenum">
              <a:rPr lang="es-MX" smtClean="0"/>
              <a:t>‹Nº›</a:t>
            </a:fld>
            <a:endParaRPr lang="es-MX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II.MEDIOS FRÍOS Y CALIENTES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683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CRITERIOS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s-MX" dirty="0"/>
          </a:p>
          <a:p>
            <a:r>
              <a:rPr lang="es-MX" dirty="0" smtClean="0"/>
              <a:t>La </a:t>
            </a:r>
            <a:r>
              <a:rPr lang="es-MX" b="1" dirty="0" smtClean="0"/>
              <a:t>definición</a:t>
            </a:r>
            <a:r>
              <a:rPr lang="es-MX" dirty="0" smtClean="0"/>
              <a:t> de los datos transmitidos a través de un medio</a:t>
            </a:r>
          </a:p>
          <a:p>
            <a:pPr marL="0" indent="0">
              <a:buNone/>
            </a:pPr>
            <a:endParaRPr lang="es-MX" dirty="0" smtClean="0"/>
          </a:p>
          <a:p>
            <a:r>
              <a:rPr lang="es-ES" dirty="0"/>
              <a:t>G</a:t>
            </a:r>
            <a:r>
              <a:rPr lang="es-ES" dirty="0" smtClean="0"/>
              <a:t>rado de </a:t>
            </a:r>
            <a:r>
              <a:rPr lang="es-ES" b="1" dirty="0" smtClean="0"/>
              <a:t>participación </a:t>
            </a:r>
            <a:r>
              <a:rPr lang="es-ES" dirty="0" smtClean="0"/>
              <a:t>de las audiencias para completar al medio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6345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b="1" dirty="0"/>
              <a:t>Alta </a:t>
            </a:r>
            <a:r>
              <a:rPr lang="en-US" b="1" dirty="0" err="1"/>
              <a:t>definición</a:t>
            </a:r>
            <a:r>
              <a:rPr lang="en-US" dirty="0"/>
              <a:t>: el </a:t>
            </a:r>
            <a:r>
              <a:rPr lang="en-US" dirty="0" err="1"/>
              <a:t>estado</a:t>
            </a:r>
            <a:r>
              <a:rPr lang="en-US" dirty="0"/>
              <a:t> del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bien</a:t>
            </a:r>
            <a:r>
              <a:rPr lang="en-US" dirty="0"/>
              <a:t> </a:t>
            </a:r>
            <a:r>
              <a:rPr lang="en-US" dirty="0" err="1"/>
              <a:t>abastecidos</a:t>
            </a:r>
            <a:r>
              <a:rPr lang="en-US" dirty="0"/>
              <a:t> de </a:t>
            </a:r>
            <a:r>
              <a:rPr lang="en-US" dirty="0" err="1"/>
              <a:t>datos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Medios</a:t>
            </a:r>
            <a:r>
              <a:rPr lang="en-US" dirty="0" smtClean="0"/>
              <a:t> </a:t>
            </a:r>
            <a:r>
              <a:rPr lang="en-US" dirty="0" err="1" smtClean="0"/>
              <a:t>calientes</a:t>
            </a:r>
            <a:r>
              <a:rPr lang="en-US" dirty="0" smtClean="0"/>
              <a:t>: la </a:t>
            </a:r>
            <a:r>
              <a:rPr lang="en-US" dirty="0" err="1" smtClean="0"/>
              <a:t>extensión</a:t>
            </a:r>
            <a:r>
              <a:rPr lang="en-US" dirty="0" smtClean="0"/>
              <a:t> de un </a:t>
            </a:r>
            <a:r>
              <a:rPr lang="en-US" dirty="0" err="1" smtClean="0"/>
              <a:t>sólo</a:t>
            </a:r>
            <a:r>
              <a:rPr lang="en-US" dirty="0" smtClean="0"/>
              <a:t> </a:t>
            </a:r>
            <a:r>
              <a:rPr lang="en-US" dirty="0" err="1" smtClean="0"/>
              <a:t>sentido</a:t>
            </a:r>
            <a:r>
              <a:rPr lang="en-US" dirty="0" smtClean="0"/>
              <a:t> en “</a:t>
            </a:r>
            <a:r>
              <a:rPr lang="en-US" dirty="0" err="1" smtClean="0"/>
              <a:t>alta</a:t>
            </a:r>
            <a:r>
              <a:rPr lang="en-US" dirty="0" smtClean="0"/>
              <a:t> </a:t>
            </a:r>
            <a:r>
              <a:rPr lang="en-US" dirty="0" err="1" smtClean="0"/>
              <a:t>definición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Medios</a:t>
            </a:r>
            <a:r>
              <a:rPr lang="en-US" dirty="0" smtClean="0"/>
              <a:t> </a:t>
            </a:r>
            <a:r>
              <a:rPr lang="en-US" dirty="0" err="1" smtClean="0"/>
              <a:t>fríos</a:t>
            </a:r>
            <a:r>
              <a:rPr lang="en-US" dirty="0" smtClean="0"/>
              <a:t>: “</a:t>
            </a:r>
            <a:r>
              <a:rPr lang="en-US" dirty="0" err="1" smtClean="0"/>
              <a:t>baja</a:t>
            </a:r>
            <a:r>
              <a:rPr lang="en-US" dirty="0" smtClean="0"/>
              <a:t> </a:t>
            </a:r>
            <a:r>
              <a:rPr lang="en-US" dirty="0" err="1" smtClean="0"/>
              <a:t>definición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s-MX" sz="1800" dirty="0" smtClean="0"/>
          </a:p>
          <a:p>
            <a:pPr marL="0" indent="0">
              <a:buNone/>
            </a:pPr>
            <a:r>
              <a:rPr lang="es-MX" sz="1800" dirty="0" smtClean="0"/>
              <a:t>**fotografía es una alta definición. Una caricatura es una definición baja por la sencilla razón de que proporciona muy poca información visual.</a:t>
            </a: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7470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52936"/>
            <a:ext cx="7010351" cy="3906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899592" y="548681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cuando se refiere a la "información" que un medio transmite, no se refiere a datos o conocimientos. </a:t>
            </a:r>
            <a:r>
              <a:rPr lang="es-MX" b="1" dirty="0" smtClean="0"/>
              <a:t>Se refiere al modo en que nuestros sentidos físicos responden a un medio o participan en él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589968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3068960"/>
            <a:ext cx="7772400" cy="1752600"/>
          </a:xfrm>
        </p:spPr>
        <p:txBody>
          <a:bodyPr/>
          <a:lstStyle/>
          <a:p>
            <a:r>
              <a:rPr lang="es-MX" dirty="0" smtClean="0"/>
              <a:t>Caliente-excluyente</a:t>
            </a:r>
            <a:br>
              <a:rPr lang="es-MX" dirty="0" smtClean="0"/>
            </a:br>
            <a:r>
              <a:rPr lang="es-MX" dirty="0" smtClean="0"/>
              <a:t>frío-incluyente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7821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49</TotalTime>
  <Words>122</Words>
  <Application>Microsoft Office PowerPoint</Application>
  <PresentationFormat>Presentación en pantalla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Civil</vt:lpstr>
      <vt:lpstr>II.MEDIOS FRÍOS Y CALIENTES</vt:lpstr>
      <vt:lpstr>CRITERIOS</vt:lpstr>
      <vt:lpstr>Presentación de PowerPoint</vt:lpstr>
      <vt:lpstr>Presentación de PowerPoint</vt:lpstr>
      <vt:lpstr>Caliente-excluyente frío-incluyente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MEDIOS FRÍOS Y CALIENTES</dc:title>
  <dc:creator>IZAZAGA 15</dc:creator>
  <cp:lastModifiedBy>IZAZAGA 15</cp:lastModifiedBy>
  <cp:revision>4</cp:revision>
  <dcterms:created xsi:type="dcterms:W3CDTF">2013-11-30T16:56:04Z</dcterms:created>
  <dcterms:modified xsi:type="dcterms:W3CDTF">2013-11-30T18:26:41Z</dcterms:modified>
</cp:coreProperties>
</file>