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DD0F4-2E13-41D2-A3FE-26B4004BC4F4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F65F-0430-4924-8BA5-1432042412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488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DD0F4-2E13-41D2-A3FE-26B4004BC4F4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F65F-0430-4924-8BA5-1432042412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211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DD0F4-2E13-41D2-A3FE-26B4004BC4F4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F65F-0430-4924-8BA5-1432042412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3029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DD0F4-2E13-41D2-A3FE-26B4004BC4F4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F65F-0430-4924-8BA5-1432042412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7756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DD0F4-2E13-41D2-A3FE-26B4004BC4F4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F65F-0430-4924-8BA5-1432042412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17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DD0F4-2E13-41D2-A3FE-26B4004BC4F4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F65F-0430-4924-8BA5-1432042412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9988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DD0F4-2E13-41D2-A3FE-26B4004BC4F4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F65F-0430-4924-8BA5-1432042412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9179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DD0F4-2E13-41D2-A3FE-26B4004BC4F4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F65F-0430-4924-8BA5-1432042412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5128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DD0F4-2E13-41D2-A3FE-26B4004BC4F4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F65F-0430-4924-8BA5-1432042412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5350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DD0F4-2E13-41D2-A3FE-26B4004BC4F4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F65F-0430-4924-8BA5-1432042412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3408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DD0F4-2E13-41D2-A3FE-26B4004BC4F4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F65F-0430-4924-8BA5-1432042412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0775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DD0F4-2E13-41D2-A3FE-26B4004BC4F4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9F65F-0430-4924-8BA5-1432042412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628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mx/url?sa=i&amp;rct=j&amp;q=&amp;esrc=s&amp;frm=1&amp;source=images&amp;cd=&amp;cad=rja&amp;docid=jKUPjWs2cIaZmM&amp;tbnid=NnD20Xu4YkvYUM:&amp;ved=0CAUQjRw&amp;url=http%3A%2F%2Fwww.lanco.cl%2Fsite%2F%3Fp%3D3554&amp;ei=PTaaUveMI8nooAS5uoDoAg&amp;bvm=bv.57155469,d.cGU&amp;psig=AFQjCNFa5kVSlRnN3wTvFqAO2JBp3eOKxA&amp;ust=138592452650858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google.com.mx/url?sa=i&amp;source=images&amp;cd=&amp;cad=rja&amp;docid=CFUIgK7K5DJLLM&amp;tbnid=qJCDKWAoyhiAiM:&amp;ved=0CAgQjRwwAA&amp;url=http%3A%2F%2Fwww.quierodibujos.com%2Fcat%2Fdibujos-de-profesiones%2F1%2Fpag%2F4&amp;ei=dzaaUqvFKMbZoATRsoD4DA&amp;psig=AFQjCNEBnhm0iQdvfbx4_WXFAGFBnsmnlw&amp;ust=1385924599700806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87829" y="55199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Marshall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McLuhan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Understanding Media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The extensions of man</a:t>
            </a:r>
            <a:endParaRPr lang="es-MX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00B0F0"/>
                </a:solidFill>
              </a:rPr>
              <a:t>The Medium is the Message</a:t>
            </a:r>
          </a:p>
          <a:p>
            <a:r>
              <a:rPr lang="en-US" dirty="0" err="1" smtClean="0"/>
              <a:t>Por</a:t>
            </a:r>
            <a:r>
              <a:rPr lang="en-US" dirty="0" smtClean="0"/>
              <a:t>: </a:t>
            </a:r>
            <a:r>
              <a:rPr lang="en-US" dirty="0" err="1" smtClean="0"/>
              <a:t>Samanta</a:t>
            </a:r>
            <a:r>
              <a:rPr lang="en-US" dirty="0" smtClean="0"/>
              <a:t> </a:t>
            </a:r>
            <a:r>
              <a:rPr lang="en-US" dirty="0" err="1" smtClean="0"/>
              <a:t>Apichoto</a:t>
            </a:r>
            <a:r>
              <a:rPr lang="en-US" dirty="0" smtClean="0"/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84610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rgbClr val="00B0F0"/>
                </a:solidFill>
              </a:rPr>
              <a:t>EL MEDIO ES EL MENSAJE </a:t>
            </a:r>
            <a:endParaRPr lang="es-MX" dirty="0">
              <a:solidFill>
                <a:srgbClr val="00B0F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dirty="0" smtClean="0"/>
              <a:t> Consecuencias individuales y sociales </a:t>
            </a:r>
          </a:p>
          <a:p>
            <a:pPr marL="0" indent="0" algn="ctr">
              <a:buNone/>
            </a:pPr>
            <a:endParaRPr lang="es-MX" dirty="0"/>
          </a:p>
          <a:p>
            <a:pPr marL="0" indent="0" algn="ctr">
              <a:buNone/>
            </a:pPr>
            <a:r>
              <a:rPr lang="es-MX" dirty="0" smtClean="0"/>
              <a:t>Resultan de cualquier extensión o tecnología nueva. </a:t>
            </a:r>
          </a:p>
          <a:p>
            <a:pPr marL="0" indent="0" algn="ctr">
              <a:buNone/>
            </a:pPr>
            <a:endParaRPr lang="es-MX" dirty="0"/>
          </a:p>
          <a:p>
            <a:pPr marL="0" indent="0" algn="ctr">
              <a:buNone/>
            </a:pPr>
            <a:endParaRPr lang="es-MX" dirty="0"/>
          </a:p>
        </p:txBody>
      </p:sp>
      <p:sp>
        <p:nvSpPr>
          <p:cNvPr id="4" name="3 Flecha abajo"/>
          <p:cNvSpPr/>
          <p:nvPr/>
        </p:nvSpPr>
        <p:spPr>
          <a:xfrm>
            <a:off x="4211960" y="2204864"/>
            <a:ext cx="648072" cy="576064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371" y="5424420"/>
            <a:ext cx="1184086" cy="1190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443" y="4332684"/>
            <a:ext cx="1045722" cy="1041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5724128" y="5373216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Tienden a eliminar puestos de trabajo 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827584" y="5013176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Crea funciones para la gente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26954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6000" dirty="0" smtClean="0">
                <a:solidFill>
                  <a:srgbClr val="00B0F0"/>
                </a:solidFill>
              </a:rPr>
              <a:t>  Maquina</a:t>
            </a:r>
          </a:p>
          <a:p>
            <a:pPr marL="0" indent="0">
              <a:buNone/>
            </a:pPr>
            <a:endParaRPr lang="es-MX" sz="6000" dirty="0">
              <a:solidFill>
                <a:srgbClr val="00B0F0"/>
              </a:solidFill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s-MX" sz="6000" dirty="0" smtClean="0">
              <a:solidFill>
                <a:srgbClr val="999999"/>
              </a:solidFill>
              <a:effectLst/>
            </a:endParaRPr>
          </a:p>
          <a:p>
            <a:pPr marL="0" indent="0" algn="r">
              <a:buNone/>
            </a:pPr>
            <a:r>
              <a:rPr lang="es-MX" sz="6000" dirty="0" smtClean="0">
                <a:solidFill>
                  <a:srgbClr val="00B0F0"/>
                </a:solidFill>
              </a:rPr>
              <a:t>Luz </a:t>
            </a:r>
            <a:r>
              <a:rPr lang="es-MX" sz="6000" dirty="0" err="1" smtClean="0">
                <a:solidFill>
                  <a:srgbClr val="00B0F0"/>
                </a:solidFill>
              </a:rPr>
              <a:t>Electrica</a:t>
            </a:r>
            <a:r>
              <a:rPr lang="es-MX" sz="6000" dirty="0" smtClean="0">
                <a:solidFill>
                  <a:srgbClr val="00B0F0"/>
                </a:solidFill>
              </a:rPr>
              <a:t>  </a:t>
            </a:r>
            <a:endParaRPr lang="es-MX" sz="6000" dirty="0">
              <a:solidFill>
                <a:srgbClr val="00B0F0"/>
              </a:solidFill>
            </a:endParaRPr>
          </a:p>
        </p:txBody>
      </p:sp>
      <p:pic>
        <p:nvPicPr>
          <p:cNvPr id="2050" name="Picture 2" descr="https://encrypted-tbn2.gstatic.com/images?q=tbn:ANd9GcQr0iQ1tQ5OSN_SZIHWovYVPOzh2JF9xrDpEKowrBZ_8LK5OL6Q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77072"/>
            <a:ext cx="3056233" cy="1882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3.gstatic.com/images?q=tbn:ANd9GcRvErLA-RFYcPVSxjone5Q6gnNW3KOH_6yLye96QR1BDF3M8xWZ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498" y="548680"/>
            <a:ext cx="2849855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1720" y="2708920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“…fragmentaria, centralista y superficial en su configuración de los esquemas de relaciones humanas”</a:t>
            </a:r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3131840" y="6237312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“…información pura… Medio sin mensaje”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1841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MX" dirty="0" smtClean="0"/>
              <a:t>El </a:t>
            </a:r>
            <a:r>
              <a:rPr lang="es-MX" sz="3600" b="1" dirty="0" smtClean="0">
                <a:solidFill>
                  <a:srgbClr val="00B0F0"/>
                </a:solidFill>
              </a:rPr>
              <a:t>“contenido” </a:t>
            </a:r>
            <a:r>
              <a:rPr lang="es-MX" dirty="0" smtClean="0"/>
              <a:t>de todo medio es otro medio</a:t>
            </a:r>
          </a:p>
          <a:p>
            <a:pPr marL="0" indent="0" algn="ctr">
              <a:buNone/>
            </a:pPr>
            <a:r>
              <a:rPr lang="es-MX" sz="4000" dirty="0" smtClean="0"/>
              <a:t>“Proceso del pensamiento, que, en sí no es verbal” </a:t>
            </a:r>
          </a:p>
          <a:p>
            <a:pPr marL="0" indent="0" algn="ctr">
              <a:buNone/>
            </a:pPr>
            <a:r>
              <a:rPr lang="es-MX" sz="2400" dirty="0" smtClean="0"/>
              <a:t>Consecuencias mentales y sociales de los diseños o esquemas en cuanto aceleren o amplifiquen los procesos existentes. </a:t>
            </a:r>
          </a:p>
          <a:p>
            <a:pPr marL="0" indent="0" algn="ctr">
              <a:buNone/>
            </a:pPr>
            <a:r>
              <a:rPr lang="es-MX" sz="2400" dirty="0" smtClean="0"/>
              <a:t>MENSAJE </a:t>
            </a:r>
          </a:p>
          <a:p>
            <a:pPr marL="0" indent="0" algn="ctr">
              <a:buNone/>
            </a:pPr>
            <a:endParaRPr lang="es-MX" sz="2400" dirty="0"/>
          </a:p>
          <a:p>
            <a:pPr marL="0" indent="0" algn="ctr">
              <a:buNone/>
            </a:pPr>
            <a:endParaRPr lang="es-MX" sz="2400" dirty="0" smtClean="0"/>
          </a:p>
          <a:p>
            <a:pPr marL="0" indent="0" algn="ctr">
              <a:buNone/>
            </a:pPr>
            <a:r>
              <a:rPr lang="es-MX" sz="2400" dirty="0" smtClean="0"/>
              <a:t>ACCIONES HUMANAS </a:t>
            </a:r>
          </a:p>
        </p:txBody>
      </p:sp>
      <p:sp>
        <p:nvSpPr>
          <p:cNvPr id="4" name="3 Flecha abajo"/>
          <p:cNvSpPr/>
          <p:nvPr/>
        </p:nvSpPr>
        <p:spPr>
          <a:xfrm>
            <a:off x="4499992" y="3789040"/>
            <a:ext cx="432048" cy="432048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085184"/>
            <a:ext cx="1960442" cy="1140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827584" y="5655312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“El medio es el mensaje”… modela y controla la forma de las asociaciones y el trabajo humano.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671973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130</Words>
  <Application>Microsoft Office PowerPoint</Application>
  <PresentationFormat>Presentación en pantalla (4:3)</PresentationFormat>
  <Paragraphs>23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  Marshall McLuhan  Understanding Media The extensions of man</vt:lpstr>
      <vt:lpstr>EL MEDIO ES EL MENSAJE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Marshall McLuhan  Understanding Media The extensions of man</dc:title>
  <dc:creator>IZAZAGA 13</dc:creator>
  <cp:lastModifiedBy>IZAZAGA 13</cp:lastModifiedBy>
  <cp:revision>5</cp:revision>
  <dcterms:created xsi:type="dcterms:W3CDTF">2013-11-30T18:22:05Z</dcterms:created>
  <dcterms:modified xsi:type="dcterms:W3CDTF">2013-11-30T19:22:34Z</dcterms:modified>
</cp:coreProperties>
</file>