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6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16C0D-6833-C04F-9BEF-085D3C728A86}" type="datetimeFigureOut">
              <a:rPr lang="en-US" smtClean="0"/>
              <a:t>16/10/13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9481E-2117-634D-8DB6-49BC45D2AC5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98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Bertrand Russell y A.N.</a:t>
            </a:r>
            <a:r>
              <a:rPr lang="en-US" baseline="0" dirty="0" smtClean="0"/>
              <a:t> Whitehead. / La </a:t>
            </a:r>
            <a:r>
              <a:rPr lang="en-US" baseline="0" dirty="0" err="1" smtClean="0"/>
              <a:t>fotografía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impacta</a:t>
            </a:r>
            <a:r>
              <a:rPr lang="en-US" baseline="0" dirty="0" smtClean="0"/>
              <a:t> en lo </a:t>
            </a:r>
            <a:r>
              <a:rPr lang="en-US" baseline="0" dirty="0" err="1" smtClean="0"/>
              <a:t>acústico</a:t>
            </a:r>
            <a:r>
              <a:rPr lang="en-US" baseline="0" dirty="0" smtClean="0"/>
              <a:t>, el radio en lo visual.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9481E-2117-634D-8DB6-49BC45D2AC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60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Las </a:t>
            </a:r>
            <a:r>
              <a:rPr lang="en-US" dirty="0" err="1" smtClean="0"/>
              <a:t>características</a:t>
            </a:r>
            <a:r>
              <a:rPr lang="en-US" dirty="0" smtClean="0"/>
              <a:t> </a:t>
            </a:r>
            <a:r>
              <a:rPr lang="en-US" dirty="0" err="1" smtClean="0"/>
              <a:t>contextuales</a:t>
            </a:r>
            <a:r>
              <a:rPr lang="en-US" dirty="0" smtClean="0"/>
              <a:t> y el </a:t>
            </a:r>
            <a:r>
              <a:rPr lang="en-US" dirty="0" err="1" smtClean="0"/>
              <a:t>agudo</a:t>
            </a:r>
            <a:r>
              <a:rPr lang="en-US" dirty="0" smtClean="0"/>
              <a:t> </a:t>
            </a:r>
            <a:r>
              <a:rPr lang="en-US" dirty="0" err="1" smtClean="0"/>
              <a:t>olfato</a:t>
            </a:r>
            <a:r>
              <a:rPr lang="en-US" dirty="0" smtClean="0"/>
              <a:t> de los </a:t>
            </a:r>
            <a:r>
              <a:rPr lang="en-US" dirty="0" err="1" smtClean="0"/>
              <a:t>artistas</a:t>
            </a:r>
            <a:r>
              <a:rPr lang="en-US" dirty="0" smtClean="0"/>
              <a:t> los </a:t>
            </a:r>
            <a:r>
              <a:rPr lang="en-US" dirty="0" err="1" smtClean="0"/>
              <a:t>obliga</a:t>
            </a:r>
            <a:r>
              <a:rPr lang="en-US" dirty="0" smtClean="0"/>
              <a:t> a </a:t>
            </a:r>
            <a:r>
              <a:rPr lang="en-US" dirty="0" err="1" smtClean="0"/>
              <a:t>convertirse</a:t>
            </a:r>
            <a:r>
              <a:rPr lang="en-US" dirty="0" smtClean="0"/>
              <a:t> en </a:t>
            </a:r>
            <a:r>
              <a:rPr lang="en-US" dirty="0" err="1" smtClean="0"/>
              <a:t>referentes</a:t>
            </a:r>
            <a:r>
              <a:rPr lang="en-US" dirty="0" smtClean="0"/>
              <a:t>.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historia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será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percepción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tenga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ellos</a:t>
            </a:r>
            <a:r>
              <a:rPr lang="en-US" baseline="0" dirty="0" smtClean="0"/>
              <a:t> en la </a:t>
            </a:r>
            <a:r>
              <a:rPr lang="en-US" baseline="0" dirty="0" err="1" smtClean="0"/>
              <a:t>sociedad</a:t>
            </a:r>
            <a:r>
              <a:rPr lang="en-US" baseline="0" dirty="0" smtClean="0"/>
              <a:t> en general. </a:t>
            </a:r>
            <a:r>
              <a:rPr lang="en-US" baseline="0" dirty="0" err="1" smtClean="0"/>
              <a:t>Artista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aquel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capta</a:t>
            </a:r>
            <a:r>
              <a:rPr lang="en-US" baseline="0" dirty="0" smtClean="0"/>
              <a:t> a la </a:t>
            </a:r>
            <a:r>
              <a:rPr lang="en-US" baseline="0" dirty="0" err="1" smtClean="0"/>
              <a:t>perfección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implicaciones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acciones</a:t>
            </a:r>
            <a:r>
              <a:rPr lang="en-US" baseline="0" dirty="0" smtClean="0"/>
              <a:t> y el </a:t>
            </a:r>
            <a:r>
              <a:rPr lang="en-US" baseline="0" dirty="0" err="1" smtClean="0"/>
              <a:t>conocimiento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tiempos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9481E-2117-634D-8DB6-49BC45D2AC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70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Nadie</a:t>
            </a:r>
            <a:r>
              <a:rPr lang="en-US" dirty="0" smtClean="0"/>
              <a:t>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automóviles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no los hay. </a:t>
            </a:r>
            <a:r>
              <a:rPr lang="en-US" dirty="0" err="1" smtClean="0"/>
              <a:t>Resulta</a:t>
            </a:r>
            <a:r>
              <a:rPr lang="en-US" dirty="0" smtClean="0"/>
              <a:t> </a:t>
            </a:r>
            <a:r>
              <a:rPr lang="en-US" dirty="0" err="1" smtClean="0"/>
              <a:t>ridículo</a:t>
            </a:r>
            <a:r>
              <a:rPr lang="en-US" dirty="0" smtClean="0"/>
              <a:t> </a:t>
            </a:r>
            <a:r>
              <a:rPr lang="en-US" dirty="0" err="1" smtClean="0"/>
              <a:t>hablar</a:t>
            </a:r>
            <a:r>
              <a:rPr lang="en-US" baseline="0" dirty="0" smtClean="0"/>
              <a:t> de lo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público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quiere</a:t>
            </a:r>
            <a:r>
              <a:rPr lang="en-US" baseline="0" dirty="0" smtClean="0"/>
              <a:t>, al final lo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sucede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«se </a:t>
            </a:r>
            <a:r>
              <a:rPr lang="en-US" baseline="0" dirty="0" err="1" smtClean="0"/>
              <a:t>arrendan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sentidos</a:t>
            </a:r>
            <a:r>
              <a:rPr lang="en-US" baseline="0" dirty="0" smtClean="0"/>
              <a:t>».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9481E-2117-634D-8DB6-49BC45D2AC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707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adaptación perfecta a cualquier entorno sólo se logra con una dedicación absoluta de las fuerzas y energías vitales, que 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vale a una especie de término estático. Incluso los cambios leves en el entorno de los muy bien adaptados los sorprende desprovistos de recursos para enfrentarse a nuevos retos.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9481E-2117-634D-8DB6-49BC45D2AC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02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cultura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desarrollada</a:t>
            </a:r>
            <a:r>
              <a:rPr lang="en-US" dirty="0" smtClean="0"/>
              <a:t> </a:t>
            </a:r>
            <a:r>
              <a:rPr lang="en-US" dirty="0" err="1" smtClean="0"/>
              <a:t>terminará</a:t>
            </a:r>
            <a:r>
              <a:rPr lang="en-US" dirty="0" smtClean="0"/>
              <a:t> </a:t>
            </a:r>
            <a:r>
              <a:rPr lang="en-US" dirty="0" err="1" smtClean="0"/>
              <a:t>imponiéndose</a:t>
            </a:r>
            <a:r>
              <a:rPr lang="en-US" dirty="0" smtClean="0"/>
              <a:t> al </a:t>
            </a:r>
            <a:r>
              <a:rPr lang="en-US" dirty="0" err="1" smtClean="0"/>
              <a:t>tiempo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sistemas</a:t>
            </a:r>
            <a:r>
              <a:rPr lang="en-US" baseline="0" dirty="0" smtClean="0"/>
              <a:t> de la «</a:t>
            </a:r>
            <a:r>
              <a:rPr lang="en-US" baseline="0" dirty="0" err="1" smtClean="0"/>
              <a:t>débil</a:t>
            </a:r>
            <a:r>
              <a:rPr lang="en-US" baseline="0" dirty="0" smtClean="0"/>
              <a:t>» se </a:t>
            </a:r>
            <a:r>
              <a:rPr lang="en-US" baseline="0" dirty="0" err="1" smtClean="0"/>
              <a:t>colapsan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civilización</a:t>
            </a:r>
            <a:r>
              <a:rPr lang="en-US" baseline="0" dirty="0" smtClean="0"/>
              <a:t> vs. </a:t>
            </a:r>
            <a:r>
              <a:rPr lang="en-US" baseline="0" dirty="0" err="1" smtClean="0"/>
              <a:t>tribu</a:t>
            </a:r>
            <a:r>
              <a:rPr lang="en-US" baseline="0" dirty="0" smtClean="0"/>
              <a:t>. Antes, a los </a:t>
            </a:r>
            <a:r>
              <a:rPr lang="en-US" baseline="0" dirty="0" err="1" smtClean="0"/>
              <a:t>jóvenes</a:t>
            </a:r>
            <a:r>
              <a:rPr lang="en-US" baseline="0" dirty="0" smtClean="0"/>
              <a:t> se les </a:t>
            </a:r>
            <a:r>
              <a:rPr lang="en-US" baseline="0" dirty="0" err="1" smtClean="0"/>
              <a:t>enseñaba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esperar</a:t>
            </a:r>
            <a:r>
              <a:rPr lang="en-US" baseline="0" dirty="0" smtClean="0"/>
              <a:t>, a </a:t>
            </a:r>
            <a:r>
              <a:rPr lang="en-US" baseline="0" dirty="0" err="1" smtClean="0"/>
              <a:t>partir</a:t>
            </a:r>
            <a:r>
              <a:rPr lang="en-US" baseline="0" dirty="0" smtClean="0"/>
              <a:t> de la TV, </a:t>
            </a:r>
            <a:r>
              <a:rPr lang="en-US" baseline="0" dirty="0" err="1" smtClean="0"/>
              <a:t>esto</a:t>
            </a:r>
            <a:r>
              <a:rPr lang="en-US" baseline="0" dirty="0" smtClean="0"/>
              <a:t> se ha </a:t>
            </a:r>
            <a:r>
              <a:rPr lang="en-US" baseline="0" dirty="0" err="1" smtClean="0"/>
              <a:t>perdido</a:t>
            </a:r>
            <a:r>
              <a:rPr lang="en-US" baseline="0" dirty="0" smtClean="0"/>
              <a:t> y se </a:t>
            </a:r>
            <a:r>
              <a:rPr lang="en-US" baseline="0" dirty="0" err="1" smtClean="0"/>
              <a:t>crea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vacío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esa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edad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9481E-2117-634D-8DB6-49BC45D2AC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23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voluntad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resulta</a:t>
            </a:r>
            <a:r>
              <a:rPr lang="en-US" baseline="0" dirty="0" smtClean="0"/>
              <a:t> tan </a:t>
            </a:r>
            <a:r>
              <a:rPr lang="en-US" baseline="0" dirty="0" err="1" smtClean="0"/>
              <a:t>útil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como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intelecto</a:t>
            </a:r>
            <a:r>
              <a:rPr lang="en-US" baseline="0" dirty="0" smtClean="0"/>
              <a:t>. Hoy </a:t>
            </a:r>
            <a:r>
              <a:rPr lang="en-US" baseline="0" dirty="0" err="1" smtClean="0"/>
              <a:t>necesitamos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además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voluntad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estar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excesivamente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informados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9481E-2117-634D-8DB6-49BC45D2AC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94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Adaptación</a:t>
            </a:r>
            <a:r>
              <a:rPr lang="en-US" dirty="0" smtClean="0"/>
              <a:t>. </a:t>
            </a:r>
            <a:r>
              <a:rPr lang="en-US" dirty="0" err="1" smtClean="0"/>
              <a:t>Por</a:t>
            </a:r>
            <a:r>
              <a:rPr lang="en-US" dirty="0" smtClean="0"/>
              <a:t> lo </a:t>
            </a:r>
            <a:r>
              <a:rPr lang="en-US" dirty="0" err="1" smtClean="0"/>
              <a:t>mismo</a:t>
            </a:r>
            <a:r>
              <a:rPr lang="en-US" dirty="0" smtClean="0"/>
              <a:t>, 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pedirse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efectos</a:t>
            </a:r>
            <a:r>
              <a:rPr lang="en-US" baseline="0" dirty="0" smtClean="0"/>
              <a:t> de la </a:t>
            </a:r>
            <a:r>
              <a:rPr lang="en-US" baseline="0" dirty="0" err="1" smtClean="0"/>
              <a:t>televisión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aborden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desde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programación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debe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darse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acercamiento</a:t>
            </a:r>
            <a:r>
              <a:rPr lang="en-US" baseline="0" dirty="0" smtClean="0"/>
              <a:t> cultural, con un </a:t>
            </a:r>
            <a:r>
              <a:rPr lang="en-US" baseline="0" dirty="0" err="1" smtClean="0"/>
              <a:t>enfoque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estructural</a:t>
            </a:r>
            <a:r>
              <a:rPr lang="en-US" baseline="0" dirty="0" smtClean="0"/>
              <a:t> de la </a:t>
            </a:r>
            <a:r>
              <a:rPr lang="en-US" baseline="0" dirty="0" err="1" smtClean="0"/>
              <a:t>profundidad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correspondiente</a:t>
            </a:r>
            <a:r>
              <a:rPr lang="en-US" baseline="0" dirty="0" smtClean="0"/>
              <a:t> al </a:t>
            </a:r>
            <a:r>
              <a:rPr lang="en-US" baseline="0" dirty="0" err="1" smtClean="0"/>
              <a:t>mundo</a:t>
            </a:r>
            <a:r>
              <a:rPr lang="en-US" baseline="0" dirty="0" smtClean="0"/>
              <a:t> visual y </a:t>
            </a:r>
            <a:r>
              <a:rPr lang="en-US" baseline="0" dirty="0" err="1" smtClean="0"/>
              <a:t>alfabetizado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9481E-2117-634D-8DB6-49BC45D2AC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24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octubre 16,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octubre 16, 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octubre 16,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Desafío</a:t>
            </a:r>
            <a:r>
              <a:rPr lang="en-US" dirty="0" smtClean="0"/>
              <a:t> y </a:t>
            </a:r>
            <a:r>
              <a:rPr lang="en-US" dirty="0" err="1" smtClean="0"/>
              <a:t>colapso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némesis</a:t>
            </a:r>
            <a:r>
              <a:rPr lang="en-US" dirty="0" smtClean="0"/>
              <a:t> de la </a:t>
            </a:r>
            <a:r>
              <a:rPr lang="en-US" dirty="0" err="1" smtClean="0"/>
              <a:t>creatividad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438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La </a:t>
            </a:r>
            <a:r>
              <a:rPr lang="en-US" sz="3000" dirty="0" err="1" smtClean="0"/>
              <a:t>introducción</a:t>
            </a:r>
            <a:r>
              <a:rPr lang="en-US" sz="3000" dirty="0" smtClean="0"/>
              <a:t> de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nueva</a:t>
            </a:r>
            <a:r>
              <a:rPr lang="en-US" sz="3000" dirty="0" smtClean="0"/>
              <a:t> </a:t>
            </a:r>
            <a:r>
              <a:rPr lang="en-US" sz="3000" dirty="0" err="1" smtClean="0"/>
              <a:t>tecnología</a:t>
            </a:r>
            <a:r>
              <a:rPr lang="en-US" sz="3000" dirty="0" smtClean="0"/>
              <a:t> </a:t>
            </a:r>
            <a:r>
              <a:rPr lang="en-US" sz="3000" dirty="0" err="1" smtClean="0"/>
              <a:t>representa</a:t>
            </a:r>
            <a:r>
              <a:rPr lang="en-US" sz="3000" dirty="0" smtClean="0"/>
              <a:t>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irrupción</a:t>
            </a:r>
            <a:r>
              <a:rPr lang="en-US" sz="30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Dicha</a:t>
            </a:r>
            <a:r>
              <a:rPr lang="en-US" sz="3000" dirty="0" smtClean="0"/>
              <a:t> </a:t>
            </a:r>
            <a:r>
              <a:rPr lang="en-US" sz="3000" dirty="0" err="1" smtClean="0"/>
              <a:t>irrupción</a:t>
            </a:r>
            <a:r>
              <a:rPr lang="en-US" sz="3000" dirty="0" smtClean="0"/>
              <a:t> no </a:t>
            </a:r>
            <a:r>
              <a:rPr lang="en-US" sz="3000" dirty="0" err="1" smtClean="0"/>
              <a:t>provoca</a:t>
            </a:r>
            <a:r>
              <a:rPr lang="en-US" sz="3000" dirty="0" smtClean="0"/>
              <a:t>, </a:t>
            </a:r>
            <a:r>
              <a:rPr lang="en-US" sz="3000" dirty="0" err="1" smtClean="0"/>
              <a:t>necesariamente</a:t>
            </a:r>
            <a:r>
              <a:rPr lang="en-US" sz="3000" dirty="0" smtClean="0"/>
              <a:t>,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reacción</a:t>
            </a:r>
            <a:r>
              <a:rPr lang="en-US" sz="3000" dirty="0" smtClean="0"/>
              <a:t> </a:t>
            </a:r>
            <a:r>
              <a:rPr lang="en-US" sz="3000" dirty="0" err="1" smtClean="0"/>
              <a:t>consciente</a:t>
            </a:r>
            <a:r>
              <a:rPr lang="en-US" sz="3000" dirty="0" smtClean="0"/>
              <a:t>. Se </a:t>
            </a:r>
            <a:r>
              <a:rPr lang="en-US" sz="3000" dirty="0" err="1" smtClean="0"/>
              <a:t>crea</a:t>
            </a:r>
            <a:r>
              <a:rPr lang="en-US" sz="3000" dirty="0" smtClean="0"/>
              <a:t> </a:t>
            </a:r>
            <a:r>
              <a:rPr lang="en-US" sz="3000" dirty="0" err="1" smtClean="0"/>
              <a:t>una</a:t>
            </a:r>
            <a:r>
              <a:rPr lang="en-US" sz="3000" dirty="0" smtClean="0"/>
              <a:t> «</a:t>
            </a:r>
            <a:r>
              <a:rPr lang="en-US" sz="3000" dirty="0" err="1" smtClean="0"/>
              <a:t>anestesia</a:t>
            </a:r>
            <a:r>
              <a:rPr lang="en-US" sz="3000" dirty="0" smtClean="0"/>
              <a:t> social». 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Cada</a:t>
            </a:r>
            <a:r>
              <a:rPr lang="en-US" sz="3000" dirty="0" smtClean="0"/>
              <a:t> </a:t>
            </a:r>
            <a:r>
              <a:rPr lang="en-US" sz="3000" dirty="0" err="1" smtClean="0"/>
              <a:t>impacto</a:t>
            </a:r>
            <a:r>
              <a:rPr lang="en-US" sz="3000" dirty="0" smtClean="0"/>
              <a:t> </a:t>
            </a:r>
            <a:r>
              <a:rPr lang="en-US" sz="3000" dirty="0" err="1" smtClean="0"/>
              <a:t>modifica</a:t>
            </a:r>
            <a:r>
              <a:rPr lang="en-US" sz="3000" dirty="0" smtClean="0"/>
              <a:t> </a:t>
            </a:r>
            <a:r>
              <a:rPr lang="en-US" sz="3000" dirty="0" err="1" smtClean="0"/>
              <a:t>las</a:t>
            </a:r>
            <a:r>
              <a:rPr lang="en-US" sz="3000" dirty="0" smtClean="0"/>
              <a:t> </a:t>
            </a:r>
            <a:r>
              <a:rPr lang="en-US" sz="3000" dirty="0" err="1" smtClean="0"/>
              <a:t>proporciones</a:t>
            </a:r>
            <a:r>
              <a:rPr lang="en-US" sz="3000" dirty="0" smtClean="0"/>
              <a:t> entre los </a:t>
            </a:r>
            <a:r>
              <a:rPr lang="en-US" sz="3000" dirty="0" err="1" smtClean="0"/>
              <a:t>sentidos</a:t>
            </a:r>
            <a:r>
              <a:rPr lang="en-US" sz="3000" dirty="0" smtClean="0"/>
              <a:t>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89646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3000" dirty="0" smtClean="0"/>
          </a:p>
          <a:p>
            <a:pPr algn="just"/>
            <a:r>
              <a:rPr lang="en-US" sz="3000" dirty="0" smtClean="0"/>
              <a:t>En la </a:t>
            </a:r>
            <a:r>
              <a:rPr lang="en-US" sz="3000" dirty="0" err="1" smtClean="0"/>
              <a:t>historia</a:t>
            </a:r>
            <a:r>
              <a:rPr lang="en-US" sz="3000" dirty="0" smtClean="0"/>
              <a:t> de la </a:t>
            </a:r>
            <a:r>
              <a:rPr lang="en-US" sz="3000" dirty="0" err="1" smtClean="0"/>
              <a:t>cultura</a:t>
            </a:r>
            <a:r>
              <a:rPr lang="en-US" sz="3000" dirty="0" smtClean="0"/>
              <a:t> </a:t>
            </a:r>
            <a:r>
              <a:rPr lang="en-US" sz="3000" dirty="0" err="1" smtClean="0"/>
              <a:t>humana</a:t>
            </a:r>
            <a:r>
              <a:rPr lang="en-US" sz="3000" dirty="0" smtClean="0"/>
              <a:t>, no hay </a:t>
            </a:r>
            <a:r>
              <a:rPr lang="en-US" sz="3000" dirty="0" err="1" smtClean="0"/>
              <a:t>ejemplo</a:t>
            </a:r>
            <a:r>
              <a:rPr lang="en-US" sz="3000" dirty="0" smtClean="0"/>
              <a:t> de </a:t>
            </a:r>
            <a:r>
              <a:rPr lang="en-US" sz="3000" dirty="0" err="1" smtClean="0"/>
              <a:t>ajuste</a:t>
            </a:r>
            <a:r>
              <a:rPr lang="en-US" sz="3000" dirty="0" smtClean="0"/>
              <a:t> </a:t>
            </a:r>
            <a:r>
              <a:rPr lang="en-US" sz="3000" dirty="0" err="1" smtClean="0"/>
              <a:t>consciente</a:t>
            </a:r>
            <a:r>
              <a:rPr lang="en-US" sz="3000" dirty="0" smtClean="0"/>
              <a:t> […] a </a:t>
            </a:r>
            <a:r>
              <a:rPr lang="en-US" sz="3000" dirty="0" err="1" smtClean="0"/>
              <a:t>las</a:t>
            </a:r>
            <a:r>
              <a:rPr lang="en-US" sz="3000" dirty="0" smtClean="0"/>
              <a:t> </a:t>
            </a:r>
            <a:r>
              <a:rPr lang="en-US" sz="3000" dirty="0" err="1" smtClean="0"/>
              <a:t>nuevas</a:t>
            </a:r>
            <a:r>
              <a:rPr lang="en-US" sz="3000" dirty="0" smtClean="0"/>
              <a:t> </a:t>
            </a:r>
            <a:r>
              <a:rPr lang="en-US" sz="3000" dirty="0" err="1" smtClean="0"/>
              <a:t>extensiones</a:t>
            </a:r>
            <a:r>
              <a:rPr lang="en-US" sz="3000" dirty="0" smtClean="0"/>
              <a:t>, </a:t>
            </a:r>
            <a:r>
              <a:rPr lang="en-US" sz="3000" dirty="0" err="1" smtClean="0"/>
              <a:t>excepto</a:t>
            </a:r>
            <a:r>
              <a:rPr lang="en-US" sz="3000" dirty="0" smtClean="0"/>
              <a:t> los </a:t>
            </a:r>
            <a:r>
              <a:rPr lang="en-US" sz="3000" dirty="0" err="1" smtClean="0"/>
              <a:t>endebles</a:t>
            </a:r>
            <a:r>
              <a:rPr lang="en-US" sz="3000" dirty="0" smtClean="0"/>
              <a:t> </a:t>
            </a:r>
            <a:r>
              <a:rPr lang="en-US" sz="3000" dirty="0" err="1" smtClean="0"/>
              <a:t>esfuerzos</a:t>
            </a:r>
            <a:r>
              <a:rPr lang="en-US" sz="3000" dirty="0" smtClean="0"/>
              <a:t> de los </a:t>
            </a:r>
            <a:r>
              <a:rPr lang="en-US" sz="3000" dirty="0" err="1" smtClean="0"/>
              <a:t>artistas</a:t>
            </a:r>
            <a:r>
              <a:rPr lang="en-US" sz="3000" dirty="0" smtClean="0"/>
              <a:t>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86244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3000" dirty="0" smtClean="0"/>
              <a:t>El </a:t>
            </a:r>
            <a:r>
              <a:rPr lang="en-US" sz="3000" dirty="0" err="1" smtClean="0"/>
              <a:t>artista</a:t>
            </a:r>
            <a:r>
              <a:rPr lang="en-US" sz="3000" dirty="0" smtClean="0"/>
              <a:t> </a:t>
            </a:r>
            <a:r>
              <a:rPr lang="en-US" sz="3000" dirty="0" err="1" smtClean="0"/>
              <a:t>debe</a:t>
            </a:r>
            <a:r>
              <a:rPr lang="en-US" sz="3000" dirty="0" smtClean="0"/>
              <a:t> </a:t>
            </a:r>
            <a:r>
              <a:rPr lang="en-US" sz="3000" dirty="0" err="1" smtClean="0"/>
              <a:t>trasladarse</a:t>
            </a:r>
            <a:r>
              <a:rPr lang="en-US" sz="3000" dirty="0" smtClean="0"/>
              <a:t>, </a:t>
            </a:r>
            <a:r>
              <a:rPr lang="en-US" sz="3000" dirty="0" err="1" smtClean="0"/>
              <a:t>pues</a:t>
            </a:r>
            <a:r>
              <a:rPr lang="en-US" sz="3000" dirty="0" smtClean="0"/>
              <a:t>, de </a:t>
            </a:r>
            <a:r>
              <a:rPr lang="en-US" sz="3000" dirty="0" err="1" smtClean="0"/>
              <a:t>su</a:t>
            </a:r>
            <a:r>
              <a:rPr lang="en-US" sz="3000" dirty="0" smtClean="0"/>
              <a:t> </a:t>
            </a:r>
            <a:r>
              <a:rPr lang="en-US" sz="3000" dirty="0" err="1" smtClean="0"/>
              <a:t>torre</a:t>
            </a:r>
            <a:r>
              <a:rPr lang="en-US" sz="3000" dirty="0" smtClean="0"/>
              <a:t> de </a:t>
            </a:r>
            <a:r>
              <a:rPr lang="en-US" sz="3000" dirty="0" err="1" smtClean="0"/>
              <a:t>marfil</a:t>
            </a:r>
            <a:r>
              <a:rPr lang="en-US" sz="3000" dirty="0" smtClean="0"/>
              <a:t> a la </a:t>
            </a:r>
            <a:r>
              <a:rPr lang="en-US" sz="3000" dirty="0" err="1" smtClean="0"/>
              <a:t>torre</a:t>
            </a:r>
            <a:r>
              <a:rPr lang="en-US" sz="3000" dirty="0" smtClean="0"/>
              <a:t> de control de la </a:t>
            </a:r>
            <a:r>
              <a:rPr lang="en-US" sz="3000" dirty="0" err="1" smtClean="0"/>
              <a:t>sociedad</a:t>
            </a:r>
            <a:r>
              <a:rPr lang="en-US" sz="3000" dirty="0" smtClean="0"/>
              <a:t>. </a:t>
            </a:r>
          </a:p>
          <a:p>
            <a:endParaRPr lang="en-US" sz="3000" dirty="0" smtClean="0"/>
          </a:p>
          <a:p>
            <a:pPr algn="just"/>
            <a:r>
              <a:rPr lang="en-US" sz="3000" dirty="0" smtClean="0"/>
              <a:t>El </a:t>
            </a:r>
            <a:r>
              <a:rPr lang="en-US" sz="3000" dirty="0" err="1" smtClean="0"/>
              <a:t>artista</a:t>
            </a:r>
            <a:r>
              <a:rPr lang="en-US" sz="3000" dirty="0" smtClean="0"/>
              <a:t> </a:t>
            </a:r>
            <a:r>
              <a:rPr lang="en-US" sz="3000" dirty="0" err="1" smtClean="0"/>
              <a:t>tiene</a:t>
            </a:r>
            <a:r>
              <a:rPr lang="en-US" sz="3000" dirty="0" smtClean="0"/>
              <a:t> la </a:t>
            </a:r>
            <a:r>
              <a:rPr lang="en-US" sz="3000" dirty="0" err="1" smtClean="0"/>
              <a:t>capacidad</a:t>
            </a:r>
            <a:r>
              <a:rPr lang="en-US" sz="3000" dirty="0" smtClean="0"/>
              <a:t> de </a:t>
            </a:r>
            <a:r>
              <a:rPr lang="en-US" sz="3000" dirty="0" err="1" smtClean="0"/>
              <a:t>corregir</a:t>
            </a:r>
            <a:r>
              <a:rPr lang="en-US" sz="3000" dirty="0" smtClean="0"/>
              <a:t> </a:t>
            </a:r>
            <a:r>
              <a:rPr lang="en-US" sz="3000" dirty="0" err="1" smtClean="0"/>
              <a:t>las</a:t>
            </a:r>
            <a:r>
              <a:rPr lang="en-US" sz="3000" dirty="0" smtClean="0"/>
              <a:t> </a:t>
            </a:r>
            <a:r>
              <a:rPr lang="en-US" sz="3000" dirty="0" err="1" smtClean="0"/>
              <a:t>proporciones</a:t>
            </a:r>
            <a:r>
              <a:rPr lang="en-US" sz="3000" dirty="0" smtClean="0"/>
              <a:t> de los </a:t>
            </a:r>
            <a:r>
              <a:rPr lang="en-US" sz="3000" dirty="0" err="1" smtClean="0"/>
              <a:t>sentidos</a:t>
            </a:r>
            <a:r>
              <a:rPr lang="en-US" sz="3000" dirty="0" smtClean="0"/>
              <a:t>. </a:t>
            </a:r>
            <a:endParaRPr lang="en-US" sz="3000" dirty="0"/>
          </a:p>
          <a:p>
            <a:endParaRPr lang="en-US" sz="3000" dirty="0" smtClean="0"/>
          </a:p>
          <a:p>
            <a:pPr algn="just"/>
            <a:r>
              <a:rPr lang="en-US" sz="3000" dirty="0" smtClean="0"/>
              <a:t>El arte (experimental) </a:t>
            </a:r>
            <a:r>
              <a:rPr lang="en-US" sz="3000" dirty="0" err="1" smtClean="0"/>
              <a:t>indica</a:t>
            </a:r>
            <a:r>
              <a:rPr lang="en-US" sz="3000" dirty="0" smtClean="0"/>
              <a:t> la </a:t>
            </a:r>
            <a:r>
              <a:rPr lang="en-US" sz="3000" dirty="0" err="1" smtClean="0"/>
              <a:t>violencia</a:t>
            </a:r>
            <a:r>
              <a:rPr lang="en-US" sz="3000" dirty="0" smtClean="0"/>
              <a:t> contra </a:t>
            </a:r>
            <a:r>
              <a:rPr lang="en-US" sz="3000" dirty="0" err="1" smtClean="0"/>
              <a:t>su</a:t>
            </a:r>
            <a:r>
              <a:rPr lang="en-US" sz="3000" dirty="0" smtClean="0"/>
              <a:t> </a:t>
            </a:r>
            <a:r>
              <a:rPr lang="en-US" sz="3000" dirty="0" err="1" smtClean="0"/>
              <a:t>psique</a:t>
            </a:r>
            <a:r>
              <a:rPr lang="en-US" sz="3000" dirty="0" smtClean="0"/>
              <a:t>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32301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000" dirty="0" smtClean="0"/>
              <a:t>La </a:t>
            </a:r>
            <a:r>
              <a:rPr lang="en-US" sz="3000" dirty="0" err="1" smtClean="0"/>
              <a:t>consecuencia</a:t>
            </a:r>
            <a:r>
              <a:rPr lang="en-US" sz="3000" dirty="0" smtClean="0"/>
              <a:t> </a:t>
            </a:r>
            <a:r>
              <a:rPr lang="en-US" sz="3000" dirty="0" err="1" smtClean="0"/>
              <a:t>psíquica</a:t>
            </a:r>
            <a:r>
              <a:rPr lang="en-US" sz="3000" dirty="0" smtClean="0"/>
              <a:t> de </a:t>
            </a:r>
            <a:r>
              <a:rPr lang="en-US" sz="3000" dirty="0" err="1" smtClean="0"/>
              <a:t>cualquier</a:t>
            </a:r>
            <a:r>
              <a:rPr lang="en-US" sz="3000" dirty="0" smtClean="0"/>
              <a:t> </a:t>
            </a:r>
            <a:r>
              <a:rPr lang="en-US" sz="3000" dirty="0" err="1" smtClean="0"/>
              <a:t>tecnología</a:t>
            </a:r>
            <a:r>
              <a:rPr lang="en-US" sz="3000" dirty="0" smtClean="0"/>
              <a:t> </a:t>
            </a:r>
            <a:r>
              <a:rPr lang="en-US" sz="3000" dirty="0" err="1" smtClean="0"/>
              <a:t>nueva</a:t>
            </a:r>
            <a:r>
              <a:rPr lang="en-US" sz="3000" dirty="0" smtClean="0"/>
              <a:t> </a:t>
            </a:r>
            <a:r>
              <a:rPr lang="en-US" sz="3000" dirty="0" err="1" smtClean="0"/>
              <a:t>tal</a:t>
            </a:r>
            <a:r>
              <a:rPr lang="en-US" sz="3000" dirty="0" smtClean="0"/>
              <a:t> </a:t>
            </a:r>
            <a:r>
              <a:rPr lang="en-US" sz="3000" dirty="0" err="1" smtClean="0"/>
              <a:t>vez</a:t>
            </a:r>
            <a:r>
              <a:rPr lang="en-US" sz="3000" dirty="0" smtClean="0"/>
              <a:t> sea, </a:t>
            </a:r>
            <a:r>
              <a:rPr lang="en-US" sz="3000" dirty="0" err="1" smtClean="0"/>
              <a:t>simplemente</a:t>
            </a:r>
            <a:r>
              <a:rPr lang="en-US" sz="3000" dirty="0" smtClean="0"/>
              <a:t>, </a:t>
            </a:r>
            <a:r>
              <a:rPr lang="en-US" sz="3000" dirty="0" err="1" smtClean="0"/>
              <a:t>su</a:t>
            </a:r>
            <a:r>
              <a:rPr lang="en-US" sz="3000" dirty="0" smtClean="0"/>
              <a:t> </a:t>
            </a:r>
            <a:r>
              <a:rPr lang="en-US" sz="3000" dirty="0" err="1" smtClean="0"/>
              <a:t>demanda</a:t>
            </a:r>
            <a:r>
              <a:rPr lang="en-US" sz="3000" dirty="0" smtClean="0"/>
              <a:t>.</a:t>
            </a:r>
          </a:p>
          <a:p>
            <a:pPr algn="just"/>
            <a:endParaRPr lang="en-US" sz="3000" dirty="0"/>
          </a:p>
          <a:p>
            <a:pPr algn="just"/>
            <a:r>
              <a:rPr lang="en-US" sz="3000" dirty="0" err="1" smtClean="0"/>
              <a:t>Esto</a:t>
            </a:r>
            <a:r>
              <a:rPr lang="en-US" sz="3000" dirty="0" smtClean="0"/>
              <a:t> no </a:t>
            </a:r>
            <a:r>
              <a:rPr lang="en-US" sz="3000" dirty="0" err="1" smtClean="0"/>
              <a:t>es</a:t>
            </a:r>
            <a:r>
              <a:rPr lang="en-US" sz="3000" dirty="0" smtClean="0"/>
              <a:t> </a:t>
            </a:r>
            <a:r>
              <a:rPr lang="en-US" sz="3000" dirty="0" err="1" smtClean="0"/>
              <a:t>independiente</a:t>
            </a:r>
            <a:r>
              <a:rPr lang="en-US" sz="3000" dirty="0" smtClean="0"/>
              <a:t> del </a:t>
            </a:r>
            <a:r>
              <a:rPr lang="en-US" sz="3000" dirty="0" err="1" smtClean="0"/>
              <a:t>hecho</a:t>
            </a:r>
            <a:r>
              <a:rPr lang="en-US" sz="3000" dirty="0" smtClean="0"/>
              <a:t> de </a:t>
            </a:r>
            <a:r>
              <a:rPr lang="en-US" sz="3000" dirty="0" err="1" smtClean="0"/>
              <a:t>que</a:t>
            </a:r>
            <a:r>
              <a:rPr lang="en-US" sz="3000" dirty="0" smtClean="0"/>
              <a:t> la </a:t>
            </a:r>
            <a:r>
              <a:rPr lang="en-US" sz="3000" dirty="0" err="1" smtClean="0"/>
              <a:t>tecnología</a:t>
            </a:r>
            <a:r>
              <a:rPr lang="en-US" sz="3000" dirty="0" smtClean="0"/>
              <a:t> sea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extensión</a:t>
            </a:r>
            <a:r>
              <a:rPr lang="en-US" sz="3000" dirty="0" smtClean="0"/>
              <a:t> de los </a:t>
            </a:r>
            <a:r>
              <a:rPr lang="en-US" sz="3000" dirty="0" err="1" smtClean="0"/>
              <a:t>sentidos</a:t>
            </a:r>
            <a:r>
              <a:rPr lang="en-US" sz="3000" dirty="0" smtClean="0"/>
              <a:t> y el </a:t>
            </a:r>
            <a:r>
              <a:rPr lang="en-US" sz="3000" dirty="0" err="1" smtClean="0"/>
              <a:t>cuerpo</a:t>
            </a:r>
            <a:r>
              <a:rPr lang="en-US" sz="3000" dirty="0" smtClean="0"/>
              <a:t>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297189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3000" dirty="0" smtClean="0"/>
          </a:p>
          <a:p>
            <a:pPr algn="just"/>
            <a:r>
              <a:rPr lang="en-US" sz="3000" dirty="0" smtClean="0"/>
              <a:t>Se </a:t>
            </a:r>
            <a:r>
              <a:rPr lang="en-US" sz="3000" dirty="0" err="1" smtClean="0"/>
              <a:t>crean</a:t>
            </a:r>
            <a:r>
              <a:rPr lang="en-US" sz="3000" dirty="0" smtClean="0"/>
              <a:t>, </a:t>
            </a:r>
            <a:r>
              <a:rPr lang="en-US" sz="3000" dirty="0" err="1" smtClean="0"/>
              <a:t>por</a:t>
            </a:r>
            <a:r>
              <a:rPr lang="en-US" sz="3000" dirty="0" smtClean="0"/>
              <a:t> </a:t>
            </a:r>
            <a:r>
              <a:rPr lang="en-US" sz="3000" dirty="0" err="1" smtClean="0"/>
              <a:t>tanto</a:t>
            </a:r>
            <a:r>
              <a:rPr lang="en-US" sz="3000" dirty="0" smtClean="0"/>
              <a:t>, </a:t>
            </a:r>
            <a:r>
              <a:rPr lang="en-US" sz="3000" dirty="0" err="1" smtClean="0"/>
              <a:t>modificaciones</a:t>
            </a:r>
            <a:r>
              <a:rPr lang="en-US" sz="3000" dirty="0" smtClean="0"/>
              <a:t> </a:t>
            </a:r>
            <a:r>
              <a:rPr lang="en-US" sz="3000" dirty="0" err="1" smtClean="0"/>
              <a:t>culturales</a:t>
            </a:r>
            <a:r>
              <a:rPr lang="en-US" sz="3000" dirty="0" smtClean="0"/>
              <a:t> y </a:t>
            </a:r>
            <a:r>
              <a:rPr lang="en-US" sz="3000" dirty="0" err="1" smtClean="0"/>
              <a:t>deben</a:t>
            </a:r>
            <a:r>
              <a:rPr lang="en-US" sz="3000" dirty="0" smtClean="0"/>
              <a:t> </a:t>
            </a:r>
            <a:r>
              <a:rPr lang="en-US" sz="3000" dirty="0" err="1" smtClean="0"/>
              <a:t>suceder</a:t>
            </a:r>
            <a:r>
              <a:rPr lang="en-US" sz="3000" dirty="0" smtClean="0"/>
              <a:t> </a:t>
            </a:r>
            <a:r>
              <a:rPr lang="en-US" sz="3000" dirty="0" err="1" smtClean="0"/>
              <a:t>adaptaciones</a:t>
            </a:r>
            <a:r>
              <a:rPr lang="en-US" sz="3000" dirty="0" smtClean="0"/>
              <a:t>. </a:t>
            </a:r>
          </a:p>
          <a:p>
            <a:pPr algn="just"/>
            <a:r>
              <a:rPr lang="en-US" sz="3000" dirty="0" smtClean="0"/>
              <a:t>En gran </a:t>
            </a:r>
            <a:r>
              <a:rPr lang="en-US" sz="3000" dirty="0" err="1" smtClean="0"/>
              <a:t>medida</a:t>
            </a:r>
            <a:r>
              <a:rPr lang="en-US" sz="3000" dirty="0" smtClean="0"/>
              <a:t>, la </a:t>
            </a:r>
            <a:r>
              <a:rPr lang="en-US" sz="3000" dirty="0" err="1" smtClean="0"/>
              <a:t>especialización</a:t>
            </a:r>
            <a:r>
              <a:rPr lang="en-US" sz="3000" dirty="0" smtClean="0"/>
              <a:t> </a:t>
            </a:r>
            <a:r>
              <a:rPr lang="en-US" sz="3000" dirty="0" err="1" smtClean="0"/>
              <a:t>nace</a:t>
            </a:r>
            <a:r>
              <a:rPr lang="en-US" sz="3000" dirty="0" smtClean="0"/>
              <a:t> de lo anterior, </a:t>
            </a:r>
            <a:r>
              <a:rPr lang="en-US" sz="3000" dirty="0" err="1" smtClean="0"/>
              <a:t>aunque</a:t>
            </a:r>
            <a:r>
              <a:rPr lang="en-US" sz="3000" dirty="0" smtClean="0"/>
              <a:t> </a:t>
            </a:r>
            <a:r>
              <a:rPr lang="en-US" sz="3000" dirty="0" err="1" smtClean="0"/>
              <a:t>dicho</a:t>
            </a:r>
            <a:r>
              <a:rPr lang="en-US" sz="3000" dirty="0" smtClean="0"/>
              <a:t> </a:t>
            </a:r>
            <a:r>
              <a:rPr lang="en-US" sz="3000" dirty="0" err="1" smtClean="0"/>
              <a:t>fenómeno</a:t>
            </a:r>
            <a:r>
              <a:rPr lang="en-US" sz="3000" dirty="0" smtClean="0"/>
              <a:t> no </a:t>
            </a:r>
            <a:r>
              <a:rPr lang="en-US" sz="3000" dirty="0" err="1" smtClean="0"/>
              <a:t>está</a:t>
            </a:r>
            <a:r>
              <a:rPr lang="en-US" sz="3000" dirty="0" smtClean="0"/>
              <a:t> </a:t>
            </a:r>
            <a:r>
              <a:rPr lang="en-US" sz="3000" dirty="0" err="1" smtClean="0"/>
              <a:t>exento</a:t>
            </a:r>
            <a:r>
              <a:rPr lang="en-US" sz="3000" dirty="0" smtClean="0"/>
              <a:t> de </a:t>
            </a:r>
            <a:r>
              <a:rPr lang="en-US" sz="3000" dirty="0" err="1" smtClean="0"/>
              <a:t>peligros</a:t>
            </a:r>
            <a:r>
              <a:rPr lang="en-US" sz="3000" dirty="0" smtClean="0"/>
              <a:t>. </a:t>
            </a:r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016745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Las </a:t>
            </a:r>
            <a:r>
              <a:rPr lang="en-US" sz="3000" dirty="0" err="1" smtClean="0"/>
              <a:t>fronteras</a:t>
            </a:r>
            <a:r>
              <a:rPr lang="en-US" sz="3000" dirty="0" smtClean="0"/>
              <a:t> </a:t>
            </a:r>
            <a:r>
              <a:rPr lang="en-US" sz="3000" dirty="0" err="1" smtClean="0"/>
              <a:t>crean</a:t>
            </a:r>
            <a:r>
              <a:rPr lang="en-US" sz="3000" dirty="0" smtClean="0"/>
              <a:t> </a:t>
            </a:r>
            <a:r>
              <a:rPr lang="en-US" sz="3000" dirty="0" err="1" smtClean="0"/>
              <a:t>tensión</a:t>
            </a:r>
            <a:r>
              <a:rPr lang="en-US" sz="3000" dirty="0" smtClean="0"/>
              <a:t> y </a:t>
            </a:r>
            <a:r>
              <a:rPr lang="en-US" sz="3000" dirty="0" err="1" smtClean="0"/>
              <a:t>llevan</a:t>
            </a:r>
            <a:r>
              <a:rPr lang="en-US" sz="3000" dirty="0" smtClean="0"/>
              <a:t> a </a:t>
            </a:r>
            <a:r>
              <a:rPr lang="en-US" sz="3000" dirty="0" err="1" smtClean="0"/>
              <a:t>choques</a:t>
            </a:r>
            <a:r>
              <a:rPr lang="en-US" sz="3000" dirty="0" smtClean="0"/>
              <a:t>. </a:t>
            </a:r>
          </a:p>
          <a:p>
            <a:endParaRPr lang="en-US" sz="3000" dirty="0" smtClean="0"/>
          </a:p>
          <a:p>
            <a:r>
              <a:rPr lang="en-US" sz="3000" dirty="0" smtClean="0"/>
              <a:t>La </a:t>
            </a:r>
            <a:r>
              <a:rPr lang="en-US" sz="3000" dirty="0" err="1" smtClean="0"/>
              <a:t>adolescencia</a:t>
            </a:r>
            <a:r>
              <a:rPr lang="en-US" sz="3000" dirty="0" smtClean="0"/>
              <a:t> </a:t>
            </a:r>
            <a:r>
              <a:rPr lang="en-US" sz="3000" dirty="0" err="1" smtClean="0"/>
              <a:t>como</a:t>
            </a:r>
            <a:r>
              <a:rPr lang="en-US" sz="3000" dirty="0" smtClean="0"/>
              <a:t> </a:t>
            </a:r>
            <a:r>
              <a:rPr lang="en-US" sz="3000" dirty="0" err="1" smtClean="0"/>
              <a:t>ejemplo</a:t>
            </a:r>
            <a:r>
              <a:rPr lang="en-US" sz="3000" dirty="0" smtClean="0"/>
              <a:t> de </a:t>
            </a:r>
            <a:r>
              <a:rPr lang="en-US" sz="3000" dirty="0" err="1" smtClean="0"/>
              <a:t>rebelión</a:t>
            </a:r>
            <a:r>
              <a:rPr lang="en-US" sz="3000" dirty="0" smtClean="0"/>
              <a:t> sin </a:t>
            </a:r>
            <a:r>
              <a:rPr lang="en-US" sz="3000" dirty="0" err="1" smtClean="0"/>
              <a:t>causa</a:t>
            </a:r>
            <a:r>
              <a:rPr lang="en-US" sz="3000" dirty="0" smtClean="0"/>
              <a:t>. 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37562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000" dirty="0" err="1" smtClean="0"/>
              <a:t>Mirar</a:t>
            </a:r>
            <a:r>
              <a:rPr lang="en-US" sz="3000" dirty="0" smtClean="0"/>
              <a:t> al </a:t>
            </a:r>
            <a:r>
              <a:rPr lang="en-US" sz="3000" dirty="0" err="1" smtClean="0"/>
              <a:t>pasado</a:t>
            </a:r>
            <a:r>
              <a:rPr lang="en-US" sz="3000" dirty="0" smtClean="0"/>
              <a:t> y al </a:t>
            </a:r>
            <a:r>
              <a:rPr lang="en-US" sz="3000" dirty="0" err="1" smtClean="0"/>
              <a:t>futuro</a:t>
            </a:r>
            <a:r>
              <a:rPr lang="en-US" sz="3000" dirty="0" smtClean="0"/>
              <a:t> </a:t>
            </a:r>
            <a:r>
              <a:rPr lang="en-US" sz="3000" dirty="0" err="1" smtClean="0"/>
              <a:t>como</a:t>
            </a:r>
            <a:r>
              <a:rPr lang="en-US" sz="3000" dirty="0" smtClean="0"/>
              <a:t> </a:t>
            </a:r>
            <a:r>
              <a:rPr lang="en-US" sz="3000" dirty="0" err="1" smtClean="0"/>
              <a:t>evasión</a:t>
            </a:r>
            <a:r>
              <a:rPr lang="en-US" sz="3000" dirty="0" smtClean="0"/>
              <a:t>. </a:t>
            </a:r>
          </a:p>
          <a:p>
            <a:pPr algn="just"/>
            <a:endParaRPr lang="en-US" sz="3000" dirty="0"/>
          </a:p>
          <a:p>
            <a:pPr algn="just"/>
            <a:r>
              <a:rPr lang="en-US" sz="3000" dirty="0" smtClean="0"/>
              <a:t>«</a:t>
            </a:r>
            <a:r>
              <a:rPr lang="en-US" sz="3000" dirty="0" err="1" smtClean="0"/>
              <a:t>Sólo</a:t>
            </a:r>
            <a:r>
              <a:rPr lang="en-US" sz="3000" dirty="0" smtClean="0"/>
              <a:t> el </a:t>
            </a:r>
            <a:r>
              <a:rPr lang="en-US" sz="3000" dirty="0" err="1" smtClean="0"/>
              <a:t>artista</a:t>
            </a:r>
            <a:r>
              <a:rPr lang="en-US" sz="3000" dirty="0" smtClean="0"/>
              <a:t> </a:t>
            </a:r>
            <a:r>
              <a:rPr lang="en-US" sz="3000" dirty="0" err="1" smtClean="0"/>
              <a:t>dedicado</a:t>
            </a:r>
            <a:r>
              <a:rPr lang="en-US" sz="3000" dirty="0" smtClean="0"/>
              <a:t> </a:t>
            </a:r>
            <a:r>
              <a:rPr lang="en-US" sz="3000" dirty="0" err="1" smtClean="0"/>
              <a:t>parece</a:t>
            </a:r>
            <a:r>
              <a:rPr lang="en-US" sz="3000" dirty="0" smtClean="0"/>
              <a:t> </a:t>
            </a:r>
            <a:r>
              <a:rPr lang="en-US" sz="3000" dirty="0" err="1" smtClean="0"/>
              <a:t>tener</a:t>
            </a:r>
            <a:r>
              <a:rPr lang="en-US" sz="3000" dirty="0" smtClean="0"/>
              <a:t> el </a:t>
            </a:r>
            <a:r>
              <a:rPr lang="en-US" sz="3000" dirty="0" err="1" smtClean="0"/>
              <a:t>poder</a:t>
            </a:r>
            <a:r>
              <a:rPr lang="en-US" sz="3000" dirty="0" smtClean="0"/>
              <a:t> de </a:t>
            </a:r>
            <a:r>
              <a:rPr lang="en-US" sz="3000" dirty="0" err="1" smtClean="0"/>
              <a:t>encontrarse</a:t>
            </a:r>
            <a:r>
              <a:rPr lang="en-US" sz="3000" dirty="0" smtClean="0"/>
              <a:t> con el </a:t>
            </a:r>
            <a:r>
              <a:rPr lang="en-US" sz="3000" dirty="0" err="1" smtClean="0"/>
              <a:t>presente</a:t>
            </a:r>
            <a:r>
              <a:rPr lang="en-US" sz="3000" dirty="0" smtClean="0"/>
              <a:t> en la </a:t>
            </a:r>
            <a:r>
              <a:rPr lang="en-US" sz="3000" dirty="0" err="1" smtClean="0"/>
              <a:t>actualidad</a:t>
            </a:r>
            <a:r>
              <a:rPr lang="en-US" sz="3000" dirty="0" smtClean="0"/>
              <a:t>».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29959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000" dirty="0" smtClean="0"/>
          </a:p>
          <a:p>
            <a:pPr algn="ctr"/>
            <a:r>
              <a:rPr lang="en-US" sz="3000" dirty="0" smtClean="0"/>
              <a:t>«</a:t>
            </a:r>
            <a:r>
              <a:rPr lang="en-US" sz="3000" dirty="0" err="1" smtClean="0"/>
              <a:t>Cuando</a:t>
            </a:r>
            <a:r>
              <a:rPr lang="en-US" sz="3000" dirty="0" smtClean="0"/>
              <a:t> la </a:t>
            </a:r>
            <a:r>
              <a:rPr lang="en-US" sz="3000" dirty="0" err="1" smtClean="0"/>
              <a:t>tecnología</a:t>
            </a:r>
            <a:r>
              <a:rPr lang="en-US" sz="3000" dirty="0" smtClean="0"/>
              <a:t> de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época</a:t>
            </a:r>
            <a:r>
              <a:rPr lang="en-US" sz="3000" dirty="0" smtClean="0"/>
              <a:t> </a:t>
            </a:r>
            <a:r>
              <a:rPr lang="en-US" sz="3000" dirty="0" err="1" smtClean="0"/>
              <a:t>empuja</a:t>
            </a:r>
            <a:r>
              <a:rPr lang="en-US" sz="3000" dirty="0" smtClean="0"/>
              <a:t> </a:t>
            </a:r>
            <a:r>
              <a:rPr lang="en-US" sz="3000" dirty="0" err="1" smtClean="0"/>
              <a:t>muy</a:t>
            </a:r>
            <a:r>
              <a:rPr lang="en-US" sz="3000" dirty="0" smtClean="0"/>
              <a:t> </a:t>
            </a:r>
            <a:r>
              <a:rPr lang="en-US" sz="3000" dirty="0" err="1" smtClean="0"/>
              <a:t>fuerte</a:t>
            </a:r>
            <a:r>
              <a:rPr lang="en-US" sz="3000" dirty="0"/>
              <a:t> </a:t>
            </a:r>
            <a:r>
              <a:rPr lang="en-US" sz="3000" dirty="0" smtClean="0"/>
              <a:t>en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dirección</a:t>
            </a:r>
            <a:r>
              <a:rPr lang="en-US" sz="3000" dirty="0" smtClean="0"/>
              <a:t>, la </a:t>
            </a:r>
            <a:r>
              <a:rPr lang="en-US" sz="3000" dirty="0" err="1" smtClean="0"/>
              <a:t>sabiduría</a:t>
            </a:r>
            <a:r>
              <a:rPr lang="en-US" sz="3000" dirty="0" smtClean="0"/>
              <a:t> </a:t>
            </a:r>
            <a:r>
              <a:rPr lang="en-US" sz="3000" dirty="0" err="1" smtClean="0"/>
              <a:t>bien</a:t>
            </a:r>
            <a:r>
              <a:rPr lang="en-US" sz="3000" dirty="0" smtClean="0"/>
              <a:t> </a:t>
            </a:r>
            <a:r>
              <a:rPr lang="en-US" sz="3000" dirty="0" err="1" smtClean="0"/>
              <a:t>puede</a:t>
            </a:r>
            <a:r>
              <a:rPr lang="en-US" sz="3000" dirty="0" smtClean="0"/>
              <a:t> </a:t>
            </a:r>
            <a:r>
              <a:rPr lang="en-US" sz="3000" dirty="0" err="1" smtClean="0"/>
              <a:t>pedir</a:t>
            </a:r>
            <a:r>
              <a:rPr lang="en-US" sz="3000" dirty="0" smtClean="0"/>
              <a:t> un </a:t>
            </a:r>
            <a:r>
              <a:rPr lang="en-US" sz="3000" dirty="0" err="1" smtClean="0"/>
              <a:t>empuje</a:t>
            </a:r>
            <a:r>
              <a:rPr lang="en-US" sz="3000" dirty="0" smtClean="0"/>
              <a:t> </a:t>
            </a:r>
            <a:r>
              <a:rPr lang="en-US" sz="3000" dirty="0" err="1" smtClean="0"/>
              <a:t>compensador</a:t>
            </a:r>
            <a:r>
              <a:rPr lang="en-US" sz="3000" dirty="0" smtClean="0"/>
              <a:t>.» 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871700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000" dirty="0" smtClean="0"/>
          </a:p>
          <a:p>
            <a:pPr algn="ctr"/>
            <a:endParaRPr lang="en-US" sz="3000" dirty="0"/>
          </a:p>
          <a:p>
            <a:pPr algn="ctr"/>
            <a:r>
              <a:rPr lang="en-US" sz="3000" dirty="0" smtClean="0"/>
              <a:t>El arte </a:t>
            </a:r>
            <a:r>
              <a:rPr lang="en-US" sz="3000" dirty="0" err="1" smtClean="0"/>
              <a:t>como</a:t>
            </a:r>
            <a:r>
              <a:rPr lang="en-US" sz="3000" dirty="0" smtClean="0"/>
              <a:t> </a:t>
            </a:r>
            <a:r>
              <a:rPr lang="en-US" sz="3000" dirty="0" err="1" smtClean="0"/>
              <a:t>vehículo</a:t>
            </a:r>
            <a:r>
              <a:rPr lang="en-US" sz="3000" dirty="0" smtClean="0"/>
              <a:t> de </a:t>
            </a:r>
            <a:r>
              <a:rPr lang="en-US" sz="3000" dirty="0" err="1" smtClean="0"/>
              <a:t>interpretación</a:t>
            </a:r>
            <a:r>
              <a:rPr lang="en-US" sz="3000" dirty="0" smtClean="0"/>
              <a:t> de la </a:t>
            </a:r>
            <a:r>
              <a:rPr lang="en-US" sz="3000" dirty="0" err="1" smtClean="0"/>
              <a:t>realidad</a:t>
            </a:r>
            <a:r>
              <a:rPr lang="en-US" sz="3000" dirty="0" smtClean="0"/>
              <a:t>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878021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92</TotalTime>
  <Words>555</Words>
  <Application>Microsoft Macintosh PowerPoint</Application>
  <PresentationFormat>Presentación en pantalla (4:3)</PresentationFormat>
  <Paragraphs>43</Paragraphs>
  <Slides>10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Essential</vt:lpstr>
      <vt:lpstr>Desafío y colapso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Desafío y colapso</dc:title>
  <dc:creator>Eduardo Rodríguez Navarrete</dc:creator>
  <cp:lastModifiedBy>Octavio Islas</cp:lastModifiedBy>
  <cp:revision>14</cp:revision>
  <dcterms:created xsi:type="dcterms:W3CDTF">2013-10-12T22:32:05Z</dcterms:created>
  <dcterms:modified xsi:type="dcterms:W3CDTF">2013-10-16T05:44:01Z</dcterms:modified>
</cp:coreProperties>
</file>