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E04E647-325E-4B11-AEE0-B3B30203CC6E}" type="datetimeFigureOut">
              <a:rPr lang="es-MX" smtClean="0"/>
              <a:t>09/11/13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B0DBAB6-573B-4787-BC73-84F7C771178A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 smtClean="0"/>
              <a:t>Claudia </a:t>
            </a:r>
            <a:r>
              <a:rPr lang="es-MX" dirty="0" smtClean="0"/>
              <a:t>Benassini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Luc</a:t>
            </a:r>
            <a:r>
              <a:rPr lang="es-MX" dirty="0" smtClean="0"/>
              <a:t>ìa –zaorma Sorajya herrera</a:t>
            </a:r>
          </a:p>
          <a:p>
            <a:r>
              <a:rPr lang="es-MX" dirty="0" smtClean="0"/>
              <a:t>Javuer cryz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	Orígenes y desarrollos recientes de la sociedad de la información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9792374" y="10445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43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endParaRPr lang="es-MX" sz="3600" dirty="0" smtClean="0"/>
          </a:p>
          <a:p>
            <a:r>
              <a:rPr lang="es-MX" sz="3600" dirty="0" smtClean="0"/>
              <a:t>Etapas históricas: mecánica y eléctrica</a:t>
            </a:r>
          </a:p>
          <a:p>
            <a:pPr marL="45720" indent="0">
              <a:buNone/>
            </a:pPr>
            <a:endParaRPr lang="es-MX" sz="3600" dirty="0" smtClean="0"/>
          </a:p>
          <a:p>
            <a:r>
              <a:rPr lang="es-MX" sz="3600" dirty="0" smtClean="0"/>
              <a:t>Cibernética: orientación de la información y estructura de mensajes.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WIENER: Cibernética e información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863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423162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MX" sz="2400" b="1" u="sng" dirty="0" smtClean="0"/>
              <a:t>DIFICULTADES</a:t>
            </a:r>
          </a:p>
          <a:p>
            <a:r>
              <a:rPr lang="es-MX" sz="2400" dirty="0" smtClean="0"/>
              <a:t>Supresión y concentración de los medios</a:t>
            </a:r>
          </a:p>
          <a:p>
            <a:r>
              <a:rPr lang="es-MX" sz="2400" dirty="0" smtClean="0"/>
              <a:t>Juego entre dinero, poder y equilibrio social</a:t>
            </a:r>
            <a:endParaRPr lang="es-MX" sz="24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l"/>
            <a:r>
              <a:rPr lang="es-MX" dirty="0"/>
              <a:t>I</a:t>
            </a:r>
            <a:r>
              <a:rPr lang="es-MX" dirty="0" smtClean="0"/>
              <a:t>nformación</a:t>
            </a:r>
            <a:endParaRPr lang="es-MX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683568" y="1772816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400" b="1" u="sng" dirty="0" smtClean="0"/>
              <a:t>PROPIEDADES </a:t>
            </a:r>
          </a:p>
          <a:p>
            <a:pPr marL="0" indent="0">
              <a:buNone/>
            </a:pPr>
            <a:r>
              <a:rPr lang="es-MX" sz="2400" dirty="0" smtClean="0"/>
              <a:t>1.cantidad y entropía</a:t>
            </a:r>
          </a:p>
          <a:p>
            <a:pPr marL="0" indent="0">
              <a:buNone/>
            </a:pPr>
            <a:r>
              <a:rPr lang="es-MX" sz="2400" dirty="0" smtClean="0"/>
              <a:t>2.prevaleciente e independiente</a:t>
            </a:r>
          </a:p>
          <a:p>
            <a:pPr marL="0" indent="0">
              <a:buNone/>
            </a:pPr>
            <a:r>
              <a:rPr lang="es-MX" sz="2400" dirty="0" smtClean="0"/>
              <a:t>3.conservación innecesaria</a:t>
            </a:r>
          </a:p>
          <a:p>
            <a:pPr marL="0" indent="0">
              <a:buNone/>
            </a:pPr>
            <a:r>
              <a:rPr lang="es-MX" sz="2400" dirty="0" smtClean="0"/>
              <a:t>4. circulación </a:t>
            </a:r>
          </a:p>
        </p:txBody>
      </p:sp>
    </p:spTree>
    <p:extLst>
      <p:ext uri="{BB962C8B-B14F-4D97-AF65-F5344CB8AC3E}">
        <p14:creationId xmlns:p14="http://schemas.microsoft.com/office/powerpoint/2010/main" val="653104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sz="2400" dirty="0" smtClean="0"/>
          </a:p>
          <a:p>
            <a:pPr marL="0" indent="0">
              <a:buNone/>
            </a:pPr>
            <a:r>
              <a:rPr lang="es-MX" sz="2400" dirty="0" smtClean="0"/>
              <a:t>Las tres etapas de la humanidad basadas en su medio de comunicación</a:t>
            </a:r>
          </a:p>
          <a:p>
            <a:pPr marL="0" indent="0">
              <a:buNone/>
            </a:pPr>
            <a:endParaRPr lang="es-MX" sz="2400" dirty="0" smtClean="0"/>
          </a:p>
          <a:p>
            <a:pPr marL="0" indent="0">
              <a:buNone/>
            </a:pPr>
            <a:r>
              <a:rPr lang="es-MX" sz="2400" dirty="0" smtClean="0"/>
              <a:t>1.Tribal- palabra hablada</a:t>
            </a:r>
          </a:p>
          <a:p>
            <a:pPr marL="0" indent="0">
              <a:buNone/>
            </a:pPr>
            <a:r>
              <a:rPr lang="es-MX" sz="2400" dirty="0" smtClean="0"/>
              <a:t>2-Gutenberg-palabra impresa</a:t>
            </a:r>
          </a:p>
          <a:p>
            <a:pPr marL="0" indent="0">
              <a:buNone/>
            </a:pPr>
            <a:r>
              <a:rPr lang="es-MX" sz="2400" dirty="0" smtClean="0"/>
              <a:t>3.Retribalizada-eléctrica (equilibrio de los sentidos)</a:t>
            </a:r>
            <a:endParaRPr lang="es-MX" sz="24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 smtClean="0"/>
              <a:t>Mc.Luhan</a:t>
            </a:r>
            <a:r>
              <a:rPr lang="es-MX" dirty="0" smtClean="0"/>
              <a:t>: El medio es el mensaje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2811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800" dirty="0" smtClean="0"/>
              <a:t>Los medios crean ambientes y nuevas formas de interacción.</a:t>
            </a:r>
          </a:p>
          <a:p>
            <a:r>
              <a:rPr lang="es-MX" sz="2800" dirty="0" smtClean="0"/>
              <a:t>Medios son extensiones de los sentidos del ser humano.</a:t>
            </a:r>
          </a:p>
          <a:p>
            <a:endParaRPr lang="es-MX" sz="2800" dirty="0" smtClean="0"/>
          </a:p>
          <a:p>
            <a:pPr marL="0" indent="0">
              <a:buNone/>
            </a:pPr>
            <a:r>
              <a:rPr lang="es-MX" sz="2000" dirty="0" smtClean="0"/>
              <a:t>*línea de tiempo:</a:t>
            </a:r>
          </a:p>
          <a:p>
            <a:pPr marL="0" indent="0" algn="ctr">
              <a:buNone/>
            </a:pPr>
            <a:r>
              <a:rPr lang="es-MX" sz="3200" b="1" dirty="0" smtClean="0"/>
              <a:t>Alfabeto -&gt; imprenta -&gt; electricidad -&gt; digital</a:t>
            </a:r>
            <a:endParaRPr lang="es-MX" sz="3200" b="1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MEDIOS Y AMBIENTES		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34186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400" dirty="0" smtClean="0"/>
              <a:t>Inmediatez y velocidad de la información</a:t>
            </a:r>
          </a:p>
          <a:p>
            <a:pPr marL="0" indent="0">
              <a:buNone/>
            </a:pPr>
            <a:endParaRPr lang="es-MX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Aldea global</a:t>
            </a:r>
            <a:endParaRPr lang="es-MX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851920" y="2156088"/>
            <a:ext cx="0" cy="98488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2339752" y="3045728"/>
            <a:ext cx="35283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 smtClean="0"/>
              <a:t>Elevación de la conciencia humana.</a:t>
            </a:r>
          </a:p>
          <a:p>
            <a:endParaRPr lang="es-MX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 smtClean="0"/>
              <a:t>Interacción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310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Revolución industrial vs. Revolución tecnológica</a:t>
            </a:r>
          </a:p>
          <a:p>
            <a:r>
              <a:rPr lang="es-MX" sz="3600" dirty="0" smtClean="0"/>
              <a:t>Cambios de la sociedad post-industrial</a:t>
            </a:r>
          </a:p>
          <a:p>
            <a:r>
              <a:rPr lang="es-MX" sz="3600" dirty="0" smtClean="0"/>
              <a:t> </a:t>
            </a:r>
            <a:r>
              <a:rPr lang="es-MX" sz="3600" dirty="0"/>
              <a:t>S</a:t>
            </a:r>
            <a:r>
              <a:rPr lang="es-MX" sz="3600" dirty="0" smtClean="0"/>
              <a:t>ociedad basada en tecnología</a:t>
            </a:r>
          </a:p>
          <a:p>
            <a:r>
              <a:rPr lang="es-MX" sz="3600" dirty="0" smtClean="0"/>
              <a:t>Propiedad y conocimiento</a:t>
            </a:r>
            <a:endParaRPr lang="es-MX" sz="36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Daniel Bell: sociedad del conocimiento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696955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77</TotalTime>
  <Words>187</Words>
  <Application>Microsoft Macintosh PowerPoint</Application>
  <PresentationFormat>Presentación en pantalla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Cuadrícula</vt:lpstr>
      <vt:lpstr> Orígenes y desarrollos recientes de la sociedad de la información</vt:lpstr>
      <vt:lpstr>WIENER: Cibernética e información</vt:lpstr>
      <vt:lpstr>Información</vt:lpstr>
      <vt:lpstr>Mc.Luhan: El medio es el mensaje</vt:lpstr>
      <vt:lpstr>MEDIOS Y AMBIENTES  </vt:lpstr>
      <vt:lpstr>Aldea global</vt:lpstr>
      <vt:lpstr>Daniel Bell: sociedad del conocimiento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Orígenes y desarrollos recientes de la sociedad de la información</dc:title>
  <dc:creator>IZAZAGA 17</dc:creator>
  <cp:lastModifiedBy>Octavio Islas</cp:lastModifiedBy>
  <cp:revision>5</cp:revision>
  <dcterms:created xsi:type="dcterms:W3CDTF">2013-11-09T18:06:39Z</dcterms:created>
  <dcterms:modified xsi:type="dcterms:W3CDTF">2013-11-09T20:11:51Z</dcterms:modified>
</cp:coreProperties>
</file>