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3902F-9A1B-495D-8C8A-FA26E1971710}" type="datetimeFigureOut">
              <a:rPr lang="es-MX" smtClean="0"/>
              <a:t>30/11/2013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E5EF1-B44C-4B1B-8197-0F2E66AE38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77216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3902F-9A1B-495D-8C8A-FA26E1971710}" type="datetimeFigureOut">
              <a:rPr lang="es-MX" smtClean="0"/>
              <a:t>30/11/2013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E5EF1-B44C-4B1B-8197-0F2E66AE38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87979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3902F-9A1B-495D-8C8A-FA26E1971710}" type="datetimeFigureOut">
              <a:rPr lang="es-MX" smtClean="0"/>
              <a:t>30/11/2013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E5EF1-B44C-4B1B-8197-0F2E66AE38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81869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3902F-9A1B-495D-8C8A-FA26E1971710}" type="datetimeFigureOut">
              <a:rPr lang="es-MX" smtClean="0"/>
              <a:t>30/11/2013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E5EF1-B44C-4B1B-8197-0F2E66AE38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38885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3902F-9A1B-495D-8C8A-FA26E1971710}" type="datetimeFigureOut">
              <a:rPr lang="es-MX" smtClean="0"/>
              <a:t>30/11/2013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E5EF1-B44C-4B1B-8197-0F2E66AE38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73956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3902F-9A1B-495D-8C8A-FA26E1971710}" type="datetimeFigureOut">
              <a:rPr lang="es-MX" smtClean="0"/>
              <a:t>30/11/2013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E5EF1-B44C-4B1B-8197-0F2E66AE38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23551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3902F-9A1B-495D-8C8A-FA26E1971710}" type="datetimeFigureOut">
              <a:rPr lang="es-MX" smtClean="0"/>
              <a:t>30/11/2013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E5EF1-B44C-4B1B-8197-0F2E66AE38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78595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3902F-9A1B-495D-8C8A-FA26E1971710}" type="datetimeFigureOut">
              <a:rPr lang="es-MX" smtClean="0"/>
              <a:t>30/11/2013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E5EF1-B44C-4B1B-8197-0F2E66AE38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07569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3902F-9A1B-495D-8C8A-FA26E1971710}" type="datetimeFigureOut">
              <a:rPr lang="es-MX" smtClean="0"/>
              <a:t>30/11/2013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E5EF1-B44C-4B1B-8197-0F2E66AE38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38888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3902F-9A1B-495D-8C8A-FA26E1971710}" type="datetimeFigureOut">
              <a:rPr lang="es-MX" smtClean="0"/>
              <a:t>30/11/2013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E5EF1-B44C-4B1B-8197-0F2E66AE38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3216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3902F-9A1B-495D-8C8A-FA26E1971710}" type="datetimeFigureOut">
              <a:rPr lang="es-MX" smtClean="0"/>
              <a:t>30/11/2013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E5EF1-B44C-4B1B-8197-0F2E66AE38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1566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D3902F-9A1B-495D-8C8A-FA26E1971710}" type="datetimeFigureOut">
              <a:rPr lang="es-MX" smtClean="0"/>
              <a:t>30/11/2013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BE5EF1-B44C-4B1B-8197-0F2E66AE38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14615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CAMBIO Y COLAPSO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37692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Técnica del juicio suspendido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Anticipa</a:t>
            </a:r>
            <a:r>
              <a:rPr lang="en-US" dirty="0" smtClean="0"/>
              <a:t> el </a:t>
            </a:r>
            <a:r>
              <a:rPr lang="en-US" dirty="0" err="1" smtClean="0"/>
              <a:t>efecto</a:t>
            </a:r>
            <a:r>
              <a:rPr lang="en-US" dirty="0" smtClean="0"/>
              <a:t> de,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decir</a:t>
            </a:r>
            <a:r>
              <a:rPr lang="en-US" dirty="0" smtClean="0"/>
              <a:t>,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triste</a:t>
            </a:r>
            <a:r>
              <a:rPr lang="en-US" dirty="0" smtClean="0"/>
              <a:t> </a:t>
            </a:r>
            <a:r>
              <a:rPr lang="en-US" dirty="0" err="1" smtClean="0"/>
              <a:t>infancia</a:t>
            </a:r>
            <a:r>
              <a:rPr lang="en-US" dirty="0" smtClean="0"/>
              <a:t> en un </a:t>
            </a:r>
            <a:r>
              <a:rPr lang="en-US" dirty="0" err="1" smtClean="0"/>
              <a:t>adulto</a:t>
            </a:r>
            <a:r>
              <a:rPr lang="en-US" dirty="0" smtClean="0"/>
              <a:t> y </a:t>
            </a:r>
            <a:r>
              <a:rPr lang="en-US" dirty="0" err="1" smtClean="0"/>
              <a:t>neutraliza</a:t>
            </a:r>
            <a:r>
              <a:rPr lang="en-US" dirty="0" smtClean="0"/>
              <a:t> el </a:t>
            </a:r>
            <a:r>
              <a:rPr lang="en-US" dirty="0" err="1" smtClean="0"/>
              <a:t>efecto</a:t>
            </a:r>
            <a:r>
              <a:rPr lang="en-US" dirty="0" smtClean="0"/>
              <a:t> antes de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pase</a:t>
            </a:r>
            <a:r>
              <a:rPr lang="en-US" dirty="0" smtClean="0"/>
              <a:t>. </a:t>
            </a:r>
          </a:p>
          <a:p>
            <a:r>
              <a:rPr lang="en-US" dirty="0" smtClean="0"/>
              <a:t>En </a:t>
            </a:r>
            <a:r>
              <a:rPr lang="en-US" dirty="0" err="1" smtClean="0"/>
              <a:t>psiquiatría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la </a:t>
            </a:r>
            <a:r>
              <a:rPr lang="en-US" dirty="0" err="1" smtClean="0"/>
              <a:t>técnica</a:t>
            </a:r>
            <a:r>
              <a:rPr lang="en-US" dirty="0" smtClean="0"/>
              <a:t> de la </a:t>
            </a:r>
            <a:r>
              <a:rPr lang="en-US" dirty="0" err="1" smtClean="0"/>
              <a:t>permisiva</a:t>
            </a:r>
            <a:r>
              <a:rPr lang="en-US" dirty="0" smtClean="0"/>
              <a:t> de la </a:t>
            </a:r>
            <a:r>
              <a:rPr lang="en-US" dirty="0" err="1" smtClean="0"/>
              <a:t>mente</a:t>
            </a:r>
            <a:r>
              <a:rPr lang="en-US" dirty="0" smtClean="0"/>
              <a:t> </a:t>
            </a:r>
            <a:r>
              <a:rPr lang="en-US" dirty="0" err="1" smtClean="0"/>
              <a:t>mientras</a:t>
            </a:r>
            <a:r>
              <a:rPr lang="en-US" dirty="0" smtClean="0"/>
              <a:t> se </a:t>
            </a:r>
            <a:r>
              <a:rPr lang="en-US" dirty="0" err="1" smtClean="0"/>
              <a:t>eliminan</a:t>
            </a:r>
            <a:r>
              <a:rPr lang="en-US" dirty="0" smtClean="0"/>
              <a:t> </a:t>
            </a:r>
            <a:r>
              <a:rPr lang="en-US" dirty="0" err="1" smtClean="0"/>
              <a:t>sistemáticamente</a:t>
            </a:r>
            <a:r>
              <a:rPr lang="en-US" dirty="0" smtClean="0"/>
              <a:t> </a:t>
            </a:r>
            <a:r>
              <a:rPr lang="en-US" dirty="0" err="1" smtClean="0"/>
              <a:t>varios</a:t>
            </a:r>
            <a:r>
              <a:rPr lang="en-US" dirty="0" smtClean="0"/>
              <a:t> </a:t>
            </a:r>
            <a:r>
              <a:rPr lang="en-US" dirty="0" err="1" smtClean="0"/>
              <a:t>juicios</a:t>
            </a:r>
            <a:r>
              <a:rPr lang="en-US" dirty="0" smtClean="0"/>
              <a:t>.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6675142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Síndrome de sólo estar enfermo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Aquellos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solo </a:t>
            </a:r>
            <a:r>
              <a:rPr lang="en-US" dirty="0" err="1" smtClean="0"/>
              <a:t>están</a:t>
            </a:r>
            <a:r>
              <a:rPr lang="en-US" dirty="0" smtClean="0"/>
              <a:t> </a:t>
            </a:r>
            <a:r>
              <a:rPr lang="en-US" dirty="0" err="1" smtClean="0"/>
              <a:t>preocupados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el “</a:t>
            </a:r>
            <a:r>
              <a:rPr lang="en-US" dirty="0" err="1" smtClean="0"/>
              <a:t>contenido</a:t>
            </a:r>
            <a:r>
              <a:rPr lang="en-US" dirty="0" smtClean="0"/>
              <a:t>” del </a:t>
            </a:r>
            <a:r>
              <a:rPr lang="en-US" dirty="0" err="1" smtClean="0"/>
              <a:t>medio</a:t>
            </a:r>
            <a:r>
              <a:rPr lang="en-US" dirty="0" smtClean="0"/>
              <a:t> y no con la </a:t>
            </a:r>
            <a:r>
              <a:rPr lang="en-US" dirty="0" err="1" smtClean="0"/>
              <a:t>propiedad</a:t>
            </a:r>
            <a:r>
              <a:rPr lang="en-US" dirty="0" smtClean="0"/>
              <a:t> del </a:t>
            </a:r>
            <a:r>
              <a:rPr lang="en-US" dirty="0" err="1" smtClean="0"/>
              <a:t>medio</a:t>
            </a:r>
            <a:r>
              <a:rPr lang="en-US" dirty="0" smtClean="0"/>
              <a:t> </a:t>
            </a:r>
            <a:r>
              <a:rPr lang="en-US" dirty="0" err="1" smtClean="0"/>
              <a:t>parecen</a:t>
            </a:r>
            <a:r>
              <a:rPr lang="en-US" dirty="0" smtClean="0"/>
              <a:t> </a:t>
            </a:r>
            <a:r>
              <a:rPr lang="en-US" dirty="0" err="1" smtClean="0"/>
              <a:t>estar</a:t>
            </a:r>
            <a:r>
              <a:rPr lang="en-US" dirty="0" smtClean="0"/>
              <a:t> en la </a:t>
            </a:r>
            <a:r>
              <a:rPr lang="en-US" dirty="0" err="1" smtClean="0"/>
              <a:t>posición</a:t>
            </a:r>
            <a:r>
              <a:rPr lang="en-US" dirty="0" smtClean="0"/>
              <a:t> de los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ignoran</a:t>
            </a:r>
            <a:r>
              <a:rPr lang="en-US" dirty="0" smtClean="0"/>
              <a:t> el </a:t>
            </a:r>
            <a:r>
              <a:rPr lang="en-US" dirty="0" err="1" smtClean="0"/>
              <a:t>síndrome</a:t>
            </a:r>
            <a:r>
              <a:rPr lang="en-US" dirty="0" smtClean="0"/>
              <a:t> de </a:t>
            </a:r>
            <a:r>
              <a:rPr lang="en-US" dirty="0" err="1" smtClean="0"/>
              <a:t>sólo</a:t>
            </a:r>
            <a:r>
              <a:rPr lang="en-US" dirty="0" smtClean="0"/>
              <a:t> </a:t>
            </a:r>
            <a:r>
              <a:rPr lang="en-US" dirty="0" err="1" smtClean="0"/>
              <a:t>estar</a:t>
            </a:r>
            <a:r>
              <a:rPr lang="en-US" dirty="0" smtClean="0"/>
              <a:t> </a:t>
            </a:r>
            <a:r>
              <a:rPr lang="en-US" dirty="0" err="1" smtClean="0"/>
              <a:t>enfermos</a:t>
            </a:r>
            <a:r>
              <a:rPr lang="en-US" dirty="0" smtClean="0"/>
              <a:t>.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77038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El artista y el arte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El </a:t>
            </a:r>
            <a:r>
              <a:rPr lang="en-US" dirty="0" err="1" smtClean="0"/>
              <a:t>artista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el hombre </a:t>
            </a:r>
            <a:r>
              <a:rPr lang="en-US" dirty="0" err="1" smtClean="0"/>
              <a:t>que</a:t>
            </a:r>
            <a:r>
              <a:rPr lang="en-US" dirty="0" smtClean="0"/>
              <a:t> en </a:t>
            </a:r>
            <a:r>
              <a:rPr lang="en-US" dirty="0" err="1" smtClean="0"/>
              <a:t>cualquier</a:t>
            </a:r>
            <a:r>
              <a:rPr lang="en-US" dirty="0" smtClean="0"/>
              <a:t> </a:t>
            </a:r>
            <a:r>
              <a:rPr lang="en-US" dirty="0" err="1" smtClean="0"/>
              <a:t>terreno</a:t>
            </a:r>
            <a:r>
              <a:rPr lang="en-US" dirty="0" smtClean="0"/>
              <a:t>, </a:t>
            </a:r>
            <a:r>
              <a:rPr lang="en-US" dirty="0" err="1" smtClean="0"/>
              <a:t>científico</a:t>
            </a:r>
            <a:r>
              <a:rPr lang="en-US" dirty="0" smtClean="0"/>
              <a:t> o </a:t>
            </a:r>
            <a:r>
              <a:rPr lang="en-US" dirty="0" err="1" smtClean="0"/>
              <a:t>humano</a:t>
            </a:r>
            <a:r>
              <a:rPr lang="en-US" dirty="0" smtClean="0"/>
              <a:t>, </a:t>
            </a:r>
            <a:r>
              <a:rPr lang="en-US" dirty="0" err="1" smtClean="0"/>
              <a:t>asimila</a:t>
            </a:r>
            <a:r>
              <a:rPr lang="en-US" dirty="0" smtClean="0"/>
              <a:t>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implicaciones</a:t>
            </a:r>
            <a:r>
              <a:rPr lang="en-US" dirty="0" smtClean="0"/>
              <a:t> de </a:t>
            </a:r>
            <a:r>
              <a:rPr lang="en-US" dirty="0" err="1" smtClean="0"/>
              <a:t>sus</a:t>
            </a:r>
            <a:r>
              <a:rPr lang="en-US" dirty="0" smtClean="0"/>
              <a:t> </a:t>
            </a:r>
            <a:r>
              <a:rPr lang="en-US" dirty="0" err="1" smtClean="0"/>
              <a:t>acciones</a:t>
            </a:r>
            <a:r>
              <a:rPr lang="en-US" dirty="0" smtClean="0"/>
              <a:t> y del </a:t>
            </a:r>
            <a:r>
              <a:rPr lang="en-US" dirty="0" err="1" smtClean="0"/>
              <a:t>conocimiento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conlleva</a:t>
            </a:r>
            <a:r>
              <a:rPr lang="en-US" dirty="0" smtClean="0"/>
              <a:t> en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propia</a:t>
            </a:r>
            <a:r>
              <a:rPr lang="en-US" dirty="0" smtClean="0"/>
              <a:t> </a:t>
            </a:r>
            <a:r>
              <a:rPr lang="en-US" dirty="0" err="1" smtClean="0"/>
              <a:t>época</a:t>
            </a:r>
            <a:r>
              <a:rPr lang="en-US" dirty="0" smtClean="0"/>
              <a:t>. El </a:t>
            </a:r>
            <a:r>
              <a:rPr lang="en-US" dirty="0" err="1" smtClean="0"/>
              <a:t>es</a:t>
            </a:r>
            <a:r>
              <a:rPr lang="en-US" dirty="0" smtClean="0"/>
              <a:t> el hombre de la </a:t>
            </a:r>
            <a:r>
              <a:rPr lang="en-US" dirty="0" err="1" smtClean="0"/>
              <a:t>realización</a:t>
            </a:r>
            <a:r>
              <a:rPr lang="en-US" dirty="0" smtClean="0"/>
              <a:t> integral. </a:t>
            </a:r>
          </a:p>
          <a:p>
            <a:r>
              <a:rPr lang="en-US" dirty="0" smtClean="0"/>
              <a:t>Si el hombre </a:t>
            </a:r>
            <a:r>
              <a:rPr lang="en-US" dirty="0" err="1" smtClean="0"/>
              <a:t>fuera</a:t>
            </a:r>
            <a:r>
              <a:rPr lang="en-US" dirty="0" smtClean="0"/>
              <a:t> </a:t>
            </a:r>
            <a:r>
              <a:rPr lang="en-US" dirty="0" err="1" smtClean="0"/>
              <a:t>convencido</a:t>
            </a:r>
            <a:r>
              <a:rPr lang="en-US" dirty="0" smtClean="0"/>
              <a:t> de </a:t>
            </a:r>
            <a:r>
              <a:rPr lang="en-US" dirty="0" err="1" smtClean="0"/>
              <a:t>que</a:t>
            </a:r>
            <a:r>
              <a:rPr lang="en-US" dirty="0" smtClean="0"/>
              <a:t> el arte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conocimiento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nos</a:t>
            </a:r>
            <a:r>
              <a:rPr lang="en-US" dirty="0" smtClean="0"/>
              <a:t> </a:t>
            </a:r>
            <a:r>
              <a:rPr lang="en-US" dirty="0" err="1" smtClean="0"/>
              <a:t>permite</a:t>
            </a:r>
            <a:r>
              <a:rPr lang="en-US" dirty="0" smtClean="0"/>
              <a:t> </a:t>
            </a:r>
            <a:r>
              <a:rPr lang="en-US" dirty="0" err="1" smtClean="0"/>
              <a:t>lidiar</a:t>
            </a:r>
            <a:r>
              <a:rPr lang="en-US" dirty="0" smtClean="0"/>
              <a:t> con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consecuencias</a:t>
            </a:r>
            <a:r>
              <a:rPr lang="en-US" dirty="0" smtClean="0"/>
              <a:t> </a:t>
            </a:r>
            <a:r>
              <a:rPr lang="en-US" dirty="0" err="1" smtClean="0"/>
              <a:t>sociales</a:t>
            </a:r>
            <a:r>
              <a:rPr lang="en-US" dirty="0" smtClean="0"/>
              <a:t> y </a:t>
            </a:r>
            <a:r>
              <a:rPr lang="en-US" dirty="0" err="1" smtClean="0"/>
              <a:t>físicas</a:t>
            </a:r>
            <a:r>
              <a:rPr lang="en-US" dirty="0" smtClean="0"/>
              <a:t> de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nuevas</a:t>
            </a:r>
            <a:r>
              <a:rPr lang="en-US" dirty="0" smtClean="0"/>
              <a:t> </a:t>
            </a:r>
            <a:r>
              <a:rPr lang="en-US" dirty="0" err="1" smtClean="0"/>
              <a:t>tecnologías</a:t>
            </a:r>
            <a:r>
              <a:rPr lang="en-US" dirty="0" smtClean="0"/>
              <a:t>, ¿</a:t>
            </a:r>
            <a:r>
              <a:rPr lang="en-US" dirty="0" err="1" smtClean="0"/>
              <a:t>todos</a:t>
            </a:r>
            <a:r>
              <a:rPr lang="en-US" dirty="0" smtClean="0"/>
              <a:t> </a:t>
            </a:r>
            <a:r>
              <a:rPr lang="en-US" dirty="0" err="1" smtClean="0"/>
              <a:t>nos</a:t>
            </a:r>
            <a:r>
              <a:rPr lang="en-US" dirty="0" smtClean="0"/>
              <a:t> </a:t>
            </a:r>
            <a:r>
              <a:rPr lang="en-US" dirty="0" err="1" smtClean="0"/>
              <a:t>convertiríamos</a:t>
            </a:r>
            <a:r>
              <a:rPr lang="en-US" dirty="0" smtClean="0"/>
              <a:t> en </a:t>
            </a:r>
            <a:r>
              <a:rPr lang="en-US" dirty="0" err="1" smtClean="0"/>
              <a:t>artistas</a:t>
            </a:r>
            <a:r>
              <a:rPr lang="en-US" dirty="0" smtClean="0"/>
              <a:t>?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98462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La tecnología como extensión de los sentidos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Archimedes </a:t>
            </a:r>
            <a:r>
              <a:rPr lang="en-US" dirty="0" smtClean="0"/>
              <a:t>"</a:t>
            </a:r>
            <a:r>
              <a:rPr lang="en-US" dirty="0"/>
              <a:t>Give me a place to stand and I will move the world</a:t>
            </a:r>
            <a:r>
              <a:rPr lang="en-US" dirty="0" smtClean="0"/>
              <a:t>.“</a:t>
            </a:r>
          </a:p>
          <a:p>
            <a:r>
              <a:rPr lang="en-US" dirty="0" smtClean="0"/>
              <a:t>“Me </a:t>
            </a:r>
            <a:r>
              <a:rPr lang="en-US" dirty="0" err="1" smtClean="0"/>
              <a:t>colocaré</a:t>
            </a:r>
            <a:r>
              <a:rPr lang="en-US" dirty="0" smtClean="0"/>
              <a:t> en </a:t>
            </a:r>
            <a:r>
              <a:rPr lang="en-US" dirty="0" err="1" smtClean="0"/>
              <a:t>tus</a:t>
            </a:r>
            <a:r>
              <a:rPr lang="en-US" dirty="0" smtClean="0"/>
              <a:t> </a:t>
            </a:r>
            <a:r>
              <a:rPr lang="en-US" dirty="0" err="1" smtClean="0"/>
              <a:t>ojos</a:t>
            </a:r>
            <a:r>
              <a:rPr lang="en-US" dirty="0" smtClean="0"/>
              <a:t>, </a:t>
            </a:r>
            <a:r>
              <a:rPr lang="en-US" dirty="0" err="1" smtClean="0"/>
              <a:t>tus</a:t>
            </a:r>
            <a:r>
              <a:rPr lang="en-US" dirty="0" smtClean="0"/>
              <a:t> </a:t>
            </a:r>
            <a:r>
              <a:rPr lang="en-US" dirty="0" err="1" smtClean="0"/>
              <a:t>orejas</a:t>
            </a:r>
            <a:r>
              <a:rPr lang="en-US" dirty="0" smtClean="0"/>
              <a:t>, </a:t>
            </a:r>
            <a:r>
              <a:rPr lang="en-US" dirty="0" err="1" smtClean="0"/>
              <a:t>tus</a:t>
            </a:r>
            <a:r>
              <a:rPr lang="en-US" dirty="0" smtClean="0"/>
              <a:t> </a:t>
            </a:r>
            <a:r>
              <a:rPr lang="en-US" dirty="0" err="1" smtClean="0"/>
              <a:t>nervios</a:t>
            </a:r>
            <a:r>
              <a:rPr lang="en-US" dirty="0" smtClean="0"/>
              <a:t> y </a:t>
            </a:r>
            <a:r>
              <a:rPr lang="en-US" dirty="0" err="1" smtClean="0"/>
              <a:t>tu</a:t>
            </a:r>
            <a:r>
              <a:rPr lang="en-US" dirty="0" smtClean="0"/>
              <a:t> </a:t>
            </a:r>
            <a:r>
              <a:rPr lang="en-US" dirty="0" err="1" smtClean="0"/>
              <a:t>cerebro</a:t>
            </a:r>
            <a:r>
              <a:rPr lang="en-US" dirty="0" smtClean="0"/>
              <a:t> y el </a:t>
            </a:r>
            <a:r>
              <a:rPr lang="en-US" dirty="0" err="1" smtClean="0"/>
              <a:t>mundo</a:t>
            </a:r>
            <a:r>
              <a:rPr lang="en-US" dirty="0" smtClean="0"/>
              <a:t> se </a:t>
            </a:r>
            <a:r>
              <a:rPr lang="en-US" dirty="0" err="1" smtClean="0"/>
              <a:t>moverá</a:t>
            </a:r>
            <a:r>
              <a:rPr lang="en-US" dirty="0" smtClean="0"/>
              <a:t> a </a:t>
            </a:r>
            <a:r>
              <a:rPr lang="en-US" dirty="0" err="1" smtClean="0"/>
              <a:t>cualquier</a:t>
            </a:r>
            <a:r>
              <a:rPr lang="en-US" dirty="0" smtClean="0"/>
              <a:t> tempo o </a:t>
            </a:r>
            <a:r>
              <a:rPr lang="en-US" dirty="0" err="1" smtClean="0"/>
              <a:t>patrón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escoja</a:t>
            </a:r>
            <a:r>
              <a:rPr lang="en-US" dirty="0" smtClean="0"/>
              <a:t>.” </a:t>
            </a:r>
            <a:r>
              <a:rPr lang="en-US" dirty="0" err="1" smtClean="0"/>
              <a:t>Hemos</a:t>
            </a:r>
            <a:r>
              <a:rPr lang="en-US" dirty="0" smtClean="0"/>
              <a:t> </a:t>
            </a:r>
            <a:r>
              <a:rPr lang="en-US" dirty="0" err="1" smtClean="0"/>
              <a:t>rentado</a:t>
            </a:r>
            <a:r>
              <a:rPr lang="en-US" dirty="0" smtClean="0"/>
              <a:t> </a:t>
            </a:r>
            <a:r>
              <a:rPr lang="en-US" dirty="0" err="1" smtClean="0"/>
              <a:t>estos</a:t>
            </a:r>
            <a:r>
              <a:rPr lang="en-US" dirty="0" smtClean="0"/>
              <a:t> “</a:t>
            </a:r>
            <a:r>
              <a:rPr lang="en-US" dirty="0" err="1" smtClean="0"/>
              <a:t>lugares</a:t>
            </a:r>
            <a:r>
              <a:rPr lang="en-US" dirty="0" smtClean="0"/>
              <a:t> para </a:t>
            </a:r>
            <a:r>
              <a:rPr lang="en-US" dirty="0" err="1" smtClean="0"/>
              <a:t>colocarnos</a:t>
            </a:r>
            <a:r>
              <a:rPr lang="en-US" dirty="0" smtClean="0"/>
              <a:t>” a </a:t>
            </a:r>
            <a:r>
              <a:rPr lang="en-US" dirty="0" err="1" smtClean="0"/>
              <a:t>corporaciones</a:t>
            </a:r>
            <a:r>
              <a:rPr lang="en-US" dirty="0" smtClean="0"/>
              <a:t> </a:t>
            </a:r>
            <a:r>
              <a:rPr lang="en-US" dirty="0" err="1" smtClean="0"/>
              <a:t>privadas</a:t>
            </a:r>
            <a:r>
              <a:rPr lang="en-US" dirty="0" smtClean="0"/>
              <a:t>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62761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Adaptación y fragmentación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La </a:t>
            </a:r>
            <a:r>
              <a:rPr lang="en-US" dirty="0" err="1" smtClean="0"/>
              <a:t>adaptación</a:t>
            </a:r>
            <a:r>
              <a:rPr lang="en-US" dirty="0" smtClean="0"/>
              <a:t> perfecta a </a:t>
            </a:r>
            <a:r>
              <a:rPr lang="en-US" dirty="0" err="1" smtClean="0"/>
              <a:t>cualquier</a:t>
            </a:r>
            <a:r>
              <a:rPr lang="en-US" dirty="0" smtClean="0"/>
              <a:t> </a:t>
            </a:r>
            <a:r>
              <a:rPr lang="en-US" dirty="0" err="1" smtClean="0"/>
              <a:t>ambiente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logrado</a:t>
            </a:r>
            <a:r>
              <a:rPr lang="en-US" dirty="0" smtClean="0"/>
              <a:t> a </a:t>
            </a:r>
            <a:r>
              <a:rPr lang="en-US" dirty="0" err="1" smtClean="0"/>
              <a:t>través</a:t>
            </a:r>
            <a:r>
              <a:rPr lang="en-US" dirty="0" smtClean="0"/>
              <a:t> de la </a:t>
            </a:r>
            <a:r>
              <a:rPr lang="en-US" dirty="0" err="1" smtClean="0"/>
              <a:t>canalización</a:t>
            </a:r>
            <a:r>
              <a:rPr lang="en-US" dirty="0" smtClean="0"/>
              <a:t> de </a:t>
            </a:r>
            <a:r>
              <a:rPr lang="en-US" dirty="0" err="1" smtClean="0"/>
              <a:t>energías</a:t>
            </a:r>
            <a:r>
              <a:rPr lang="en-US" dirty="0" smtClean="0"/>
              <a:t> y </a:t>
            </a:r>
            <a:r>
              <a:rPr lang="en-US" dirty="0" err="1" smtClean="0"/>
              <a:t>fuerzas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asciende</a:t>
            </a:r>
            <a:r>
              <a:rPr lang="en-US" dirty="0" smtClean="0"/>
              <a:t> a </a:t>
            </a:r>
            <a:r>
              <a:rPr lang="en-US" dirty="0" err="1" smtClean="0"/>
              <a:t>una</a:t>
            </a:r>
            <a:r>
              <a:rPr lang="en-US" dirty="0" smtClean="0"/>
              <a:t> terminal </a:t>
            </a:r>
            <a:r>
              <a:rPr lang="en-US" dirty="0" err="1" smtClean="0"/>
              <a:t>estática</a:t>
            </a:r>
            <a:r>
              <a:rPr lang="en-US" dirty="0" smtClean="0"/>
              <a:t> en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criatura</a:t>
            </a:r>
            <a:r>
              <a:rPr lang="en-US" dirty="0" smtClean="0"/>
              <a:t>.</a:t>
            </a:r>
          </a:p>
          <a:p>
            <a:r>
              <a:rPr lang="en-US" dirty="0" smtClean="0"/>
              <a:t>La </a:t>
            </a:r>
            <a:r>
              <a:rPr lang="en-US" dirty="0" err="1" smtClean="0"/>
              <a:t>fragmentación</a:t>
            </a:r>
            <a:r>
              <a:rPr lang="en-US" dirty="0" smtClean="0"/>
              <a:t> </a:t>
            </a:r>
            <a:r>
              <a:rPr lang="en-US" dirty="0" err="1" smtClean="0"/>
              <a:t>resultante</a:t>
            </a:r>
            <a:r>
              <a:rPr lang="en-US" dirty="0" smtClean="0"/>
              <a:t> ha </a:t>
            </a:r>
            <a:r>
              <a:rPr lang="en-US" dirty="0" err="1" smtClean="0"/>
              <a:t>resultado</a:t>
            </a:r>
            <a:r>
              <a:rPr lang="en-US" dirty="0" smtClean="0"/>
              <a:t> </a:t>
            </a:r>
            <a:r>
              <a:rPr lang="en-US" dirty="0" err="1" smtClean="0"/>
              <a:t>ser</a:t>
            </a:r>
            <a:r>
              <a:rPr lang="en-US" dirty="0" smtClean="0"/>
              <a:t> </a:t>
            </a:r>
            <a:r>
              <a:rPr lang="en-US" dirty="0" err="1" smtClean="0"/>
              <a:t>voluntaria</a:t>
            </a:r>
            <a:r>
              <a:rPr lang="en-US" dirty="0" smtClean="0"/>
              <a:t> y </a:t>
            </a:r>
            <a:r>
              <a:rPr lang="en-US" dirty="0" err="1" smtClean="0"/>
              <a:t>entusiaste</a:t>
            </a:r>
            <a:r>
              <a:rPr lang="en-US" dirty="0" smtClean="0"/>
              <a:t>, a </a:t>
            </a:r>
            <a:r>
              <a:rPr lang="en-US" dirty="0" err="1" smtClean="0"/>
              <a:t>diferencia</a:t>
            </a:r>
            <a:r>
              <a:rPr lang="en-US" dirty="0" smtClean="0"/>
              <a:t> de la </a:t>
            </a:r>
            <a:r>
              <a:rPr lang="en-US" dirty="0" err="1" smtClean="0"/>
              <a:t>estrategia</a:t>
            </a:r>
            <a:r>
              <a:rPr lang="en-US" dirty="0" smtClean="0"/>
              <a:t> </a:t>
            </a:r>
            <a:r>
              <a:rPr lang="en-US" dirty="0" err="1" smtClean="0"/>
              <a:t>consciente</a:t>
            </a:r>
            <a:r>
              <a:rPr lang="en-US" dirty="0" smtClean="0"/>
              <a:t> </a:t>
            </a:r>
            <a:r>
              <a:rPr lang="en-US" dirty="0" err="1" smtClean="0"/>
              <a:t>especializada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parte de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fuerzas</a:t>
            </a:r>
            <a:r>
              <a:rPr lang="en-US" dirty="0" smtClean="0"/>
              <a:t> </a:t>
            </a:r>
            <a:r>
              <a:rPr lang="en-US" dirty="0" err="1" smtClean="0"/>
              <a:t>militares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conquistan</a:t>
            </a:r>
            <a:r>
              <a:rPr lang="en-US" dirty="0" smtClean="0"/>
              <a:t>.</a:t>
            </a:r>
          </a:p>
          <a:p>
            <a:r>
              <a:rPr lang="en-US" dirty="0" smtClean="0"/>
              <a:t>Su plan de </a:t>
            </a:r>
            <a:r>
              <a:rPr lang="en-US" dirty="0" err="1" smtClean="0"/>
              <a:t>seguridad</a:t>
            </a:r>
            <a:r>
              <a:rPr lang="en-US" dirty="0" smtClean="0"/>
              <a:t> y </a:t>
            </a:r>
            <a:r>
              <a:rPr lang="en-US" dirty="0" err="1" smtClean="0"/>
              <a:t>estátus</a:t>
            </a:r>
            <a:r>
              <a:rPr lang="en-US" dirty="0" smtClean="0"/>
              <a:t> </a:t>
            </a:r>
            <a:r>
              <a:rPr lang="en-US" dirty="0" err="1" smtClean="0"/>
              <a:t>completo</a:t>
            </a:r>
            <a:r>
              <a:rPr lang="en-US" dirty="0" smtClean="0"/>
              <a:t> </a:t>
            </a:r>
            <a:r>
              <a:rPr lang="en-US" dirty="0" err="1" smtClean="0"/>
              <a:t>está</a:t>
            </a:r>
            <a:r>
              <a:rPr lang="en-US" dirty="0" smtClean="0"/>
              <a:t> en </a:t>
            </a:r>
            <a:r>
              <a:rPr lang="en-US" dirty="0" err="1" smtClean="0"/>
              <a:t>una</a:t>
            </a:r>
            <a:r>
              <a:rPr lang="en-US" dirty="0" smtClean="0"/>
              <a:t> sola forma de </a:t>
            </a:r>
            <a:r>
              <a:rPr lang="en-US" dirty="0" err="1" smtClean="0"/>
              <a:t>adquirir</a:t>
            </a:r>
            <a:r>
              <a:rPr lang="en-US" dirty="0" smtClean="0"/>
              <a:t> </a:t>
            </a:r>
            <a:r>
              <a:rPr lang="en-US" dirty="0" err="1" smtClean="0"/>
              <a:t>conocimiento</a:t>
            </a:r>
            <a:r>
              <a:rPr lang="en-US" dirty="0" smtClean="0"/>
              <a:t>, </a:t>
            </a:r>
            <a:r>
              <a:rPr lang="en-US" dirty="0" err="1" smtClean="0"/>
              <a:t>por</a:t>
            </a:r>
            <a:r>
              <a:rPr lang="en-US" dirty="0" smtClean="0"/>
              <a:t> lo </a:t>
            </a:r>
            <a:r>
              <a:rPr lang="en-US" dirty="0" err="1" smtClean="0"/>
              <a:t>tanto</a:t>
            </a:r>
            <a:r>
              <a:rPr lang="en-US" dirty="0" smtClean="0"/>
              <a:t> la </a:t>
            </a:r>
            <a:r>
              <a:rPr lang="en-US" dirty="0" err="1" smtClean="0"/>
              <a:t>innovación</a:t>
            </a:r>
            <a:r>
              <a:rPr lang="en-US" dirty="0" smtClean="0"/>
              <a:t> para </a:t>
            </a:r>
            <a:r>
              <a:rPr lang="en-US" dirty="0" err="1" smtClean="0"/>
              <a:t>ellos</a:t>
            </a:r>
            <a:r>
              <a:rPr lang="en-US" dirty="0" smtClean="0"/>
              <a:t> no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novedad</a:t>
            </a:r>
            <a:r>
              <a:rPr lang="en-US" dirty="0" smtClean="0"/>
              <a:t> </a:t>
            </a:r>
            <a:r>
              <a:rPr lang="en-US" dirty="0" err="1" smtClean="0"/>
              <a:t>sino</a:t>
            </a:r>
            <a:r>
              <a:rPr lang="en-US" dirty="0" smtClean="0"/>
              <a:t> </a:t>
            </a:r>
            <a:r>
              <a:rPr lang="en-US" dirty="0" err="1" smtClean="0"/>
              <a:t>aniquilación</a:t>
            </a:r>
            <a:r>
              <a:rPr lang="en-US" dirty="0" smtClean="0"/>
              <a:t>.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5103713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312</Words>
  <Application>Microsoft Office PowerPoint</Application>
  <PresentationFormat>Presentación en pantalla (4:3)</PresentationFormat>
  <Paragraphs>16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Tema de Office</vt:lpstr>
      <vt:lpstr>CAMBIO Y COLAPSO</vt:lpstr>
      <vt:lpstr>Técnica del juicio suspendido</vt:lpstr>
      <vt:lpstr>Síndrome de sólo estar enfermo</vt:lpstr>
      <vt:lpstr>El artista y el arte</vt:lpstr>
      <vt:lpstr>La tecnología como extensión de los sentidos</vt:lpstr>
      <vt:lpstr>Adaptación y fragmentación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CAMBIO Y COLAPSO</dc:title>
  <dc:creator>IZAZAGA 17</dc:creator>
  <cp:lastModifiedBy>IZAZAGA 17</cp:lastModifiedBy>
  <cp:revision>4</cp:revision>
  <dcterms:created xsi:type="dcterms:W3CDTF">2013-11-30T18:47:40Z</dcterms:created>
  <dcterms:modified xsi:type="dcterms:W3CDTF">2013-11-30T19:14:52Z</dcterms:modified>
</cp:coreProperties>
</file>