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5F61A99-9702-4091-8B3E-F5DE59FD4305}" type="datetimeFigureOut">
              <a:rPr lang="es-MX" smtClean="0"/>
              <a:t>12/10/2013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A35004E-EA49-4FCF-A6B3-E0838CC1BB20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All the whirled a stage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Paola del </a:t>
            </a:r>
            <a:r>
              <a:rPr lang="es-MX" dirty="0" err="1" smtClean="0"/>
              <a:t>Rocio</a:t>
            </a:r>
            <a:r>
              <a:rPr lang="es-MX" dirty="0" smtClean="0"/>
              <a:t> Lara Serrano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5721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Introducción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 smtClean="0"/>
              <a:t>Estamos acostumbrados a mirar tanto por el espejo retrovisor, con una visión clara, que basamos las decisiones en base a esto.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Esto nos impide ver la realidad de la compañía, una realidad que eventualmente tendrá que afrontarse.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Cuando ya se percatan de los problemas actuales, digamos que los identifican, los </a:t>
            </a:r>
            <a:r>
              <a:rPr lang="es-MX" dirty="0"/>
              <a:t>ejecutivos </a:t>
            </a:r>
            <a:r>
              <a:rPr lang="es-MX" dirty="0" smtClean="0"/>
              <a:t>reaccionan utilizando una </a:t>
            </a:r>
            <a:r>
              <a:rPr lang="es-MX" dirty="0"/>
              <a:t>solución basada en </a:t>
            </a:r>
            <a:r>
              <a:rPr lang="es-MX" dirty="0" smtClean="0"/>
              <a:t>algunas combinaciones </a:t>
            </a:r>
            <a:r>
              <a:rPr lang="es-MX" dirty="0"/>
              <a:t>de acción de </a:t>
            </a:r>
            <a:r>
              <a:rPr lang="es-MX" dirty="0" smtClean="0"/>
              <a:t>las mejores </a:t>
            </a:r>
            <a:r>
              <a:rPr lang="es-MX" dirty="0"/>
              <a:t>practicas </a:t>
            </a:r>
            <a:r>
              <a:rPr lang="es-MX" dirty="0" smtClean="0"/>
              <a:t>de industria.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034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Entrando al Lenguaje Policiaco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Los grupos de trabajo, inventan un nuevo y propio lenguaje.</a:t>
            </a:r>
          </a:p>
          <a:p>
            <a:endParaRPr lang="es-MX" dirty="0"/>
          </a:p>
          <a:p>
            <a:r>
              <a:rPr lang="es-MX" dirty="0" smtClean="0"/>
              <a:t>Para implementar este nuevo lenguaje se utilizan juegos o concursos entre los empleados o participantes en el grupo de trabajo.</a:t>
            </a:r>
          </a:p>
          <a:p>
            <a:endParaRPr lang="es-MX" dirty="0"/>
          </a:p>
          <a:p>
            <a:r>
              <a:rPr lang="es-MX" dirty="0" smtClean="0"/>
              <a:t>Muchas veces se puede mal entender o distorsionar el significado de las palabras.</a:t>
            </a:r>
          </a:p>
          <a:p>
            <a:endParaRPr lang="es-MX" dirty="0"/>
          </a:p>
          <a:p>
            <a:r>
              <a:rPr lang="es-MX" dirty="0" smtClean="0"/>
              <a:t>Actualmente los managers modernos, siguen utilizando el reinventar el lenguaje.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251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El Lenguaje como medio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En el sentido que los humanos crearon el lenguaje como medio de tecnología o herramienta.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El lenguaje sirve para organizar o estructurar pensamientos en nuestra mente.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“Nosotros damos forma a nuestras herramientas y después las herramientas nos dan forma a nosotros” el lenguaje es un potente medio para definirnos, nos influencia en nuestro comportamiento y percepciones de la realidad.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074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 decir la verdad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De acuerdo con </a:t>
            </a:r>
            <a:r>
              <a:rPr lang="es-MX" dirty="0" err="1" smtClean="0"/>
              <a:t>McLuhan</a:t>
            </a:r>
            <a:r>
              <a:rPr lang="es-MX" dirty="0" smtClean="0"/>
              <a:t>, nosotros discernimos la realidad al relacionar una observación externa con nuestros criterios personales.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Cuando hay una exitosa relación entre lo que percibimos y lo que concebimos, creemos que hemos encontrado la verdad.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Al contrario cuando no lo relacionamos, decimos que no es verdad.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2273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 decir la verdad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Tenemos dos mecanismos en el mundo de los negocios para administrar la verdad: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1.- nuestra habilidad para hacer validas las observaciones externas.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2.- reestructurar nuestro modelo interno.</a:t>
            </a:r>
            <a:endParaRPr lang="es-MX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0715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Clichés administrativos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Son todas las practicas, comportamientos, tácticas, decisiones, estrategias y planeaciones, que se han utilizado por varios años y muchas veces son aplicadas inapropiadamente.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El primer efecto negativo es que interiorizamos los clichés.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Reducen nuestras habilidades de pensamiento.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258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ampliación de la brecha de credibilidad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Los canales de información también son clichés en el mundo de los negocios.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Se le tiene que dar forma para que el cliché se vuelva aceptable, a veces se pierde la habilidad de pensar y la creatividad.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Los medios utilizados se deben ver como autoridad de información.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6698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Enfocarse al enfoque del cliente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Las compañías se basan en los estudios de mercado, para tomar las decisiones, sin tomar en cuenta o con muy poca información sobre el proceso real de la toma de decisión de compra de los clientes.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Se crearon varias pruebas para ver que tan eficientes son los </a:t>
            </a:r>
            <a:r>
              <a:rPr lang="es-MX" dirty="0" err="1" smtClean="0"/>
              <a:t>focus</a:t>
            </a:r>
            <a:r>
              <a:rPr lang="es-MX" dirty="0" smtClean="0"/>
              <a:t> </a:t>
            </a:r>
            <a:r>
              <a:rPr lang="es-MX" dirty="0" err="1" smtClean="0"/>
              <a:t>group</a:t>
            </a:r>
            <a:r>
              <a:rPr lang="es-MX" dirty="0" smtClean="0"/>
              <a:t>, y determinar cuales son mas efectivas.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0381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112</TotalTime>
  <Words>481</Words>
  <Application>Microsoft Office PowerPoint</Application>
  <PresentationFormat>Presentación en pantalla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Claridad</vt:lpstr>
      <vt:lpstr>All the whirled a stage</vt:lpstr>
      <vt:lpstr>Introducción</vt:lpstr>
      <vt:lpstr>Entrando al Lenguaje Policiaco</vt:lpstr>
      <vt:lpstr>El Lenguaje como medio</vt:lpstr>
      <vt:lpstr>A decir la verdad</vt:lpstr>
      <vt:lpstr>A decir la verdad</vt:lpstr>
      <vt:lpstr>Clichés administrativos</vt:lpstr>
      <vt:lpstr>La ampliación de la brecha de credibilidad</vt:lpstr>
      <vt:lpstr>Enfocarse al enfoque del cliente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the whirled a stage</dc:title>
  <dc:creator>Paola</dc:creator>
  <cp:lastModifiedBy>Paola</cp:lastModifiedBy>
  <cp:revision>33</cp:revision>
  <dcterms:created xsi:type="dcterms:W3CDTF">2013-10-13T00:47:04Z</dcterms:created>
  <dcterms:modified xsi:type="dcterms:W3CDTF">2013-10-13T02:39:34Z</dcterms:modified>
</cp:coreProperties>
</file>