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MX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839D2CC-96FD-4321-BCCB-9222012852A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3C233DB-A6C8-4427-99D0-507FC8504D4D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Los medios como traductores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4802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err="1" smtClean="0"/>
              <a:t>Lyman</a:t>
            </a:r>
            <a:r>
              <a:rPr lang="es-MX" dirty="0" smtClean="0"/>
              <a:t> </a:t>
            </a:r>
            <a:r>
              <a:rPr lang="es-MX" dirty="0" err="1" smtClean="0"/>
              <a:t>Bryson</a:t>
            </a:r>
            <a:r>
              <a:rPr lang="es-MX" dirty="0" smtClean="0"/>
              <a:t> dice que “la tecnología es claridad y precisión” ya que la tecnología es una manera de traducir un tipo de conocimiento en otro.</a:t>
            </a:r>
          </a:p>
          <a:p>
            <a:endParaRPr lang="es-MX" dirty="0"/>
          </a:p>
          <a:p>
            <a:r>
              <a:rPr lang="es-MX" dirty="0" smtClean="0"/>
              <a:t>Todos los medios son metáforas por traducir la experiencia en nuevas formas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6421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Primer tecnología: el habla</a:t>
            </a:r>
          </a:p>
          <a:p>
            <a:endParaRPr lang="es-MX" dirty="0"/>
          </a:p>
        </p:txBody>
      </p:sp>
      <p:pic>
        <p:nvPicPr>
          <p:cNvPr id="1026" name="Picture 2" descr="C:\Users\IZAZAGA 6\Desktop\habl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99" y="2204864"/>
            <a:ext cx="4968552" cy="397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Las palabras son complejos sistemas de metáforas y símbolos que traducen la experiencia en nuestros sentidos exteriorizados </a:t>
            </a:r>
          </a:p>
          <a:p>
            <a:endParaRPr lang="es-MX" dirty="0"/>
          </a:p>
          <a:p>
            <a:r>
              <a:rPr lang="es-MX" dirty="0" smtClean="0"/>
              <a:t>Tecnología de lo explícito: experiencias sensoriales en símbolos vocales</a:t>
            </a:r>
          </a:p>
          <a:p>
            <a:endParaRPr lang="es-MX" dirty="0"/>
          </a:p>
          <a:p>
            <a:r>
              <a:rPr lang="es-MX" dirty="0" smtClean="0"/>
              <a:t>Recuperación de la información que puede abarcar con gran velocidad todo el entorno y saber en cualquier momento.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295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Edad eléctrica: cuerpo físico dentro del sistema nervioso extendido con los medios electrónicos</a:t>
            </a:r>
          </a:p>
          <a:p>
            <a:endParaRPr lang="es-MX" dirty="0"/>
          </a:p>
          <a:p>
            <a:r>
              <a:rPr lang="es-MX" dirty="0" smtClean="0"/>
              <a:t>Las otras tecnologías eran parciales y fragmentarias mientras que lo eléctrico es total e inclusivo, todo puede ser almacenado y transferido. 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3692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Stephan Mallarme: “El mundo existe para acabar en un libro”</a:t>
            </a:r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 El hombre tiene el poder de almacenar experiencias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Transmisión a la memoria de un ordenador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32366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“Captar” o “percibir”</a:t>
            </a:r>
          </a:p>
          <a:p>
            <a:endParaRPr lang="es-MX" dirty="0"/>
          </a:p>
          <a:p>
            <a:r>
              <a:rPr lang="es-MX" dirty="0" smtClean="0"/>
              <a:t>“sentido común”- racionalidad : programar una proporción entre los sentidos muy parecida a la condición de la conciencia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2677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54</TotalTime>
  <Words>188</Words>
  <Application>Microsoft Office PowerPoint</Application>
  <PresentationFormat>Presentación en pantalla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Mirador</vt:lpstr>
      <vt:lpstr>Los medios como traductores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as Translator</dc:title>
  <dc:creator>IZAZAGA 6</dc:creator>
  <cp:lastModifiedBy>IZAZAGA 6</cp:lastModifiedBy>
  <cp:revision>6</cp:revision>
  <dcterms:created xsi:type="dcterms:W3CDTF">2013-11-30T18:35:36Z</dcterms:created>
  <dcterms:modified xsi:type="dcterms:W3CDTF">2013-11-30T19:30:24Z</dcterms:modified>
</cp:coreProperties>
</file>