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117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510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640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57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40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53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750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823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9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84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4AFA8-299F-4C5C-9043-9DFD08A23299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5F30A-A1F5-4BBD-8628-F90C2D6A4B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563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5.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Energía hibrida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136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Las amistades peligrosas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Arte y</a:t>
            </a:r>
            <a:r>
              <a:rPr lang="es-MX" b="1" dirty="0" smtClean="0"/>
              <a:t> entretenimiento </a:t>
            </a:r>
          </a:p>
          <a:p>
            <a:r>
              <a:rPr lang="es-MX" dirty="0" smtClean="0"/>
              <a:t>Guerra civil                          sociedad /</a:t>
            </a:r>
            <a:r>
              <a:rPr lang="es-MX" sz="2400" dirty="0" smtClean="0">
                <a:solidFill>
                  <a:srgbClr val="FF0000"/>
                </a:solidFill>
              </a:rPr>
              <a:t>psique</a:t>
            </a:r>
            <a:r>
              <a:rPr lang="es-MX" dirty="0" smtClean="0"/>
              <a:t> </a:t>
            </a:r>
          </a:p>
          <a:p>
            <a:r>
              <a:rPr lang="es-MX" sz="4800" dirty="0" smtClean="0">
                <a:solidFill>
                  <a:srgbClr val="00B050"/>
                </a:solidFill>
              </a:rPr>
              <a:t>Medios de comunicación son agentes</a:t>
            </a:r>
          </a:p>
          <a:p>
            <a:pPr marL="0" indent="0">
              <a:buNone/>
            </a:pPr>
            <a:endParaRPr lang="es-MX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131840" y="364502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907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Medios o </a:t>
            </a:r>
            <a:r>
              <a:rPr lang="es-MX" b="1" dirty="0" smtClean="0"/>
              <a:t>extensiones</a:t>
            </a:r>
          </a:p>
          <a:p>
            <a:r>
              <a:rPr lang="es-MX" dirty="0" smtClean="0"/>
              <a:t>Agentes que hacen que algo suceda</a:t>
            </a:r>
          </a:p>
          <a:p>
            <a:r>
              <a:rPr lang="es-MX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“Los medios se </a:t>
            </a:r>
            <a:r>
              <a:rPr lang="es-MX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desplegan</a:t>
            </a:r>
            <a:r>
              <a:rPr lang="es-MX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mucho antes de ser concebidos” </a:t>
            </a:r>
            <a:endParaRPr lang="es-MX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7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Hibrido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Cultura oral </a:t>
            </a:r>
          </a:p>
          <a:p>
            <a:r>
              <a:rPr lang="es-MX" dirty="0" smtClean="0"/>
              <a:t>Cultura escrita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sz="4800" dirty="0" smtClean="0">
                <a:solidFill>
                  <a:srgbClr val="FF0000"/>
                </a:solidFill>
              </a:rPr>
              <a:t>Cambios de liberación de energía</a:t>
            </a:r>
          </a:p>
          <a:p>
            <a:pPr marL="0" indent="0" algn="r">
              <a:buNone/>
            </a:pPr>
            <a:r>
              <a:rPr lang="es-MX" b="1" dirty="0" smtClean="0"/>
              <a:t> la alfabetización hibridación de la cultura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60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Tecnología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Nuevas tecnologías </a:t>
            </a:r>
          </a:p>
          <a:p>
            <a:r>
              <a:rPr lang="es-MX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Hombre visual </a:t>
            </a:r>
          </a:p>
          <a:p>
            <a:pPr algn="r"/>
            <a:r>
              <a:rPr lang="es-MX" sz="5400" dirty="0" smtClean="0"/>
              <a:t>Patrones orales tribales</a:t>
            </a:r>
          </a:p>
          <a:p>
            <a:pPr lvl="8" algn="r"/>
            <a:r>
              <a:rPr lang="es-MX" sz="4200" dirty="0" smtClean="0">
                <a:solidFill>
                  <a:srgbClr val="FF0000"/>
                </a:solidFill>
              </a:rPr>
              <a:t>la alfabetización un problema</a:t>
            </a:r>
          </a:p>
          <a:p>
            <a:pPr marL="3657600" lvl="8" indent="0" algn="r">
              <a:buNone/>
            </a:pPr>
            <a:endParaRPr lang="es-MX" sz="4200" dirty="0">
              <a:solidFill>
                <a:srgbClr val="FF0000"/>
              </a:solidFill>
            </a:endParaRPr>
          </a:p>
          <a:p>
            <a:pPr marL="3657600" lvl="8" indent="0">
              <a:buNone/>
            </a:pPr>
            <a:r>
              <a:rPr lang="es-MX" sz="4200" dirty="0" smtClean="0">
                <a:solidFill>
                  <a:srgbClr val="00B050"/>
                </a:solidFill>
              </a:rPr>
              <a:t>Hombre fragmentado crea UN homogenizado mundo occidental </a:t>
            </a:r>
            <a:endParaRPr lang="es-MX" sz="4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52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Medios</a:t>
            </a:r>
          </a:p>
          <a:p>
            <a:r>
              <a:rPr lang="es-MX" sz="4000" b="1" dirty="0" smtClean="0"/>
              <a:t>Contenidos </a:t>
            </a:r>
          </a:p>
          <a:p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Los medios como extensiones de los sentidos establecen nuevas proporciones en su interacción </a:t>
            </a:r>
          </a:p>
          <a:p>
            <a:endParaRPr lang="es-MX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es-MX" dirty="0" smtClean="0">
                <a:solidFill>
                  <a:schemeClr val="accent5">
                    <a:lumMod val="50000"/>
                  </a:schemeClr>
                </a:solidFill>
              </a:rPr>
              <a:t>La hibridación produce verdad </a:t>
            </a:r>
            <a:endParaRPr lang="es-MX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68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95</Words>
  <Application>Microsoft Office PowerPoint</Application>
  <PresentationFormat>Presentación en pantalla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5.</vt:lpstr>
      <vt:lpstr>Las amistades peligrosas</vt:lpstr>
      <vt:lpstr>Presentación de PowerPoint</vt:lpstr>
      <vt:lpstr>Hibrido </vt:lpstr>
      <vt:lpstr>Tecnología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</dc:title>
  <dc:creator>IZAZAGA 5</dc:creator>
  <cp:lastModifiedBy>IZAZAGA 5</cp:lastModifiedBy>
  <cp:revision>3</cp:revision>
  <dcterms:created xsi:type="dcterms:W3CDTF">2013-11-30T19:08:47Z</dcterms:created>
  <dcterms:modified xsi:type="dcterms:W3CDTF">2013-11-30T19:55:08Z</dcterms:modified>
</cp:coreProperties>
</file>