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2" r:id="rId3"/>
    <p:sldId id="257" r:id="rId4"/>
    <p:sldId id="258" r:id="rId5"/>
    <p:sldId id="259" r:id="rId6"/>
    <p:sldId id="260" r:id="rId7"/>
    <p:sldId id="261" r:id="rId8"/>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9" d="100"/>
          <a:sy n="99" d="100"/>
        </p:scale>
        <p:origin x="-24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es-ES" smtClean="0"/>
              <a:t>Haga clic para modificar el estilo de título del patrón</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bwMode="white"/>
        <p:txBody>
          <a:bodyPr/>
          <a:lstStyle/>
          <a:p>
            <a:fld id="{6EB757C6-5B37-4FB6-A68F-CCA4C6F7263A}" type="datetimeFigureOut">
              <a:rPr lang="es-MX" smtClean="0"/>
              <a:t>30/11/2013</a:t>
            </a:fld>
            <a:endParaRPr lang="es-MX"/>
          </a:p>
        </p:txBody>
      </p:sp>
      <p:sp>
        <p:nvSpPr>
          <p:cNvPr id="5" name="Footer Placeholder 4"/>
          <p:cNvSpPr>
            <a:spLocks noGrp="1"/>
          </p:cNvSpPr>
          <p:nvPr>
            <p:ph type="ftr" sz="quarter" idx="11"/>
          </p:nvPr>
        </p:nvSpPr>
        <p:spPr bwMode="white"/>
        <p:txBody>
          <a:bodyPr/>
          <a:lstStyle/>
          <a:p>
            <a:endParaRPr lang="es-MX"/>
          </a:p>
        </p:txBody>
      </p:sp>
      <p:sp>
        <p:nvSpPr>
          <p:cNvPr id="6" name="Slide Number Placeholder 5"/>
          <p:cNvSpPr>
            <a:spLocks noGrp="1"/>
          </p:cNvSpPr>
          <p:nvPr>
            <p:ph type="sldNum" sz="quarter" idx="12"/>
          </p:nvPr>
        </p:nvSpPr>
        <p:spPr/>
        <p:txBody>
          <a:bodyPr/>
          <a:lstStyle/>
          <a:p>
            <a:fld id="{028B12CF-C056-484A-893C-8664F657F6D2}" type="slidenum">
              <a:rPr lang="es-MX" smtClean="0"/>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EB757C6-5B37-4FB6-A68F-CCA4C6F7263A}" type="datetimeFigureOut">
              <a:rPr lang="es-MX" smtClean="0"/>
              <a:t>30/11/2013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28B12CF-C056-484A-893C-8664F657F6D2}" type="slidenum">
              <a:rPr lang="es-MX" smtClean="0"/>
              <a:t>‹Nº›</a:t>
            </a:fld>
            <a:endParaRPr lang="es-MX"/>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EB757C6-5B37-4FB6-A68F-CCA4C6F7263A}" type="datetimeFigureOut">
              <a:rPr lang="es-MX" smtClean="0"/>
              <a:t>30/11/2013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28B12CF-C056-484A-893C-8664F657F6D2}" type="slidenum">
              <a:rPr lang="es-MX" smtClean="0"/>
              <a:t>‹Nº›</a:t>
            </a:fld>
            <a:endParaRPr lang="es-MX"/>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6EB757C6-5B37-4FB6-A68F-CCA4C6F7263A}" type="datetimeFigureOut">
              <a:rPr lang="es-MX" smtClean="0"/>
              <a:t>30/11/2013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028B12CF-C056-484A-893C-8664F657F6D2}" type="slidenum">
              <a:rPr lang="es-MX" smtClean="0"/>
              <a:t>‹Nº›</a:t>
            </a:fld>
            <a:endParaRPr lang="es-MX"/>
          </a:p>
        </p:txBody>
      </p:sp>
      <p:sp>
        <p:nvSpPr>
          <p:cNvPr id="12" name="Content Placeholder 11"/>
          <p:cNvSpPr>
            <a:spLocks noGrp="1"/>
          </p:cNvSpPr>
          <p:nvPr>
            <p:ph sz="quarter" idx="14"/>
          </p:nvPr>
        </p:nvSpPr>
        <p:spPr>
          <a:xfrm>
            <a:off x="4648200" y="2438400"/>
            <a:ext cx="3124200" cy="3124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7" name="Date Placeholder 6"/>
          <p:cNvSpPr>
            <a:spLocks noGrp="1"/>
          </p:cNvSpPr>
          <p:nvPr>
            <p:ph type="dt" sz="half" idx="10"/>
          </p:nvPr>
        </p:nvSpPr>
        <p:spPr/>
        <p:txBody>
          <a:bodyPr/>
          <a:lstStyle/>
          <a:p>
            <a:fld id="{6EB757C6-5B37-4FB6-A68F-CCA4C6F7263A}" type="datetimeFigureOut">
              <a:rPr lang="es-MX" smtClean="0"/>
              <a:t>30/11/2013</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028B12CF-C056-484A-893C-8664F657F6D2}" type="slidenum">
              <a:rPr lang="es-MX" smtClean="0"/>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6EB757C6-5B37-4FB6-A68F-CCA4C6F7263A}" type="datetimeFigureOut">
              <a:rPr lang="es-MX" smtClean="0"/>
              <a:t>30/11/2013</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028B12CF-C056-484A-893C-8664F657F6D2}" type="slidenum">
              <a:rPr lang="es-MX" smtClean="0"/>
              <a:t>‹Nº›</a:t>
            </a:fld>
            <a:endParaRPr lang="es-MX"/>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EB757C6-5B37-4FB6-A68F-CCA4C6F7263A}" type="datetimeFigureOut">
              <a:rPr lang="es-MX" smtClean="0"/>
              <a:t>30/11/2013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028B12CF-C056-484A-893C-8664F657F6D2}"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EB757C6-5B37-4FB6-A68F-CCA4C6F7263A}" type="datetimeFigureOut">
              <a:rPr lang="es-MX" smtClean="0"/>
              <a:t>30/11/2013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028B12CF-C056-484A-893C-8664F657F6D2}" type="slidenum">
              <a:rPr lang="es-MX" smtClean="0"/>
              <a:t>‹Nº›</a:t>
            </a:fld>
            <a:endParaRPr lang="es-MX"/>
          </a:p>
        </p:txBody>
      </p:sp>
      <p:sp>
        <p:nvSpPr>
          <p:cNvPr id="9" name="Content Placeholder 8"/>
          <p:cNvSpPr>
            <a:spLocks noGrp="1"/>
          </p:cNvSpPr>
          <p:nvPr>
            <p:ph sz="quarter" idx="13"/>
          </p:nvPr>
        </p:nvSpPr>
        <p:spPr>
          <a:xfrm>
            <a:off x="1371600" y="1676400"/>
            <a:ext cx="3276600" cy="3505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EB757C6-5B37-4FB6-A68F-CCA4C6F7263A}" type="datetimeFigureOut">
              <a:rPr lang="es-MX" smtClean="0"/>
              <a:t>30/11/2013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028B12CF-C056-484A-893C-8664F657F6D2}" type="slidenum">
              <a:rPr lang="es-MX" smtClean="0"/>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EB757C6-5B37-4FB6-A68F-CCA4C6F7263A}" type="datetimeFigureOut">
              <a:rPr lang="es-MX" smtClean="0"/>
              <a:t>30/11/2013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28B12CF-C056-484A-893C-8664F657F6D2}"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EB757C6-5B37-4FB6-A68F-CCA4C6F7263A}" type="datetimeFigureOut">
              <a:rPr lang="es-MX" smtClean="0"/>
              <a:t>30/11/2013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28B12CF-C056-484A-893C-8664F657F6D2}"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6EB757C6-5B37-4FB6-A68F-CCA4C6F7263A}" type="datetimeFigureOut">
              <a:rPr lang="es-MX" smtClean="0"/>
              <a:t>30/11/2013</a:t>
            </a:fld>
            <a:endParaRPr lang="es-MX"/>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s-MX"/>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028B12CF-C056-484A-893C-8664F657F6D2}" type="slidenum">
              <a:rPr lang="es-MX" smtClean="0"/>
              <a:t>‹Nº›</a:t>
            </a:fld>
            <a:endParaRPr lang="es-MX"/>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smtClean="0"/>
              <a:t>3. La </a:t>
            </a:r>
            <a:r>
              <a:rPr lang="es-MX" dirty="0"/>
              <a:t>inversión de un medio recalentado</a:t>
            </a:r>
          </a:p>
        </p:txBody>
      </p:sp>
      <p:sp>
        <p:nvSpPr>
          <p:cNvPr id="3" name="2 Subtítulo"/>
          <p:cNvSpPr>
            <a:spLocks noGrp="1"/>
          </p:cNvSpPr>
          <p:nvPr>
            <p:ph type="subTitle" idx="1"/>
          </p:nvPr>
        </p:nvSpPr>
        <p:spPr/>
        <p:txBody>
          <a:bodyPr/>
          <a:lstStyle/>
          <a:p>
            <a:r>
              <a:rPr lang="es-MX" dirty="0" err="1" smtClean="0"/>
              <a:t>Jenn</a:t>
            </a:r>
            <a:r>
              <a:rPr lang="es-MX" dirty="0" smtClean="0"/>
              <a:t> </a:t>
            </a:r>
            <a:r>
              <a:rPr lang="es-MX" dirty="0" err="1" smtClean="0"/>
              <a:t>Carswell</a:t>
            </a:r>
            <a:endParaRPr lang="es-MX" dirty="0"/>
          </a:p>
        </p:txBody>
      </p:sp>
    </p:spTree>
    <p:extLst>
      <p:ext uri="{BB962C8B-B14F-4D97-AF65-F5344CB8AC3E}">
        <p14:creationId xmlns:p14="http://schemas.microsoft.com/office/powerpoint/2010/main" val="805973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85000" lnSpcReduction="10000"/>
          </a:bodyPr>
          <a:lstStyle/>
          <a:p>
            <a:r>
              <a:rPr lang="es-MX" sz="2400" b="1" dirty="0" smtClean="0"/>
              <a:t>EN CUALQUIER MEDIO O ESTRUCTURA, HAY LO QUE KENNETH BOULDING LLAMA «UN PUNTO DE RUPTURA, EN QUE EL SISTEMA SE CONVIERTE DE REPENTE EN OTRO, O BIEN FRANQUEA UN PUNTO DE NO RETORNO EN SUS PROCESOS DINÁMICOS».</a:t>
            </a:r>
          </a:p>
          <a:p>
            <a:pPr marL="0" indent="0">
              <a:buNone/>
            </a:pPr>
            <a:endParaRPr lang="es-MX" dirty="0"/>
          </a:p>
        </p:txBody>
      </p:sp>
    </p:spTree>
    <p:extLst>
      <p:ext uri="{BB962C8B-B14F-4D97-AF65-F5344CB8AC3E}">
        <p14:creationId xmlns:p14="http://schemas.microsoft.com/office/powerpoint/2010/main" val="2918028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normAutofit/>
          </a:bodyPr>
          <a:lstStyle/>
          <a:p>
            <a:r>
              <a:rPr lang="es-MX" dirty="0"/>
              <a:t>En este siglo hemos presenciado el cambio desde el </a:t>
            </a:r>
            <a:r>
              <a:rPr lang="es-MX" u="sng" dirty="0"/>
              <a:t>despojo sentimental de los mitos y leyendas </a:t>
            </a:r>
            <a:r>
              <a:rPr lang="es-MX" dirty="0"/>
              <a:t>tradicionales hasta su respetuoso estudio. A medida que empezamos a reaccionar en profundidad a la vida social y a los problemas de la aldea global, nos volvemos reaccionarios.</a:t>
            </a:r>
          </a:p>
          <a:p>
            <a:r>
              <a:rPr lang="es-MX" dirty="0"/>
              <a:t>W. B. Yeats de dicha inversión: «El mundo visible ha dejado de ser una realidad, y el invisible, un sueño».</a:t>
            </a:r>
          </a:p>
          <a:p>
            <a:endParaRPr lang="es-MX" dirty="0"/>
          </a:p>
        </p:txBody>
      </p:sp>
    </p:spTree>
    <p:extLst>
      <p:ext uri="{BB962C8B-B14F-4D97-AF65-F5344CB8AC3E}">
        <p14:creationId xmlns:p14="http://schemas.microsoft.com/office/powerpoint/2010/main" val="758912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normAutofit/>
          </a:bodyPr>
          <a:lstStyle/>
          <a:p>
            <a:pPr indent="0">
              <a:buNone/>
            </a:pPr>
            <a:r>
              <a:rPr lang="es-MX" dirty="0"/>
              <a:t>lo que genera nuestra preocupación por la población no es el aumento de las cantidades, sino el hecho de que todo el mundo ha de vivir en la más estrecha proximidad creada por nuestra implicación eléctrica y recíproca en la vida de los demás</a:t>
            </a:r>
          </a:p>
          <a:p>
            <a:endParaRPr lang="es-MX" dirty="0" smtClean="0"/>
          </a:p>
          <a:p>
            <a:r>
              <a:rPr lang="es-MX" dirty="0" smtClean="0"/>
              <a:t>Soberanías se disuelven </a:t>
            </a:r>
            <a:endParaRPr lang="es-MX" dirty="0"/>
          </a:p>
        </p:txBody>
      </p:sp>
    </p:spTree>
    <p:extLst>
      <p:ext uri="{BB962C8B-B14F-4D97-AF65-F5344CB8AC3E}">
        <p14:creationId xmlns:p14="http://schemas.microsoft.com/office/powerpoint/2010/main" val="4119735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pPr indent="0">
              <a:buNone/>
            </a:pPr>
            <a:r>
              <a:rPr lang="es-MX" dirty="0"/>
              <a:t>Hoy en día, el gran principio de la física, de la economía y de las ciencias políticas clásicas, es decir, el </a:t>
            </a:r>
            <a:r>
              <a:rPr lang="es-MX" u="sng" dirty="0"/>
              <a:t>de la divisibilidad de todo proceso</a:t>
            </a:r>
            <a:r>
              <a:rPr lang="es-MX" dirty="0"/>
              <a:t>, se ha invertido, a fuerza de extensiones, en la teoría del </a:t>
            </a:r>
            <a:r>
              <a:rPr lang="es-MX" u="sng" dirty="0"/>
              <a:t>campo unificado; </a:t>
            </a:r>
            <a:r>
              <a:rPr lang="es-MX" dirty="0"/>
              <a:t>y, en la industria, la automatización ha sustituido la divisibilidad del proceso por la interconexión orgánica de todas las funciones del complejo.</a:t>
            </a:r>
          </a:p>
          <a:p>
            <a:endParaRPr lang="es-MX" dirty="0"/>
          </a:p>
        </p:txBody>
      </p:sp>
    </p:spTree>
    <p:extLst>
      <p:ext uri="{BB962C8B-B14F-4D97-AF65-F5344CB8AC3E}">
        <p14:creationId xmlns:p14="http://schemas.microsoft.com/office/powerpoint/2010/main" val="3235513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r>
              <a:rPr lang="es-MX" dirty="0"/>
              <a:t>siempre ha sido el papel de los intelectuales servir de unión y mediación entre los nuevos grupos de poder y los anteriores.</a:t>
            </a:r>
          </a:p>
          <a:p>
            <a:endParaRPr lang="es-MX" dirty="0"/>
          </a:p>
        </p:txBody>
      </p:sp>
    </p:spTree>
    <p:extLst>
      <p:ext uri="{BB962C8B-B14F-4D97-AF65-F5344CB8AC3E}">
        <p14:creationId xmlns:p14="http://schemas.microsoft.com/office/powerpoint/2010/main" val="2012634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normAutofit/>
          </a:bodyPr>
          <a:lstStyle/>
          <a:p>
            <a:r>
              <a:rPr lang="es-MX" dirty="0" smtClean="0"/>
              <a:t>Los </a:t>
            </a:r>
            <a:r>
              <a:rPr lang="es-MX" dirty="0"/>
              <a:t>dramaturgos griegos presentaron la idea de la </a:t>
            </a:r>
            <a:r>
              <a:rPr lang="es-MX" dirty="0" smtClean="0"/>
              <a:t>creatividad como </a:t>
            </a:r>
            <a:r>
              <a:rPr lang="es-MX" dirty="0"/>
              <a:t>creadora también de su propia ceguera</a:t>
            </a:r>
          </a:p>
          <a:p>
            <a:pPr indent="0">
              <a:buNone/>
            </a:pPr>
            <a:endParaRPr lang="es-MX" dirty="0"/>
          </a:p>
          <a:p>
            <a:r>
              <a:rPr lang="es-MX" dirty="0"/>
              <a:t>Una de las causas de ruptura más comunes en cualquier sistema </a:t>
            </a:r>
            <a:r>
              <a:rPr lang="es-MX" dirty="0" smtClean="0"/>
              <a:t>es la </a:t>
            </a:r>
            <a:r>
              <a:rPr lang="es-MX" dirty="0"/>
              <a:t>fertilización cruzada con otro sistema, como ocurrió con la </a:t>
            </a:r>
            <a:r>
              <a:rPr lang="es-MX" dirty="0" smtClean="0"/>
              <a:t>imprenta al </a:t>
            </a:r>
            <a:r>
              <a:rPr lang="es-MX" dirty="0"/>
              <a:t>aparecer las imprentas de vapor, o con la radio y el cine</a:t>
            </a:r>
          </a:p>
          <a:p>
            <a:endParaRPr lang="es-MX" dirty="0"/>
          </a:p>
        </p:txBody>
      </p:sp>
    </p:spTree>
    <p:extLst>
      <p:ext uri="{BB962C8B-B14F-4D97-AF65-F5344CB8AC3E}">
        <p14:creationId xmlns:p14="http://schemas.microsoft.com/office/powerpoint/2010/main" val="36702853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lta costura">
  <a:themeElements>
    <a:clrScheme name="Alta costura">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Etiqueta">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lta costura">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Couture</Template>
  <TotalTime>34</TotalTime>
  <Words>324</Words>
  <Application>Microsoft Office PowerPoint</Application>
  <PresentationFormat>Presentación en pantalla (4:3)</PresentationFormat>
  <Paragraphs>13</Paragraphs>
  <Slides>7</Slides>
  <Notes>0</Notes>
  <HiddenSlides>0</HiddenSlides>
  <MMClips>0</MMClips>
  <ScaleCrop>false</ScaleCrop>
  <HeadingPairs>
    <vt:vector size="4" baseType="variant">
      <vt:variant>
        <vt:lpstr>Tema</vt:lpstr>
      </vt:variant>
      <vt:variant>
        <vt:i4>1</vt:i4>
      </vt:variant>
      <vt:variant>
        <vt:lpstr>Títulos de diapositiva</vt:lpstr>
      </vt:variant>
      <vt:variant>
        <vt:i4>7</vt:i4>
      </vt:variant>
    </vt:vector>
  </HeadingPairs>
  <TitlesOfParts>
    <vt:vector size="8" baseType="lpstr">
      <vt:lpstr>Alta costura</vt:lpstr>
      <vt:lpstr>3. La inversión de un medio recalentado</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inversión de un medio recalentado</dc:title>
  <dc:creator>IZAZAGA 18</dc:creator>
  <cp:lastModifiedBy>IZAZAGA 18</cp:lastModifiedBy>
  <cp:revision>2</cp:revision>
  <dcterms:created xsi:type="dcterms:W3CDTF">2013-11-30T18:51:23Z</dcterms:created>
  <dcterms:modified xsi:type="dcterms:W3CDTF">2013-11-30T19:26:10Z</dcterms:modified>
</cp:coreProperties>
</file>