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2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08/09/13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X1USCrhnY-M" TargetMode="Externa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err="1" smtClean="0"/>
              <a:t>Estudio</a:t>
            </a:r>
            <a:r>
              <a:rPr lang="en-US" sz="3600" dirty="0" smtClean="0"/>
              <a:t> de </a:t>
            </a:r>
            <a:r>
              <a:rPr lang="en-US" sz="3600" dirty="0" err="1" smtClean="0"/>
              <a:t>consumo</a:t>
            </a:r>
            <a:r>
              <a:rPr lang="en-US" sz="3600" dirty="0" smtClean="0"/>
              <a:t> de </a:t>
            </a:r>
            <a:r>
              <a:rPr lang="en-US" sz="3600" dirty="0" err="1" smtClean="0"/>
              <a:t>medio</a:t>
            </a:r>
            <a:r>
              <a:rPr lang="en-US" sz="3600" dirty="0" smtClean="0"/>
              <a:t> entre </a:t>
            </a:r>
            <a:r>
              <a:rPr lang="en-US" sz="3600" dirty="0" err="1" smtClean="0"/>
              <a:t>internautas</a:t>
            </a:r>
            <a:r>
              <a:rPr lang="en-US" sz="3600" dirty="0" smtClean="0"/>
              <a:t> </a:t>
            </a:r>
            <a:r>
              <a:rPr lang="en-US" sz="3600" dirty="0" err="1" smtClean="0"/>
              <a:t>mexicanos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Avalos </a:t>
            </a:r>
            <a:r>
              <a:rPr lang="en-US" dirty="0" err="1" smtClean="0"/>
              <a:t>Morán</a:t>
            </a:r>
            <a:r>
              <a:rPr lang="en-US" dirty="0" smtClean="0"/>
              <a:t> Cynthia Elizabeth</a:t>
            </a:r>
          </a:p>
          <a:p>
            <a:r>
              <a:rPr lang="en-US" dirty="0" smtClean="0"/>
              <a:t>Chavez Sánchez Ericka</a:t>
            </a:r>
          </a:p>
          <a:p>
            <a:r>
              <a:rPr lang="en-US" dirty="0" smtClean="0"/>
              <a:t>Sánchez Hernández Miguel Angel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80562" y="952775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None/>
              <a:defRPr sz="22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IAB, </a:t>
            </a:r>
            <a:r>
              <a:rPr lang="en-US" dirty="0" err="1" smtClean="0"/>
              <a:t>Televisa.com</a:t>
            </a:r>
            <a:r>
              <a:rPr lang="en-US" dirty="0" smtClean="0"/>
              <a:t>, </a:t>
            </a:r>
            <a:r>
              <a:rPr lang="en-US" dirty="0" err="1" smtClean="0"/>
              <a:t>MillwardBrown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7190241" y="51012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465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6217" y="1457965"/>
            <a:ext cx="7077783" cy="1700513"/>
          </a:xfrm>
        </p:spPr>
        <p:txBody>
          <a:bodyPr>
            <a:normAutofit/>
          </a:bodyPr>
          <a:lstStyle/>
          <a:p>
            <a:pPr algn="just"/>
            <a:r>
              <a:rPr lang="es-ES_tradnl" sz="2000" b="1" dirty="0"/>
              <a:t>El </a:t>
            </a:r>
            <a:r>
              <a:rPr lang="es-ES_tradnl" sz="2000" b="1" dirty="0" err="1"/>
              <a:t>Interactive</a:t>
            </a:r>
            <a:r>
              <a:rPr lang="es-ES_tradnl" sz="2000" b="1" dirty="0"/>
              <a:t> </a:t>
            </a:r>
            <a:r>
              <a:rPr lang="es-ES_tradnl" sz="2000" b="1" dirty="0" err="1"/>
              <a:t>Advertising</a:t>
            </a:r>
            <a:r>
              <a:rPr lang="es-ES_tradnl" sz="2000" b="1" dirty="0"/>
              <a:t> Bureau (IAB)</a:t>
            </a:r>
            <a:r>
              <a:rPr lang="es-ES_tradnl" sz="2000" dirty="0"/>
              <a:t> es la asociación que agrupa a las empresas de la publicidad interactiva de los principales mercados del </a:t>
            </a:r>
            <a:r>
              <a:rPr lang="es-ES_tradnl" sz="2000" dirty="0" smtClean="0"/>
              <a:t>mundo</a:t>
            </a:r>
            <a:r>
              <a:rPr lang="es-ES_tradnl" sz="2000" dirty="0"/>
              <a:t>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3003227"/>
            <a:ext cx="7168161" cy="1074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0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182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2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9697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2250" indent="-2952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748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55813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344738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6257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Desde 1996, fomenta el uso de Internet como herramienta de comunicación para las marcas.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25345" y="4230606"/>
            <a:ext cx="5718654" cy="2627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0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182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2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9697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2250" indent="-2952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748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55813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344738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6257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1800" dirty="0" smtClean="0"/>
              <a:t>Actualmente el IAB cuenta con presencia en Estados Unidos y Canadá, Europa, América Latina, Asia y Oceanía. Aún cuando cada oficina opera de forma independiente, existe una constante colaboración a nivel internacional, permitiéndonos replicar prácticas exitosas que benefician a la industria y permite la comparación entre mercados.</a:t>
            </a:r>
          </a:p>
        </p:txBody>
      </p:sp>
    </p:spTree>
    <p:extLst>
      <p:ext uri="{BB962C8B-B14F-4D97-AF65-F5344CB8AC3E}">
        <p14:creationId xmlns:p14="http://schemas.microsoft.com/office/powerpoint/2010/main" val="929950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¿Para </a:t>
            </a:r>
            <a:r>
              <a:rPr lang="en-US" dirty="0" err="1" smtClean="0"/>
              <a:t>qué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3012142"/>
            <a:ext cx="5085235" cy="3388658"/>
          </a:xfrm>
        </p:spPr>
        <p:txBody>
          <a:bodyPr/>
          <a:lstStyle/>
          <a:p>
            <a:pPr algn="just"/>
            <a:r>
              <a:rPr lang="en-US" dirty="0" smtClean="0"/>
              <a:t>Para </a:t>
            </a:r>
            <a:r>
              <a:rPr lang="en-US" dirty="0" err="1" smtClean="0"/>
              <a:t>instalar</a:t>
            </a:r>
            <a:r>
              <a:rPr lang="en-US" dirty="0" smtClean="0"/>
              <a:t> un </a:t>
            </a:r>
            <a:r>
              <a:rPr lang="en-US" dirty="0" err="1" smtClean="0"/>
              <a:t>producto</a:t>
            </a:r>
            <a:r>
              <a:rPr lang="en-US" dirty="0" smtClean="0"/>
              <a:t> en </a:t>
            </a:r>
            <a:r>
              <a:rPr lang="en-US" dirty="0" err="1" smtClean="0"/>
              <a:t>plataformas</a:t>
            </a:r>
            <a:r>
              <a:rPr lang="en-US" dirty="0" smtClean="0"/>
              <a:t> </a:t>
            </a:r>
            <a:r>
              <a:rPr lang="en-US" dirty="0" err="1" smtClean="0"/>
              <a:t>efectivas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lleguen</a:t>
            </a:r>
            <a:r>
              <a:rPr lang="en-US" dirty="0" smtClean="0"/>
              <a:t> al </a:t>
            </a:r>
            <a:r>
              <a:rPr lang="en-US" dirty="0" err="1" smtClean="0"/>
              <a:t>consumidor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Nos</a:t>
            </a:r>
            <a:r>
              <a:rPr lang="en-US" dirty="0" smtClean="0"/>
              <a:t> da un </a:t>
            </a:r>
            <a:r>
              <a:rPr lang="en-US" dirty="0" err="1" smtClean="0"/>
              <a:t>radiografía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distintas</a:t>
            </a:r>
            <a:r>
              <a:rPr lang="en-US" dirty="0" smtClean="0"/>
              <a:t> variables </a:t>
            </a:r>
            <a:r>
              <a:rPr lang="en-US" dirty="0" err="1" smtClean="0"/>
              <a:t>socieconómicas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267450" y="3981450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46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9" y="1371600"/>
            <a:ext cx="3263954" cy="1447800"/>
          </a:xfrm>
        </p:spPr>
        <p:txBody>
          <a:bodyPr/>
          <a:lstStyle/>
          <a:p>
            <a:r>
              <a:rPr lang="en-US" dirty="0" err="1" smtClean="0"/>
              <a:t>Público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3012142"/>
            <a:ext cx="3915605" cy="338865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Mamás</a:t>
            </a:r>
            <a:r>
              <a:rPr lang="en-US" dirty="0" smtClean="0"/>
              <a:t> </a:t>
            </a:r>
            <a:r>
              <a:rPr lang="en-US" dirty="0" err="1" smtClean="0"/>
              <a:t>digitales</a:t>
            </a:r>
            <a:endParaRPr lang="en-US" dirty="0" smtClean="0"/>
          </a:p>
          <a:p>
            <a:r>
              <a:rPr lang="en-US" dirty="0" smtClean="0"/>
              <a:t>Heavy User</a:t>
            </a:r>
          </a:p>
          <a:p>
            <a:r>
              <a:rPr lang="en-US" dirty="0" err="1" smtClean="0"/>
              <a:t>Ejecutivos</a:t>
            </a:r>
            <a:endParaRPr lang="en-US" dirty="0" smtClean="0"/>
          </a:p>
          <a:p>
            <a:r>
              <a:rPr lang="en-US" dirty="0" err="1" smtClean="0"/>
              <a:t>Niños</a:t>
            </a:r>
            <a:r>
              <a:rPr lang="en-US" dirty="0" smtClean="0"/>
              <a:t> y </a:t>
            </a:r>
            <a:r>
              <a:rPr lang="en-US" dirty="0" err="1" smtClean="0"/>
              <a:t>adolescentes</a:t>
            </a:r>
            <a:endParaRPr lang="en-US" dirty="0" smtClean="0"/>
          </a:p>
          <a:p>
            <a:r>
              <a:rPr lang="en-US" dirty="0" smtClean="0"/>
              <a:t>Silver Surfers</a:t>
            </a:r>
          </a:p>
          <a:p>
            <a:r>
              <a:rPr lang="en-US" dirty="0" smtClean="0"/>
              <a:t>Teens</a:t>
            </a:r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93328" y="1391561"/>
            <a:ext cx="3263954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Horarios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28395" y="3012142"/>
            <a:ext cx="3915605" cy="76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0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182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2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9697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2250" indent="-2952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748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55813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344738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6257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Después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18 hrs. 25%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28395" y="3616193"/>
            <a:ext cx="3263954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 smtClean="0"/>
              <a:t>Dispuestos</a:t>
            </a:r>
            <a:r>
              <a:rPr lang="en-US" sz="3600" dirty="0" smtClean="0"/>
              <a:t> a la </a:t>
            </a:r>
            <a:r>
              <a:rPr lang="en-US" sz="3600" dirty="0" err="1" smtClean="0"/>
              <a:t>publicidad</a:t>
            </a:r>
            <a:endParaRPr lang="en-US" sz="3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080033" y="5303620"/>
            <a:ext cx="3915605" cy="7646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000"/>
              </a:spcAft>
              <a:buFontTx/>
              <a:buBlip>
                <a:blip r:embed="rId2"/>
              </a:buBlip>
              <a:defRPr sz="2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182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2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2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96975" indent="-2825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2250" indent="-295275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Tx/>
              <a:buBlip>
                <a:blip r:embed="rId2"/>
              </a:buBlip>
              <a:defRPr sz="18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748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55813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344738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625725" indent="-288925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lang="en-US" sz="18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buscan</a:t>
            </a:r>
            <a:r>
              <a:rPr lang="en-US" dirty="0" smtClean="0"/>
              <a:t> </a:t>
            </a:r>
            <a:r>
              <a:rPr lang="en-US" dirty="0" err="1" smtClean="0"/>
              <a:t>promociones</a:t>
            </a:r>
            <a:r>
              <a:rPr lang="en-US" dirty="0" smtClean="0"/>
              <a:t> o </a:t>
            </a:r>
            <a:r>
              <a:rPr lang="en-US" dirty="0" err="1" smtClean="0"/>
              <a:t>artículos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910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Conclusión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importancia</a:t>
            </a:r>
            <a:r>
              <a:rPr lang="en-US" dirty="0" smtClean="0"/>
              <a:t> de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de  </a:t>
            </a:r>
            <a:r>
              <a:rPr lang="en-US" dirty="0" err="1" smtClean="0"/>
              <a:t>estudios</a:t>
            </a:r>
            <a:r>
              <a:rPr lang="en-US" dirty="0" smtClean="0"/>
              <a:t> </a:t>
            </a:r>
            <a:r>
              <a:rPr lang="en-US" dirty="0" err="1" smtClean="0"/>
              <a:t>radica</a:t>
            </a:r>
            <a:r>
              <a:rPr lang="en-US" dirty="0" smtClean="0"/>
              <a:t> en la </a:t>
            </a:r>
            <a:r>
              <a:rPr lang="en-US" dirty="0" err="1" smtClean="0"/>
              <a:t>detección</a:t>
            </a:r>
            <a:r>
              <a:rPr lang="en-US" dirty="0" smtClean="0"/>
              <a:t> del </a:t>
            </a:r>
            <a:r>
              <a:rPr lang="en-US" dirty="0" err="1" smtClean="0"/>
              <a:t>comportamiento</a:t>
            </a:r>
            <a:r>
              <a:rPr lang="en-US" dirty="0" smtClean="0"/>
              <a:t> del </a:t>
            </a:r>
            <a:r>
              <a:rPr lang="en-US" dirty="0" err="1" smtClean="0"/>
              <a:t>consumidor</a:t>
            </a:r>
            <a:r>
              <a:rPr lang="en-US" dirty="0" smtClean="0"/>
              <a:t>,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distintas</a:t>
            </a:r>
            <a:r>
              <a:rPr lang="en-US" dirty="0" smtClean="0"/>
              <a:t> </a:t>
            </a:r>
            <a:r>
              <a:rPr lang="en-US" dirty="0" err="1" smtClean="0"/>
              <a:t>plataformas</a:t>
            </a:r>
            <a:r>
              <a:rPr lang="en-US" dirty="0" smtClean="0"/>
              <a:t>,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conocer</a:t>
            </a:r>
            <a:r>
              <a:rPr lang="en-US" dirty="0" smtClean="0"/>
              <a:t> la </a:t>
            </a:r>
            <a:r>
              <a:rPr lang="en-US" dirty="0" err="1" smtClean="0"/>
              <a:t>efectividad</a:t>
            </a:r>
            <a:r>
              <a:rPr lang="en-US" dirty="0" smtClean="0"/>
              <a:t> de la </a:t>
            </a:r>
            <a:r>
              <a:rPr lang="en-US" dirty="0" err="1" smtClean="0"/>
              <a:t>participación</a:t>
            </a:r>
            <a:r>
              <a:rPr lang="en-US" dirty="0" smtClean="0"/>
              <a:t> en la </a:t>
            </a:r>
            <a:r>
              <a:rPr lang="en-US" dirty="0" err="1" smtClean="0"/>
              <a:t>misma</a:t>
            </a:r>
            <a:r>
              <a:rPr lang="en-US" dirty="0" smtClean="0"/>
              <a:t>, </a:t>
            </a:r>
            <a:r>
              <a:rPr lang="en-US" dirty="0" err="1" smtClean="0"/>
              <a:t>indagar</a:t>
            </a:r>
            <a:r>
              <a:rPr lang="en-US" dirty="0" smtClean="0"/>
              <a:t>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nuevas</a:t>
            </a:r>
            <a:r>
              <a:rPr lang="en-US" dirty="0" smtClean="0"/>
              <a:t> </a:t>
            </a:r>
            <a:r>
              <a:rPr lang="en-US" dirty="0" err="1" smtClean="0"/>
              <a:t>necesidades</a:t>
            </a:r>
            <a:r>
              <a:rPr lang="en-US" dirty="0" smtClean="0"/>
              <a:t> y </a:t>
            </a:r>
            <a:r>
              <a:rPr lang="en-US" dirty="0" err="1" smtClean="0"/>
              <a:t>aprovecharlas</a:t>
            </a:r>
            <a:r>
              <a:rPr lang="en-US" dirty="0" smtClean="0"/>
              <a:t> en un </a:t>
            </a:r>
            <a:r>
              <a:rPr lang="en-US" dirty="0" err="1" smtClean="0"/>
              <a:t>mutuo</a:t>
            </a:r>
            <a:r>
              <a:rPr lang="en-US" dirty="0" smtClean="0"/>
              <a:t> </a:t>
            </a:r>
            <a:r>
              <a:rPr lang="en-US" dirty="0" err="1" smtClean="0"/>
              <a:t>beneficio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85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086" y="3680604"/>
            <a:ext cx="8296683" cy="280347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De </a:t>
            </a:r>
            <a:r>
              <a:rPr lang="en-US" dirty="0" err="1" smtClean="0"/>
              <a:t>acuerdo</a:t>
            </a:r>
            <a:r>
              <a:rPr lang="en-US" dirty="0" smtClean="0"/>
              <a:t> a </a:t>
            </a:r>
            <a:r>
              <a:rPr lang="en-US" dirty="0" err="1" smtClean="0"/>
              <a:t>datos</a:t>
            </a:r>
            <a:r>
              <a:rPr lang="en-US" dirty="0" smtClean="0"/>
              <a:t> de la IAB el 93%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ven</a:t>
            </a:r>
            <a:r>
              <a:rPr lang="en-US" dirty="0" smtClean="0"/>
              <a:t> internet, de los </a:t>
            </a:r>
            <a:r>
              <a:rPr lang="en-US" dirty="0" err="1" smtClean="0"/>
              <a:t>cu</a:t>
            </a:r>
            <a:r>
              <a:rPr lang="en-US" dirty="0" err="1"/>
              <a:t>a</a:t>
            </a:r>
            <a:r>
              <a:rPr lang="en-US" dirty="0" err="1" smtClean="0"/>
              <a:t>les</a:t>
            </a:r>
            <a:r>
              <a:rPr lang="en-US" dirty="0" smtClean="0"/>
              <a:t> 44% </a:t>
            </a:r>
            <a:r>
              <a:rPr lang="en-US" dirty="0" err="1" smtClean="0"/>
              <a:t>consumen</a:t>
            </a:r>
            <a:r>
              <a:rPr lang="en-US" dirty="0" smtClean="0"/>
              <a:t> musicales.</a:t>
            </a:r>
          </a:p>
          <a:p>
            <a:pPr algn="just"/>
            <a:r>
              <a:rPr lang="es-ES_tradnl" dirty="0"/>
              <a:t>El primer vídeo en </a:t>
            </a:r>
            <a:r>
              <a:rPr lang="es-ES_tradnl" dirty="0" smtClean="0"/>
              <a:t>360º se </a:t>
            </a:r>
            <a:r>
              <a:rPr lang="es-ES_tradnl" dirty="0"/>
              <a:t>trata de un campaña publicitaria de Doritos en la que se ve al rapero británico Professor Green en 360º. </a:t>
            </a:r>
            <a:endParaRPr lang="es-ES_tradnl" dirty="0" smtClean="0"/>
          </a:p>
          <a:p>
            <a:pPr marL="0" indent="0" algn="r">
              <a:buNone/>
            </a:pPr>
            <a:r>
              <a:rPr lang="pl-PL" sz="1400" dirty="0" smtClean="0">
                <a:hlinkClick r:id="rId2"/>
              </a:rPr>
              <a:t>https</a:t>
            </a:r>
            <a:r>
              <a:rPr lang="pl-PL" sz="1400" dirty="0">
                <a:hlinkClick r:id="rId2"/>
              </a:rPr>
              <a:t>://www.youtube.com/watch?v=X1USCrhnY-M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073" y="0"/>
            <a:ext cx="4518927" cy="338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12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60</TotalTime>
  <Words>285</Words>
  <Application>Microsoft Macintosh PowerPoint</Application>
  <PresentationFormat>Presentación en pantalla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Sky</vt:lpstr>
      <vt:lpstr>Estudio de consumo de medio entre internautas mexicanos</vt:lpstr>
      <vt:lpstr>IAB</vt:lpstr>
      <vt:lpstr>¿Para qué?</vt:lpstr>
      <vt:lpstr>Público</vt:lpstr>
      <vt:lpstr>Conclusión</vt:lpstr>
      <vt:lpstr>Ejemplos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 consumo de medio entre internautas mexicanos</dc:title>
  <dc:creator>Lizzie avalos</dc:creator>
  <cp:lastModifiedBy>Octavio Islas</cp:lastModifiedBy>
  <cp:revision>14</cp:revision>
  <dcterms:created xsi:type="dcterms:W3CDTF">2013-09-07T18:32:54Z</dcterms:created>
  <dcterms:modified xsi:type="dcterms:W3CDTF">2013-09-08T15:32:12Z</dcterms:modified>
</cp:coreProperties>
</file>