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7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9" r:id="rId12"/>
    <p:sldId id="268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712" y="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FC7D6B-53E3-1340-B267-0481F996B6A6}" type="doc">
      <dgm:prSet loTypeId="urn:microsoft.com/office/officeart/2005/8/layout/process1" loCatId="" qsTypeId="urn:microsoft.com/office/officeart/2005/8/quickstyle/simple4" qsCatId="simple" csTypeId="urn:microsoft.com/office/officeart/2005/8/colors/colorful1" csCatId="colorful" phldr="1"/>
      <dgm:spPr/>
    </dgm:pt>
    <dgm:pt modelId="{B04EFEBF-447B-FF48-BFE7-A15AF89FE4F6}">
      <dgm:prSet phldrT="[Text]" custT="1"/>
      <dgm:spPr/>
      <dgm:t>
        <a:bodyPr/>
        <a:lstStyle/>
        <a:p>
          <a:r>
            <a:rPr lang="es-ES_tradnl" sz="2000" noProof="0" dirty="0" smtClean="0"/>
            <a:t>Identidad de la Empresa </a:t>
          </a:r>
          <a:endParaRPr lang="es-ES_tradnl" sz="2000" noProof="0" dirty="0"/>
        </a:p>
      </dgm:t>
    </dgm:pt>
    <dgm:pt modelId="{8D1E7569-1B4C-7C41-BF13-E1E6033139E2}" type="parTrans" cxnId="{84672A4B-C7EF-E247-B5FD-B46F42D383B3}">
      <dgm:prSet/>
      <dgm:spPr/>
      <dgm:t>
        <a:bodyPr/>
        <a:lstStyle/>
        <a:p>
          <a:endParaRPr lang="es-ES_tradnl" sz="1400" noProof="0"/>
        </a:p>
      </dgm:t>
    </dgm:pt>
    <dgm:pt modelId="{CF9F205E-54BD-D647-874A-B7024711B17A}" type="sibTrans" cxnId="{84672A4B-C7EF-E247-B5FD-B46F42D383B3}">
      <dgm:prSet custT="1"/>
      <dgm:spPr/>
      <dgm:t>
        <a:bodyPr/>
        <a:lstStyle/>
        <a:p>
          <a:endParaRPr lang="es-ES_tradnl" sz="1800" noProof="0"/>
        </a:p>
      </dgm:t>
    </dgm:pt>
    <dgm:pt modelId="{95641150-0ED7-3A44-A7E9-10F981D35001}">
      <dgm:prSet phldrT="[Text]" custT="1"/>
      <dgm:spPr/>
      <dgm:t>
        <a:bodyPr/>
        <a:lstStyle/>
        <a:p>
          <a:r>
            <a:rPr lang="es-ES_tradnl" sz="2000" noProof="0" smtClean="0"/>
            <a:t>Trabajo corporativo</a:t>
          </a:r>
          <a:endParaRPr lang="es-ES_tradnl" sz="2000" noProof="0"/>
        </a:p>
      </dgm:t>
    </dgm:pt>
    <dgm:pt modelId="{2D5434EC-D1D7-EA49-8852-C33E4D2B3C19}" type="parTrans" cxnId="{B7A969D3-811B-5F46-8BF0-537B76864D6D}">
      <dgm:prSet/>
      <dgm:spPr/>
      <dgm:t>
        <a:bodyPr/>
        <a:lstStyle/>
        <a:p>
          <a:endParaRPr lang="es-ES_tradnl" sz="1400" noProof="0"/>
        </a:p>
      </dgm:t>
    </dgm:pt>
    <dgm:pt modelId="{98E18AF8-AE9C-0342-B240-46B11B492AEE}" type="sibTrans" cxnId="{B7A969D3-811B-5F46-8BF0-537B76864D6D}">
      <dgm:prSet custT="1"/>
      <dgm:spPr/>
      <dgm:t>
        <a:bodyPr/>
        <a:lstStyle/>
        <a:p>
          <a:endParaRPr lang="es-ES_tradnl" sz="1800" noProof="0"/>
        </a:p>
      </dgm:t>
    </dgm:pt>
    <dgm:pt modelId="{EDBAF530-87A2-824A-870C-9DB4240DBD37}">
      <dgm:prSet phldrT="[Text]" custT="1"/>
      <dgm:spPr/>
      <dgm:t>
        <a:bodyPr/>
        <a:lstStyle/>
        <a:p>
          <a:r>
            <a:rPr lang="es-ES_tradnl" sz="2000" noProof="0" dirty="0" smtClean="0"/>
            <a:t>Imagen del Público </a:t>
          </a:r>
          <a:endParaRPr lang="es-ES_tradnl" sz="2000" noProof="0" dirty="0"/>
        </a:p>
      </dgm:t>
    </dgm:pt>
    <dgm:pt modelId="{CFA831FA-11E6-4340-8F8F-888F310656EC}" type="parTrans" cxnId="{32F87700-48A3-114B-B89D-443E252B78A2}">
      <dgm:prSet/>
      <dgm:spPr/>
      <dgm:t>
        <a:bodyPr/>
        <a:lstStyle/>
        <a:p>
          <a:endParaRPr lang="es-ES_tradnl" sz="1400" noProof="0"/>
        </a:p>
      </dgm:t>
    </dgm:pt>
    <dgm:pt modelId="{635B8777-56A4-1B4D-9D94-765B8B026E4D}" type="sibTrans" cxnId="{32F87700-48A3-114B-B89D-443E252B78A2}">
      <dgm:prSet/>
      <dgm:spPr/>
      <dgm:t>
        <a:bodyPr/>
        <a:lstStyle/>
        <a:p>
          <a:endParaRPr lang="es-ES_tradnl" sz="1400" noProof="0"/>
        </a:p>
      </dgm:t>
    </dgm:pt>
    <dgm:pt modelId="{26FAEBCA-040B-B443-97F0-7DAC93612228}" type="pres">
      <dgm:prSet presAssocID="{3AFC7D6B-53E3-1340-B267-0481F996B6A6}" presName="Name0" presStyleCnt="0">
        <dgm:presLayoutVars>
          <dgm:dir/>
          <dgm:resizeHandles val="exact"/>
        </dgm:presLayoutVars>
      </dgm:prSet>
      <dgm:spPr/>
    </dgm:pt>
    <dgm:pt modelId="{B92C9886-57B5-7942-8186-2D54176DD153}" type="pres">
      <dgm:prSet presAssocID="{B04EFEBF-447B-FF48-BFE7-A15AF89FE4F6}" presName="node" presStyleLbl="node1" presStyleIdx="0" presStyleCnt="3" custLinFactNeighborX="-10168" custLinFactNeighborY="-783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3E8124-179B-6B4F-BC43-B5379A5AD876}" type="pres">
      <dgm:prSet presAssocID="{CF9F205E-54BD-D647-874A-B7024711B17A}" presName="sibTrans" presStyleLbl="sibTrans2D1" presStyleIdx="0" presStyleCnt="2" custAng="0"/>
      <dgm:spPr/>
      <dgm:t>
        <a:bodyPr/>
        <a:lstStyle/>
        <a:p>
          <a:endParaRPr lang="en-US"/>
        </a:p>
      </dgm:t>
    </dgm:pt>
    <dgm:pt modelId="{8A081287-0DDF-FD4B-BDD6-8116D585D4AC}" type="pres">
      <dgm:prSet presAssocID="{CF9F205E-54BD-D647-874A-B7024711B17A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0500ADEB-F6FC-7C4A-994E-449742782172}" type="pres">
      <dgm:prSet presAssocID="{95641150-0ED7-3A44-A7E9-10F981D3500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F39994-0CFE-154F-86BC-4612B759386A}" type="pres">
      <dgm:prSet presAssocID="{98E18AF8-AE9C-0342-B240-46B11B492AEE}" presName="sibTrans" presStyleLbl="sibTrans2D1" presStyleIdx="1" presStyleCnt="2"/>
      <dgm:spPr/>
      <dgm:t>
        <a:bodyPr/>
        <a:lstStyle/>
        <a:p>
          <a:endParaRPr lang="en-US"/>
        </a:p>
      </dgm:t>
    </dgm:pt>
    <dgm:pt modelId="{ABF2821C-8BEA-0C4B-8C8E-A0995D489643}" type="pres">
      <dgm:prSet presAssocID="{98E18AF8-AE9C-0342-B240-46B11B492AEE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FCF5D106-59FD-4743-9CF9-FF84057C335B}" type="pres">
      <dgm:prSet presAssocID="{EDBAF530-87A2-824A-870C-9DB4240DBD37}" presName="node" presStyleLbl="node1" presStyleIdx="2" presStyleCnt="3" custLinFactY="-100000" custLinFactNeighborX="83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A969D3-811B-5F46-8BF0-537B76864D6D}" srcId="{3AFC7D6B-53E3-1340-B267-0481F996B6A6}" destId="{95641150-0ED7-3A44-A7E9-10F981D35001}" srcOrd="1" destOrd="0" parTransId="{2D5434EC-D1D7-EA49-8852-C33E4D2B3C19}" sibTransId="{98E18AF8-AE9C-0342-B240-46B11B492AEE}"/>
    <dgm:cxn modelId="{2833BD22-4309-6C4B-A03B-72685E2F85EB}" type="presOf" srcId="{98E18AF8-AE9C-0342-B240-46B11B492AEE}" destId="{ABF2821C-8BEA-0C4B-8C8E-A0995D489643}" srcOrd="1" destOrd="0" presId="urn:microsoft.com/office/officeart/2005/8/layout/process1"/>
    <dgm:cxn modelId="{52D35479-5886-AA47-A043-8AF3869077AB}" type="presOf" srcId="{3AFC7D6B-53E3-1340-B267-0481F996B6A6}" destId="{26FAEBCA-040B-B443-97F0-7DAC93612228}" srcOrd="0" destOrd="0" presId="urn:microsoft.com/office/officeart/2005/8/layout/process1"/>
    <dgm:cxn modelId="{84672A4B-C7EF-E247-B5FD-B46F42D383B3}" srcId="{3AFC7D6B-53E3-1340-B267-0481F996B6A6}" destId="{B04EFEBF-447B-FF48-BFE7-A15AF89FE4F6}" srcOrd="0" destOrd="0" parTransId="{8D1E7569-1B4C-7C41-BF13-E1E6033139E2}" sibTransId="{CF9F205E-54BD-D647-874A-B7024711B17A}"/>
    <dgm:cxn modelId="{1E4458D1-1F0D-124A-A33E-D4F936AEC0AD}" type="presOf" srcId="{95641150-0ED7-3A44-A7E9-10F981D35001}" destId="{0500ADEB-F6FC-7C4A-994E-449742782172}" srcOrd="0" destOrd="0" presId="urn:microsoft.com/office/officeart/2005/8/layout/process1"/>
    <dgm:cxn modelId="{B4601ACA-2A9A-5F49-ABB7-D8DDD9C1EC9F}" type="presOf" srcId="{98E18AF8-AE9C-0342-B240-46B11B492AEE}" destId="{0CF39994-0CFE-154F-86BC-4612B759386A}" srcOrd="0" destOrd="0" presId="urn:microsoft.com/office/officeart/2005/8/layout/process1"/>
    <dgm:cxn modelId="{1A1BB3F0-EE5C-3149-9FE5-661B49973571}" type="presOf" srcId="{B04EFEBF-447B-FF48-BFE7-A15AF89FE4F6}" destId="{B92C9886-57B5-7942-8186-2D54176DD153}" srcOrd="0" destOrd="0" presId="urn:microsoft.com/office/officeart/2005/8/layout/process1"/>
    <dgm:cxn modelId="{5AFCFB2F-2786-8344-8D5F-64ADD0830E51}" type="presOf" srcId="{EDBAF530-87A2-824A-870C-9DB4240DBD37}" destId="{FCF5D106-59FD-4743-9CF9-FF84057C335B}" srcOrd="0" destOrd="0" presId="urn:microsoft.com/office/officeart/2005/8/layout/process1"/>
    <dgm:cxn modelId="{9235F52C-FEC3-FC45-96E3-75F15126FDB5}" type="presOf" srcId="{CF9F205E-54BD-D647-874A-B7024711B17A}" destId="{8A081287-0DDF-FD4B-BDD6-8116D585D4AC}" srcOrd="1" destOrd="0" presId="urn:microsoft.com/office/officeart/2005/8/layout/process1"/>
    <dgm:cxn modelId="{32F87700-48A3-114B-B89D-443E252B78A2}" srcId="{3AFC7D6B-53E3-1340-B267-0481F996B6A6}" destId="{EDBAF530-87A2-824A-870C-9DB4240DBD37}" srcOrd="2" destOrd="0" parTransId="{CFA831FA-11E6-4340-8F8F-888F310656EC}" sibTransId="{635B8777-56A4-1B4D-9D94-765B8B026E4D}"/>
    <dgm:cxn modelId="{35B5EB71-4FA8-574A-B49F-51FD86C00973}" type="presOf" srcId="{CF9F205E-54BD-D647-874A-B7024711B17A}" destId="{643E8124-179B-6B4F-BC43-B5379A5AD876}" srcOrd="0" destOrd="0" presId="urn:microsoft.com/office/officeart/2005/8/layout/process1"/>
    <dgm:cxn modelId="{5B6674B2-BBFC-2D48-A8B4-EE97C9777FBF}" type="presParOf" srcId="{26FAEBCA-040B-B443-97F0-7DAC93612228}" destId="{B92C9886-57B5-7942-8186-2D54176DD153}" srcOrd="0" destOrd="0" presId="urn:microsoft.com/office/officeart/2005/8/layout/process1"/>
    <dgm:cxn modelId="{2ACBFD96-2FBE-C742-B6AC-4A1A04E56C8C}" type="presParOf" srcId="{26FAEBCA-040B-B443-97F0-7DAC93612228}" destId="{643E8124-179B-6B4F-BC43-B5379A5AD876}" srcOrd="1" destOrd="0" presId="urn:microsoft.com/office/officeart/2005/8/layout/process1"/>
    <dgm:cxn modelId="{1E89C346-BEDC-F746-981E-B1EE4D0E15D1}" type="presParOf" srcId="{643E8124-179B-6B4F-BC43-B5379A5AD876}" destId="{8A081287-0DDF-FD4B-BDD6-8116D585D4AC}" srcOrd="0" destOrd="0" presId="urn:microsoft.com/office/officeart/2005/8/layout/process1"/>
    <dgm:cxn modelId="{866BECE0-BE3B-8E4E-8E61-2C9FD322C6D5}" type="presParOf" srcId="{26FAEBCA-040B-B443-97F0-7DAC93612228}" destId="{0500ADEB-F6FC-7C4A-994E-449742782172}" srcOrd="2" destOrd="0" presId="urn:microsoft.com/office/officeart/2005/8/layout/process1"/>
    <dgm:cxn modelId="{E0E6393B-313A-3F41-A59A-BD0848631221}" type="presParOf" srcId="{26FAEBCA-040B-B443-97F0-7DAC93612228}" destId="{0CF39994-0CFE-154F-86BC-4612B759386A}" srcOrd="3" destOrd="0" presId="urn:microsoft.com/office/officeart/2005/8/layout/process1"/>
    <dgm:cxn modelId="{335208BA-3B2D-4B47-930A-5CE9484294E2}" type="presParOf" srcId="{0CF39994-0CFE-154F-86BC-4612B759386A}" destId="{ABF2821C-8BEA-0C4B-8C8E-A0995D489643}" srcOrd="0" destOrd="0" presId="urn:microsoft.com/office/officeart/2005/8/layout/process1"/>
    <dgm:cxn modelId="{07783DC3-093F-8B4A-A2B9-DAADE1CAB957}" type="presParOf" srcId="{26FAEBCA-040B-B443-97F0-7DAC93612228}" destId="{FCF5D106-59FD-4743-9CF9-FF84057C335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FC7D6B-53E3-1340-B267-0481F996B6A6}" type="doc">
      <dgm:prSet loTypeId="urn:microsoft.com/office/officeart/2005/8/layout/chevron1" loCatId="" qsTypeId="urn:microsoft.com/office/officeart/2005/8/quickstyle/simple4" qsCatId="simple" csTypeId="urn:microsoft.com/office/officeart/2005/8/colors/colorful1" csCatId="colorful" phldr="1"/>
      <dgm:spPr/>
    </dgm:pt>
    <dgm:pt modelId="{B04EFEBF-447B-FF48-BFE7-A15AF89FE4F6}">
      <dgm:prSet phldrT="[Text]" custT="1"/>
      <dgm:spPr/>
      <dgm:t>
        <a:bodyPr/>
        <a:lstStyle/>
        <a:p>
          <a:r>
            <a:rPr lang="es-ES_tradnl" sz="1800" b="1" noProof="0" dirty="0" smtClean="0"/>
            <a:t>Imagen Financiera</a:t>
          </a:r>
          <a:endParaRPr lang="es-ES_tradnl" sz="1800" b="1" noProof="0" dirty="0"/>
        </a:p>
      </dgm:t>
    </dgm:pt>
    <dgm:pt modelId="{8D1E7569-1B4C-7C41-BF13-E1E6033139E2}" type="parTrans" cxnId="{84672A4B-C7EF-E247-B5FD-B46F42D383B3}">
      <dgm:prSet/>
      <dgm:spPr/>
      <dgm:t>
        <a:bodyPr/>
        <a:lstStyle/>
        <a:p>
          <a:endParaRPr lang="es-ES_tradnl" sz="1200" noProof="0"/>
        </a:p>
      </dgm:t>
    </dgm:pt>
    <dgm:pt modelId="{CF9F205E-54BD-D647-874A-B7024711B17A}" type="sibTrans" cxnId="{84672A4B-C7EF-E247-B5FD-B46F42D383B3}">
      <dgm:prSet custT="1"/>
      <dgm:spPr/>
      <dgm:t>
        <a:bodyPr/>
        <a:lstStyle/>
        <a:p>
          <a:endParaRPr lang="es-ES_tradnl" sz="1600" noProof="0"/>
        </a:p>
      </dgm:t>
    </dgm:pt>
    <dgm:pt modelId="{95641150-0ED7-3A44-A7E9-10F981D35001}">
      <dgm:prSet phldrT="[Text]" custT="1"/>
      <dgm:spPr/>
      <dgm:t>
        <a:bodyPr/>
        <a:lstStyle/>
        <a:p>
          <a:r>
            <a:rPr lang="es-ES_tradnl" sz="1800" b="1" noProof="0" dirty="0" smtClean="0"/>
            <a:t>Imagen Institucional</a:t>
          </a:r>
          <a:endParaRPr lang="es-ES_tradnl" sz="1800" b="1" noProof="0" dirty="0"/>
        </a:p>
      </dgm:t>
    </dgm:pt>
    <dgm:pt modelId="{2D5434EC-D1D7-EA49-8852-C33E4D2B3C19}" type="parTrans" cxnId="{B7A969D3-811B-5F46-8BF0-537B76864D6D}">
      <dgm:prSet/>
      <dgm:spPr/>
      <dgm:t>
        <a:bodyPr/>
        <a:lstStyle/>
        <a:p>
          <a:endParaRPr lang="es-ES_tradnl" sz="1200" noProof="0"/>
        </a:p>
      </dgm:t>
    </dgm:pt>
    <dgm:pt modelId="{98E18AF8-AE9C-0342-B240-46B11B492AEE}" type="sibTrans" cxnId="{B7A969D3-811B-5F46-8BF0-537B76864D6D}">
      <dgm:prSet custT="1"/>
      <dgm:spPr/>
      <dgm:t>
        <a:bodyPr/>
        <a:lstStyle/>
        <a:p>
          <a:endParaRPr lang="es-ES_tradnl" sz="1600" noProof="0"/>
        </a:p>
      </dgm:t>
    </dgm:pt>
    <dgm:pt modelId="{EDBAF530-87A2-824A-870C-9DB4240DBD37}">
      <dgm:prSet phldrT="[Text]" custT="1"/>
      <dgm:spPr/>
      <dgm:t>
        <a:bodyPr/>
        <a:lstStyle/>
        <a:p>
          <a:r>
            <a:rPr lang="es-ES_tradnl" sz="1800" b="1" noProof="0" dirty="0" smtClean="0"/>
            <a:t>Imagen Interna</a:t>
          </a:r>
          <a:endParaRPr lang="es-ES_tradnl" sz="1800" b="1" noProof="0" dirty="0"/>
        </a:p>
      </dgm:t>
    </dgm:pt>
    <dgm:pt modelId="{CFA831FA-11E6-4340-8F8F-888F310656EC}" type="parTrans" cxnId="{32F87700-48A3-114B-B89D-443E252B78A2}">
      <dgm:prSet/>
      <dgm:spPr/>
      <dgm:t>
        <a:bodyPr/>
        <a:lstStyle/>
        <a:p>
          <a:endParaRPr lang="es-ES_tradnl" sz="1200" noProof="0"/>
        </a:p>
      </dgm:t>
    </dgm:pt>
    <dgm:pt modelId="{635B8777-56A4-1B4D-9D94-765B8B026E4D}" type="sibTrans" cxnId="{32F87700-48A3-114B-B89D-443E252B78A2}">
      <dgm:prSet/>
      <dgm:spPr/>
      <dgm:t>
        <a:bodyPr/>
        <a:lstStyle/>
        <a:p>
          <a:endParaRPr lang="es-ES_tradnl" sz="1200" noProof="0"/>
        </a:p>
      </dgm:t>
    </dgm:pt>
    <dgm:pt modelId="{6CC0D014-DDB6-7147-888D-854486856F3B}">
      <dgm:prSet phldrT="[Text]" custT="1"/>
      <dgm:spPr/>
      <dgm:t>
        <a:bodyPr/>
        <a:lstStyle/>
        <a:p>
          <a:r>
            <a:rPr lang="es-ES_tradnl" sz="1800" b="1" noProof="0" dirty="0" smtClean="0">
              <a:solidFill>
                <a:srgbClr val="000000"/>
              </a:solidFill>
            </a:rPr>
            <a:t>Imagen del Producto </a:t>
          </a:r>
          <a:endParaRPr lang="es-ES_tradnl" sz="1800" b="1" noProof="0" dirty="0">
            <a:solidFill>
              <a:srgbClr val="000000"/>
            </a:solidFill>
          </a:endParaRPr>
        </a:p>
      </dgm:t>
    </dgm:pt>
    <dgm:pt modelId="{B933ACDE-7D16-9343-995A-0791B9877156}" type="parTrans" cxnId="{2D4F9500-2AFE-8D44-875B-2A0F8B70F551}">
      <dgm:prSet/>
      <dgm:spPr/>
      <dgm:t>
        <a:bodyPr/>
        <a:lstStyle/>
        <a:p>
          <a:endParaRPr lang="en-US" sz="1600"/>
        </a:p>
      </dgm:t>
    </dgm:pt>
    <dgm:pt modelId="{CDD2B10D-62B1-594D-A861-8886459BC745}" type="sibTrans" cxnId="{2D4F9500-2AFE-8D44-875B-2A0F8B70F551}">
      <dgm:prSet/>
      <dgm:spPr/>
      <dgm:t>
        <a:bodyPr/>
        <a:lstStyle/>
        <a:p>
          <a:endParaRPr lang="en-US" sz="1600"/>
        </a:p>
      </dgm:t>
    </dgm:pt>
    <dgm:pt modelId="{70B38740-C152-C34B-8F3C-5F88C12755E9}" type="pres">
      <dgm:prSet presAssocID="{3AFC7D6B-53E3-1340-B267-0481F996B6A6}" presName="Name0" presStyleCnt="0">
        <dgm:presLayoutVars>
          <dgm:dir/>
          <dgm:animLvl val="lvl"/>
          <dgm:resizeHandles val="exact"/>
        </dgm:presLayoutVars>
      </dgm:prSet>
      <dgm:spPr/>
    </dgm:pt>
    <dgm:pt modelId="{7C611321-9804-404E-83DA-2562675398B4}" type="pres">
      <dgm:prSet presAssocID="{B04EFEBF-447B-FF48-BFE7-A15AF89FE4F6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4FB967-02FC-5A40-8CE5-EF1CF401B4C8}" type="pres">
      <dgm:prSet presAssocID="{CF9F205E-54BD-D647-874A-B7024711B17A}" presName="parTxOnlySpace" presStyleCnt="0"/>
      <dgm:spPr/>
    </dgm:pt>
    <dgm:pt modelId="{197F5FD2-BF8E-194A-AC9A-8BA0BAEE24C4}" type="pres">
      <dgm:prSet presAssocID="{95641150-0ED7-3A44-A7E9-10F981D35001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1EDDDD-0EED-C548-9242-EFFDEC50F9F2}" type="pres">
      <dgm:prSet presAssocID="{98E18AF8-AE9C-0342-B240-46B11B492AEE}" presName="parTxOnlySpace" presStyleCnt="0"/>
      <dgm:spPr/>
    </dgm:pt>
    <dgm:pt modelId="{7A604384-3B27-FE46-8761-91D8349B5256}" type="pres">
      <dgm:prSet presAssocID="{EDBAF530-87A2-824A-870C-9DB4240DBD37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539FE7-C274-7149-9CFA-C1CD03FB1799}" type="pres">
      <dgm:prSet presAssocID="{635B8777-56A4-1B4D-9D94-765B8B026E4D}" presName="parTxOnlySpace" presStyleCnt="0"/>
      <dgm:spPr/>
    </dgm:pt>
    <dgm:pt modelId="{3E9E6F5B-B664-D045-BDC5-D9AB72B70046}" type="pres">
      <dgm:prSet presAssocID="{6CC0D014-DDB6-7147-888D-854486856F3B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A969D3-811B-5F46-8BF0-537B76864D6D}" srcId="{3AFC7D6B-53E3-1340-B267-0481F996B6A6}" destId="{95641150-0ED7-3A44-A7E9-10F981D35001}" srcOrd="1" destOrd="0" parTransId="{2D5434EC-D1D7-EA49-8852-C33E4D2B3C19}" sibTransId="{98E18AF8-AE9C-0342-B240-46B11B492AEE}"/>
    <dgm:cxn modelId="{366DF43A-058E-4745-BE4A-C1945E453CED}" type="presOf" srcId="{B04EFEBF-447B-FF48-BFE7-A15AF89FE4F6}" destId="{7C611321-9804-404E-83DA-2562675398B4}" srcOrd="0" destOrd="0" presId="urn:microsoft.com/office/officeart/2005/8/layout/chevron1"/>
    <dgm:cxn modelId="{84672A4B-C7EF-E247-B5FD-B46F42D383B3}" srcId="{3AFC7D6B-53E3-1340-B267-0481F996B6A6}" destId="{B04EFEBF-447B-FF48-BFE7-A15AF89FE4F6}" srcOrd="0" destOrd="0" parTransId="{8D1E7569-1B4C-7C41-BF13-E1E6033139E2}" sibTransId="{CF9F205E-54BD-D647-874A-B7024711B17A}"/>
    <dgm:cxn modelId="{C57F9291-218C-F24E-835F-0E9A43867C9B}" type="presOf" srcId="{3AFC7D6B-53E3-1340-B267-0481F996B6A6}" destId="{70B38740-C152-C34B-8F3C-5F88C12755E9}" srcOrd="0" destOrd="0" presId="urn:microsoft.com/office/officeart/2005/8/layout/chevron1"/>
    <dgm:cxn modelId="{4D35A80B-3941-584B-9448-4EB2853A665A}" type="presOf" srcId="{EDBAF530-87A2-824A-870C-9DB4240DBD37}" destId="{7A604384-3B27-FE46-8761-91D8349B5256}" srcOrd="0" destOrd="0" presId="urn:microsoft.com/office/officeart/2005/8/layout/chevron1"/>
    <dgm:cxn modelId="{FE28B655-530E-FB41-A354-C0D96854074C}" type="presOf" srcId="{95641150-0ED7-3A44-A7E9-10F981D35001}" destId="{197F5FD2-BF8E-194A-AC9A-8BA0BAEE24C4}" srcOrd="0" destOrd="0" presId="urn:microsoft.com/office/officeart/2005/8/layout/chevron1"/>
    <dgm:cxn modelId="{2D4F9500-2AFE-8D44-875B-2A0F8B70F551}" srcId="{3AFC7D6B-53E3-1340-B267-0481F996B6A6}" destId="{6CC0D014-DDB6-7147-888D-854486856F3B}" srcOrd="3" destOrd="0" parTransId="{B933ACDE-7D16-9343-995A-0791B9877156}" sibTransId="{CDD2B10D-62B1-594D-A861-8886459BC745}"/>
    <dgm:cxn modelId="{77C48A9C-D8DB-C442-9A1C-BAE41EA5F611}" type="presOf" srcId="{6CC0D014-DDB6-7147-888D-854486856F3B}" destId="{3E9E6F5B-B664-D045-BDC5-D9AB72B70046}" srcOrd="0" destOrd="0" presId="urn:microsoft.com/office/officeart/2005/8/layout/chevron1"/>
    <dgm:cxn modelId="{32F87700-48A3-114B-B89D-443E252B78A2}" srcId="{3AFC7D6B-53E3-1340-B267-0481F996B6A6}" destId="{EDBAF530-87A2-824A-870C-9DB4240DBD37}" srcOrd="2" destOrd="0" parTransId="{CFA831FA-11E6-4340-8F8F-888F310656EC}" sibTransId="{635B8777-56A4-1B4D-9D94-765B8B026E4D}"/>
    <dgm:cxn modelId="{F66CCF85-F47A-8546-A373-52F3DFFF96CF}" type="presParOf" srcId="{70B38740-C152-C34B-8F3C-5F88C12755E9}" destId="{7C611321-9804-404E-83DA-2562675398B4}" srcOrd="0" destOrd="0" presId="urn:microsoft.com/office/officeart/2005/8/layout/chevron1"/>
    <dgm:cxn modelId="{456D51E6-B23C-B04E-9BA7-55A5183E4EC0}" type="presParOf" srcId="{70B38740-C152-C34B-8F3C-5F88C12755E9}" destId="{684FB967-02FC-5A40-8CE5-EF1CF401B4C8}" srcOrd="1" destOrd="0" presId="urn:microsoft.com/office/officeart/2005/8/layout/chevron1"/>
    <dgm:cxn modelId="{A93EB815-74A4-5C44-9324-1A6F161C9E08}" type="presParOf" srcId="{70B38740-C152-C34B-8F3C-5F88C12755E9}" destId="{197F5FD2-BF8E-194A-AC9A-8BA0BAEE24C4}" srcOrd="2" destOrd="0" presId="urn:microsoft.com/office/officeart/2005/8/layout/chevron1"/>
    <dgm:cxn modelId="{06ECF389-4A64-0F42-BFA8-30EE9CF1D5CC}" type="presParOf" srcId="{70B38740-C152-C34B-8F3C-5F88C12755E9}" destId="{DC1EDDDD-0EED-C548-9242-EFFDEC50F9F2}" srcOrd="3" destOrd="0" presId="urn:microsoft.com/office/officeart/2005/8/layout/chevron1"/>
    <dgm:cxn modelId="{4B433E85-1507-3D47-909B-F91E31C19AFF}" type="presParOf" srcId="{70B38740-C152-C34B-8F3C-5F88C12755E9}" destId="{7A604384-3B27-FE46-8761-91D8349B5256}" srcOrd="4" destOrd="0" presId="urn:microsoft.com/office/officeart/2005/8/layout/chevron1"/>
    <dgm:cxn modelId="{C52F5231-5CD8-0343-A12B-413ED7A9C43A}" type="presParOf" srcId="{70B38740-C152-C34B-8F3C-5F88C12755E9}" destId="{2C539FE7-C274-7149-9CFA-C1CD03FB1799}" srcOrd="5" destOrd="0" presId="urn:microsoft.com/office/officeart/2005/8/layout/chevron1"/>
    <dgm:cxn modelId="{4499BE1C-415F-0E4B-BB8E-5C3EA341AD75}" type="presParOf" srcId="{70B38740-C152-C34B-8F3C-5F88C12755E9}" destId="{3E9E6F5B-B664-D045-BDC5-D9AB72B70046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FC7D6B-53E3-1340-B267-0481F996B6A6}" type="doc">
      <dgm:prSet loTypeId="urn:microsoft.com/office/officeart/2005/8/layout/process1" loCatId="" qsTypeId="urn:microsoft.com/office/officeart/2005/8/quickstyle/simple4" qsCatId="simple" csTypeId="urn:microsoft.com/office/officeart/2005/8/colors/accent0_3" csCatId="mainScheme" phldr="1"/>
      <dgm:spPr/>
    </dgm:pt>
    <dgm:pt modelId="{B04EFEBF-447B-FF48-BFE7-A15AF89FE4F6}">
      <dgm:prSet phldrT="[Text]" custT="1"/>
      <dgm:spPr/>
      <dgm:t>
        <a:bodyPr/>
        <a:lstStyle/>
        <a:p>
          <a:r>
            <a:rPr lang="es-ES_tradnl" sz="2000" b="1" noProof="0" dirty="0" smtClean="0"/>
            <a:t>IMAGEN GLOBAL</a:t>
          </a:r>
          <a:endParaRPr lang="es-ES_tradnl" sz="2000" b="1" noProof="0" dirty="0"/>
        </a:p>
      </dgm:t>
    </dgm:pt>
    <dgm:pt modelId="{8D1E7569-1B4C-7C41-BF13-E1E6033139E2}" type="parTrans" cxnId="{84672A4B-C7EF-E247-B5FD-B46F42D383B3}">
      <dgm:prSet/>
      <dgm:spPr/>
      <dgm:t>
        <a:bodyPr/>
        <a:lstStyle/>
        <a:p>
          <a:endParaRPr lang="es-ES_tradnl" sz="1400" b="1" noProof="0"/>
        </a:p>
      </dgm:t>
    </dgm:pt>
    <dgm:pt modelId="{CF9F205E-54BD-D647-874A-B7024711B17A}" type="sibTrans" cxnId="{84672A4B-C7EF-E247-B5FD-B46F42D383B3}">
      <dgm:prSet custT="1"/>
      <dgm:spPr/>
      <dgm:t>
        <a:bodyPr/>
        <a:lstStyle/>
        <a:p>
          <a:endParaRPr lang="es-ES_tradnl" sz="1800" b="1" noProof="0"/>
        </a:p>
      </dgm:t>
    </dgm:pt>
    <dgm:pt modelId="{26FAEBCA-040B-B443-97F0-7DAC93612228}" type="pres">
      <dgm:prSet presAssocID="{3AFC7D6B-53E3-1340-B267-0481F996B6A6}" presName="Name0" presStyleCnt="0">
        <dgm:presLayoutVars>
          <dgm:dir/>
          <dgm:resizeHandles val="exact"/>
        </dgm:presLayoutVars>
      </dgm:prSet>
      <dgm:spPr/>
    </dgm:pt>
    <dgm:pt modelId="{B92C9886-57B5-7942-8186-2D54176DD153}" type="pres">
      <dgm:prSet presAssocID="{B04EFEBF-447B-FF48-BFE7-A15AF89FE4F6}" presName="node" presStyleLbl="node1" presStyleIdx="0" presStyleCnt="1" custLinFactY="3901" custLinFactNeighborX="-23135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672A4B-C7EF-E247-B5FD-B46F42D383B3}" srcId="{3AFC7D6B-53E3-1340-B267-0481F996B6A6}" destId="{B04EFEBF-447B-FF48-BFE7-A15AF89FE4F6}" srcOrd="0" destOrd="0" parTransId="{8D1E7569-1B4C-7C41-BF13-E1E6033139E2}" sibTransId="{CF9F205E-54BD-D647-874A-B7024711B17A}"/>
    <dgm:cxn modelId="{68E7EC9C-F08B-A049-91CD-18A508A2DFE1}" type="presOf" srcId="{B04EFEBF-447B-FF48-BFE7-A15AF89FE4F6}" destId="{B92C9886-57B5-7942-8186-2D54176DD153}" srcOrd="0" destOrd="0" presId="urn:microsoft.com/office/officeart/2005/8/layout/process1"/>
    <dgm:cxn modelId="{9F395D2F-4561-E14D-A6AD-8C56243613D0}" type="presOf" srcId="{3AFC7D6B-53E3-1340-B267-0481F996B6A6}" destId="{26FAEBCA-040B-B443-97F0-7DAC93612228}" srcOrd="0" destOrd="0" presId="urn:microsoft.com/office/officeart/2005/8/layout/process1"/>
    <dgm:cxn modelId="{4BC11462-E55E-E34B-98CE-A0600C5B4E65}" type="presParOf" srcId="{26FAEBCA-040B-B443-97F0-7DAC93612228}" destId="{B92C9886-57B5-7942-8186-2D54176DD153}" srcOrd="0" destOrd="0" presId="urn:microsoft.com/office/officeart/2005/8/layout/process1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FC7D6B-53E3-1340-B267-0481F996B6A6}" type="doc">
      <dgm:prSet loTypeId="urn:microsoft.com/office/officeart/2005/8/layout/process1" loCatId="" qsTypeId="urn:microsoft.com/office/officeart/2005/8/quickstyle/simple4" qsCatId="simple" csTypeId="urn:microsoft.com/office/officeart/2005/8/colors/colorful1" csCatId="colorful" phldr="1"/>
      <dgm:spPr/>
    </dgm:pt>
    <dgm:pt modelId="{B04EFEBF-447B-FF48-BFE7-A15AF89FE4F6}">
      <dgm:prSet phldrT="[Text]" custT="1"/>
      <dgm:spPr/>
      <dgm:t>
        <a:bodyPr/>
        <a:lstStyle/>
        <a:p>
          <a:r>
            <a:rPr lang="es-ES_tradnl" sz="1800" b="1" noProof="0" dirty="0" smtClean="0"/>
            <a:t>Definición de la estrategia de Imagen</a:t>
          </a:r>
          <a:endParaRPr lang="es-ES_tradnl" sz="1800" b="1" noProof="0" dirty="0"/>
        </a:p>
      </dgm:t>
    </dgm:pt>
    <dgm:pt modelId="{8D1E7569-1B4C-7C41-BF13-E1E6033139E2}" type="parTrans" cxnId="{84672A4B-C7EF-E247-B5FD-B46F42D383B3}">
      <dgm:prSet/>
      <dgm:spPr/>
      <dgm:t>
        <a:bodyPr/>
        <a:lstStyle/>
        <a:p>
          <a:endParaRPr lang="es-ES_tradnl" sz="1200" noProof="0"/>
        </a:p>
      </dgm:t>
    </dgm:pt>
    <dgm:pt modelId="{CF9F205E-54BD-D647-874A-B7024711B17A}" type="sibTrans" cxnId="{84672A4B-C7EF-E247-B5FD-B46F42D383B3}">
      <dgm:prSet custT="1"/>
      <dgm:spPr/>
      <dgm:t>
        <a:bodyPr/>
        <a:lstStyle/>
        <a:p>
          <a:endParaRPr lang="es-ES_tradnl" sz="1600" noProof="0"/>
        </a:p>
      </dgm:t>
    </dgm:pt>
    <dgm:pt modelId="{95641150-0ED7-3A44-A7E9-10F981D35001}">
      <dgm:prSet phldrT="[Text]" custT="1"/>
      <dgm:spPr/>
      <dgm:t>
        <a:bodyPr/>
        <a:lstStyle/>
        <a:p>
          <a:r>
            <a:rPr lang="es-ES_tradnl" sz="1800" b="1" noProof="0" dirty="0" smtClean="0"/>
            <a:t>Configuración de la personalidad corporativa</a:t>
          </a:r>
          <a:endParaRPr lang="es-ES_tradnl" sz="1800" b="1" noProof="0" dirty="0"/>
        </a:p>
      </dgm:t>
    </dgm:pt>
    <dgm:pt modelId="{2D5434EC-D1D7-EA49-8852-C33E4D2B3C19}" type="parTrans" cxnId="{B7A969D3-811B-5F46-8BF0-537B76864D6D}">
      <dgm:prSet/>
      <dgm:spPr/>
      <dgm:t>
        <a:bodyPr/>
        <a:lstStyle/>
        <a:p>
          <a:endParaRPr lang="es-ES_tradnl" sz="1200" noProof="0"/>
        </a:p>
      </dgm:t>
    </dgm:pt>
    <dgm:pt modelId="{98E18AF8-AE9C-0342-B240-46B11B492AEE}" type="sibTrans" cxnId="{B7A969D3-811B-5F46-8BF0-537B76864D6D}">
      <dgm:prSet custT="1"/>
      <dgm:spPr/>
      <dgm:t>
        <a:bodyPr/>
        <a:lstStyle/>
        <a:p>
          <a:endParaRPr lang="es-ES_tradnl" sz="1600" noProof="0"/>
        </a:p>
      </dgm:t>
    </dgm:pt>
    <dgm:pt modelId="{EDBAF530-87A2-824A-870C-9DB4240DBD37}">
      <dgm:prSet phldrT="[Text]" custT="1"/>
      <dgm:spPr/>
      <dgm:t>
        <a:bodyPr/>
        <a:lstStyle/>
        <a:p>
          <a:r>
            <a:rPr lang="es-ES_tradnl" sz="1800" b="1" noProof="0" dirty="0" smtClean="0"/>
            <a:t>Gestión de la comunicación corporativa</a:t>
          </a:r>
          <a:endParaRPr lang="es-ES_tradnl" sz="1800" b="1" noProof="0" dirty="0"/>
        </a:p>
      </dgm:t>
    </dgm:pt>
    <dgm:pt modelId="{CFA831FA-11E6-4340-8F8F-888F310656EC}" type="parTrans" cxnId="{32F87700-48A3-114B-B89D-443E252B78A2}">
      <dgm:prSet/>
      <dgm:spPr/>
      <dgm:t>
        <a:bodyPr/>
        <a:lstStyle/>
        <a:p>
          <a:endParaRPr lang="es-ES_tradnl" sz="1200" noProof="0"/>
        </a:p>
      </dgm:t>
    </dgm:pt>
    <dgm:pt modelId="{635B8777-56A4-1B4D-9D94-765B8B026E4D}" type="sibTrans" cxnId="{32F87700-48A3-114B-B89D-443E252B78A2}">
      <dgm:prSet/>
      <dgm:spPr/>
      <dgm:t>
        <a:bodyPr/>
        <a:lstStyle/>
        <a:p>
          <a:endParaRPr lang="es-ES_tradnl" sz="1200" noProof="0"/>
        </a:p>
      </dgm:t>
    </dgm:pt>
    <dgm:pt modelId="{26FAEBCA-040B-B443-97F0-7DAC93612228}" type="pres">
      <dgm:prSet presAssocID="{3AFC7D6B-53E3-1340-B267-0481F996B6A6}" presName="Name0" presStyleCnt="0">
        <dgm:presLayoutVars>
          <dgm:dir/>
          <dgm:resizeHandles val="exact"/>
        </dgm:presLayoutVars>
      </dgm:prSet>
      <dgm:spPr/>
    </dgm:pt>
    <dgm:pt modelId="{B92C9886-57B5-7942-8186-2D54176DD153}" type="pres">
      <dgm:prSet presAssocID="{B04EFEBF-447B-FF48-BFE7-A15AF89FE4F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3E8124-179B-6B4F-BC43-B5379A5AD876}" type="pres">
      <dgm:prSet presAssocID="{CF9F205E-54BD-D647-874A-B7024711B17A}" presName="sibTrans" presStyleLbl="sibTrans2D1" presStyleIdx="0" presStyleCnt="2" custAng="0"/>
      <dgm:spPr/>
      <dgm:t>
        <a:bodyPr/>
        <a:lstStyle/>
        <a:p>
          <a:endParaRPr lang="en-US"/>
        </a:p>
      </dgm:t>
    </dgm:pt>
    <dgm:pt modelId="{8A081287-0DDF-FD4B-BDD6-8116D585D4AC}" type="pres">
      <dgm:prSet presAssocID="{CF9F205E-54BD-D647-874A-B7024711B17A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0500ADEB-F6FC-7C4A-994E-449742782172}" type="pres">
      <dgm:prSet presAssocID="{95641150-0ED7-3A44-A7E9-10F981D3500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F39994-0CFE-154F-86BC-4612B759386A}" type="pres">
      <dgm:prSet presAssocID="{98E18AF8-AE9C-0342-B240-46B11B492AEE}" presName="sibTrans" presStyleLbl="sibTrans2D1" presStyleIdx="1" presStyleCnt="2"/>
      <dgm:spPr/>
      <dgm:t>
        <a:bodyPr/>
        <a:lstStyle/>
        <a:p>
          <a:endParaRPr lang="en-US"/>
        </a:p>
      </dgm:t>
    </dgm:pt>
    <dgm:pt modelId="{ABF2821C-8BEA-0C4B-8C8E-A0995D489643}" type="pres">
      <dgm:prSet presAssocID="{98E18AF8-AE9C-0342-B240-46B11B492AEE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FCF5D106-59FD-4743-9CF9-FF84057C335B}" type="pres">
      <dgm:prSet presAssocID="{EDBAF530-87A2-824A-870C-9DB4240DBD37}" presName="node" presStyleLbl="node1" presStyleIdx="2" presStyleCnt="3" custLinFactNeighborX="2717" custLinFactNeighborY="1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CF4975-E0A5-5D4C-8D6B-F0333E082913}" type="presOf" srcId="{98E18AF8-AE9C-0342-B240-46B11B492AEE}" destId="{0CF39994-0CFE-154F-86BC-4612B759386A}" srcOrd="0" destOrd="0" presId="urn:microsoft.com/office/officeart/2005/8/layout/process1"/>
    <dgm:cxn modelId="{24E9EB5B-0766-524F-8218-8D24B7394217}" type="presOf" srcId="{95641150-0ED7-3A44-A7E9-10F981D35001}" destId="{0500ADEB-F6FC-7C4A-994E-449742782172}" srcOrd="0" destOrd="0" presId="urn:microsoft.com/office/officeart/2005/8/layout/process1"/>
    <dgm:cxn modelId="{861FCDCF-738E-3548-AA4B-AACC196A9D61}" type="presOf" srcId="{CF9F205E-54BD-D647-874A-B7024711B17A}" destId="{8A081287-0DDF-FD4B-BDD6-8116D585D4AC}" srcOrd="1" destOrd="0" presId="urn:microsoft.com/office/officeart/2005/8/layout/process1"/>
    <dgm:cxn modelId="{32F87700-48A3-114B-B89D-443E252B78A2}" srcId="{3AFC7D6B-53E3-1340-B267-0481F996B6A6}" destId="{EDBAF530-87A2-824A-870C-9DB4240DBD37}" srcOrd="2" destOrd="0" parTransId="{CFA831FA-11E6-4340-8F8F-888F310656EC}" sibTransId="{635B8777-56A4-1B4D-9D94-765B8B026E4D}"/>
    <dgm:cxn modelId="{99033E3C-EF50-4E48-A868-0A1765976C0B}" type="presOf" srcId="{B04EFEBF-447B-FF48-BFE7-A15AF89FE4F6}" destId="{B92C9886-57B5-7942-8186-2D54176DD153}" srcOrd="0" destOrd="0" presId="urn:microsoft.com/office/officeart/2005/8/layout/process1"/>
    <dgm:cxn modelId="{5CC80205-CD54-A549-BE1F-F3B25BEF6FF7}" type="presOf" srcId="{EDBAF530-87A2-824A-870C-9DB4240DBD37}" destId="{FCF5D106-59FD-4743-9CF9-FF84057C335B}" srcOrd="0" destOrd="0" presId="urn:microsoft.com/office/officeart/2005/8/layout/process1"/>
    <dgm:cxn modelId="{2854BEB0-AFAA-B542-BBF2-98709D6C0393}" type="presOf" srcId="{CF9F205E-54BD-D647-874A-B7024711B17A}" destId="{643E8124-179B-6B4F-BC43-B5379A5AD876}" srcOrd="0" destOrd="0" presId="urn:microsoft.com/office/officeart/2005/8/layout/process1"/>
    <dgm:cxn modelId="{B7A969D3-811B-5F46-8BF0-537B76864D6D}" srcId="{3AFC7D6B-53E3-1340-B267-0481F996B6A6}" destId="{95641150-0ED7-3A44-A7E9-10F981D35001}" srcOrd="1" destOrd="0" parTransId="{2D5434EC-D1D7-EA49-8852-C33E4D2B3C19}" sibTransId="{98E18AF8-AE9C-0342-B240-46B11B492AEE}"/>
    <dgm:cxn modelId="{84672A4B-C7EF-E247-B5FD-B46F42D383B3}" srcId="{3AFC7D6B-53E3-1340-B267-0481F996B6A6}" destId="{B04EFEBF-447B-FF48-BFE7-A15AF89FE4F6}" srcOrd="0" destOrd="0" parTransId="{8D1E7569-1B4C-7C41-BF13-E1E6033139E2}" sibTransId="{CF9F205E-54BD-D647-874A-B7024711B17A}"/>
    <dgm:cxn modelId="{17C083BA-5278-D044-ADAB-632BE3C4878D}" type="presOf" srcId="{3AFC7D6B-53E3-1340-B267-0481F996B6A6}" destId="{26FAEBCA-040B-B443-97F0-7DAC93612228}" srcOrd="0" destOrd="0" presId="urn:microsoft.com/office/officeart/2005/8/layout/process1"/>
    <dgm:cxn modelId="{9F584F02-CF00-034A-841D-3A76A868A53F}" type="presOf" srcId="{98E18AF8-AE9C-0342-B240-46B11B492AEE}" destId="{ABF2821C-8BEA-0C4B-8C8E-A0995D489643}" srcOrd="1" destOrd="0" presId="urn:microsoft.com/office/officeart/2005/8/layout/process1"/>
    <dgm:cxn modelId="{5197BE5C-C86E-9447-9F7F-F96C48950E39}" type="presParOf" srcId="{26FAEBCA-040B-B443-97F0-7DAC93612228}" destId="{B92C9886-57B5-7942-8186-2D54176DD153}" srcOrd="0" destOrd="0" presId="urn:microsoft.com/office/officeart/2005/8/layout/process1"/>
    <dgm:cxn modelId="{AE0D5F23-45D3-EE4A-9849-AC007ABA539F}" type="presParOf" srcId="{26FAEBCA-040B-B443-97F0-7DAC93612228}" destId="{643E8124-179B-6B4F-BC43-B5379A5AD876}" srcOrd="1" destOrd="0" presId="urn:microsoft.com/office/officeart/2005/8/layout/process1"/>
    <dgm:cxn modelId="{152C77D0-36F1-9041-815F-6391A34FF296}" type="presParOf" srcId="{643E8124-179B-6B4F-BC43-B5379A5AD876}" destId="{8A081287-0DDF-FD4B-BDD6-8116D585D4AC}" srcOrd="0" destOrd="0" presId="urn:microsoft.com/office/officeart/2005/8/layout/process1"/>
    <dgm:cxn modelId="{BD6E6565-0A2B-3348-8094-EAFAEEF0042C}" type="presParOf" srcId="{26FAEBCA-040B-B443-97F0-7DAC93612228}" destId="{0500ADEB-F6FC-7C4A-994E-449742782172}" srcOrd="2" destOrd="0" presId="urn:microsoft.com/office/officeart/2005/8/layout/process1"/>
    <dgm:cxn modelId="{9B8028FC-6A86-BA41-8907-C0CBC6739A46}" type="presParOf" srcId="{26FAEBCA-040B-B443-97F0-7DAC93612228}" destId="{0CF39994-0CFE-154F-86BC-4612B759386A}" srcOrd="3" destOrd="0" presId="urn:microsoft.com/office/officeart/2005/8/layout/process1"/>
    <dgm:cxn modelId="{CAF1DF1B-02ED-8944-9E27-219143DF0967}" type="presParOf" srcId="{0CF39994-0CFE-154F-86BC-4612B759386A}" destId="{ABF2821C-8BEA-0C4B-8C8E-A0995D489643}" srcOrd="0" destOrd="0" presId="urn:microsoft.com/office/officeart/2005/8/layout/process1"/>
    <dgm:cxn modelId="{9553BABE-CC1D-4F40-9F2D-BAF019C2309D}" type="presParOf" srcId="{26FAEBCA-040B-B443-97F0-7DAC93612228}" destId="{FCF5D106-59FD-4743-9CF9-FF84057C335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AFC7D6B-53E3-1340-B267-0481F996B6A6}" type="doc">
      <dgm:prSet loTypeId="urn:microsoft.com/office/officeart/2005/8/layout/hChevron3" loCatId="" qsTypeId="urn:microsoft.com/office/officeart/2005/8/quickstyle/simple4" qsCatId="simple" csTypeId="urn:microsoft.com/office/officeart/2005/8/colors/colorful1" csCatId="colorful" phldr="1"/>
      <dgm:spPr/>
    </dgm:pt>
    <dgm:pt modelId="{B04EFEBF-447B-FF48-BFE7-A15AF89FE4F6}">
      <dgm:prSet phldrT="[Text]" custT="1"/>
      <dgm:spPr/>
      <dgm:t>
        <a:bodyPr/>
        <a:lstStyle/>
        <a:p>
          <a:pPr algn="ctr"/>
          <a:r>
            <a:rPr lang="es-ES_tradnl" sz="1800" b="1" noProof="0" dirty="0" smtClean="0"/>
            <a:t>Autoimagen</a:t>
          </a:r>
          <a:endParaRPr lang="es-ES_tradnl" sz="1800" b="1" noProof="0" dirty="0"/>
        </a:p>
      </dgm:t>
    </dgm:pt>
    <dgm:pt modelId="{8D1E7569-1B4C-7C41-BF13-E1E6033139E2}" type="parTrans" cxnId="{84672A4B-C7EF-E247-B5FD-B46F42D383B3}">
      <dgm:prSet/>
      <dgm:spPr/>
      <dgm:t>
        <a:bodyPr/>
        <a:lstStyle/>
        <a:p>
          <a:endParaRPr lang="es-ES_tradnl" sz="1200" b="1" noProof="0"/>
        </a:p>
      </dgm:t>
    </dgm:pt>
    <dgm:pt modelId="{CF9F205E-54BD-D647-874A-B7024711B17A}" type="sibTrans" cxnId="{84672A4B-C7EF-E247-B5FD-B46F42D383B3}">
      <dgm:prSet custT="1"/>
      <dgm:spPr/>
      <dgm:t>
        <a:bodyPr/>
        <a:lstStyle/>
        <a:p>
          <a:endParaRPr lang="es-ES_tradnl" sz="1600" b="1" noProof="0"/>
        </a:p>
      </dgm:t>
    </dgm:pt>
    <dgm:pt modelId="{95641150-0ED7-3A44-A7E9-10F981D35001}">
      <dgm:prSet phldrT="[Text]" custT="1"/>
      <dgm:spPr/>
      <dgm:t>
        <a:bodyPr/>
        <a:lstStyle/>
        <a:p>
          <a:pPr algn="l"/>
          <a:r>
            <a:rPr lang="es-ES_tradnl" sz="1800" b="1" noProof="0" dirty="0" smtClean="0"/>
            <a:t>  Imagen intencional</a:t>
          </a:r>
          <a:endParaRPr lang="es-ES_tradnl" sz="1800" b="1" noProof="0" dirty="0"/>
        </a:p>
      </dgm:t>
    </dgm:pt>
    <dgm:pt modelId="{2D5434EC-D1D7-EA49-8852-C33E4D2B3C19}" type="parTrans" cxnId="{B7A969D3-811B-5F46-8BF0-537B76864D6D}">
      <dgm:prSet/>
      <dgm:spPr/>
      <dgm:t>
        <a:bodyPr/>
        <a:lstStyle/>
        <a:p>
          <a:endParaRPr lang="es-ES_tradnl" sz="1200" b="1" noProof="0"/>
        </a:p>
      </dgm:t>
    </dgm:pt>
    <dgm:pt modelId="{98E18AF8-AE9C-0342-B240-46B11B492AEE}" type="sibTrans" cxnId="{B7A969D3-811B-5F46-8BF0-537B76864D6D}">
      <dgm:prSet custT="1"/>
      <dgm:spPr/>
      <dgm:t>
        <a:bodyPr/>
        <a:lstStyle/>
        <a:p>
          <a:endParaRPr lang="es-ES_tradnl" sz="1600" b="1" noProof="0"/>
        </a:p>
      </dgm:t>
    </dgm:pt>
    <dgm:pt modelId="{EDBAF530-87A2-824A-870C-9DB4240DBD37}">
      <dgm:prSet phldrT="[Text]" custT="1"/>
      <dgm:spPr/>
      <dgm:t>
        <a:bodyPr/>
        <a:lstStyle/>
        <a:p>
          <a:r>
            <a:rPr lang="es-ES_tradnl" sz="1800" b="1" noProof="0" dirty="0" smtClean="0"/>
            <a:t>Imagen pública </a:t>
          </a:r>
          <a:endParaRPr lang="es-ES_tradnl" sz="1800" b="1" noProof="0" dirty="0"/>
        </a:p>
      </dgm:t>
    </dgm:pt>
    <dgm:pt modelId="{CFA831FA-11E6-4340-8F8F-888F310656EC}" type="parTrans" cxnId="{32F87700-48A3-114B-B89D-443E252B78A2}">
      <dgm:prSet/>
      <dgm:spPr/>
      <dgm:t>
        <a:bodyPr/>
        <a:lstStyle/>
        <a:p>
          <a:endParaRPr lang="es-ES_tradnl" sz="1200" b="1" noProof="0"/>
        </a:p>
      </dgm:t>
    </dgm:pt>
    <dgm:pt modelId="{635B8777-56A4-1B4D-9D94-765B8B026E4D}" type="sibTrans" cxnId="{32F87700-48A3-114B-B89D-443E252B78A2}">
      <dgm:prSet/>
      <dgm:spPr/>
      <dgm:t>
        <a:bodyPr/>
        <a:lstStyle/>
        <a:p>
          <a:endParaRPr lang="es-ES_tradnl" sz="1200" b="1" noProof="0"/>
        </a:p>
      </dgm:t>
    </dgm:pt>
    <dgm:pt modelId="{DE1872D9-5659-B042-A9A7-B8713AFBF8D2}" type="pres">
      <dgm:prSet presAssocID="{3AFC7D6B-53E3-1340-B267-0481F996B6A6}" presName="Name0" presStyleCnt="0">
        <dgm:presLayoutVars>
          <dgm:dir/>
          <dgm:resizeHandles val="exact"/>
        </dgm:presLayoutVars>
      </dgm:prSet>
      <dgm:spPr/>
    </dgm:pt>
    <dgm:pt modelId="{FB713C0A-5945-A741-AC8B-8A6DE9E0AB18}" type="pres">
      <dgm:prSet presAssocID="{B04EFEBF-447B-FF48-BFE7-A15AF89FE4F6}" presName="parTxOnly" presStyleLbl="node1" presStyleIdx="0" presStyleCnt="3" custLinFactNeighborY="-25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084E10-2DC0-7C48-A457-84E01BCE17B3}" type="pres">
      <dgm:prSet presAssocID="{CF9F205E-54BD-D647-874A-B7024711B17A}" presName="parSpace" presStyleCnt="0"/>
      <dgm:spPr/>
    </dgm:pt>
    <dgm:pt modelId="{903AD2E5-323D-E649-8074-49F8CFD33EB9}" type="pres">
      <dgm:prSet presAssocID="{95641150-0ED7-3A44-A7E9-10F981D35001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DBCF51-51E6-3643-B3B7-74CDF4650BDD}" type="pres">
      <dgm:prSet presAssocID="{98E18AF8-AE9C-0342-B240-46B11B492AEE}" presName="parSpace" presStyleCnt="0"/>
      <dgm:spPr/>
    </dgm:pt>
    <dgm:pt modelId="{9A0B2114-D555-724E-BECA-576C670A61D9}" type="pres">
      <dgm:prSet presAssocID="{EDBAF530-87A2-824A-870C-9DB4240DBD37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A969D3-811B-5F46-8BF0-537B76864D6D}" srcId="{3AFC7D6B-53E3-1340-B267-0481F996B6A6}" destId="{95641150-0ED7-3A44-A7E9-10F981D35001}" srcOrd="1" destOrd="0" parTransId="{2D5434EC-D1D7-EA49-8852-C33E4D2B3C19}" sibTransId="{98E18AF8-AE9C-0342-B240-46B11B492AEE}"/>
    <dgm:cxn modelId="{84672A4B-C7EF-E247-B5FD-B46F42D383B3}" srcId="{3AFC7D6B-53E3-1340-B267-0481F996B6A6}" destId="{B04EFEBF-447B-FF48-BFE7-A15AF89FE4F6}" srcOrd="0" destOrd="0" parTransId="{8D1E7569-1B4C-7C41-BF13-E1E6033139E2}" sibTransId="{CF9F205E-54BD-D647-874A-B7024711B17A}"/>
    <dgm:cxn modelId="{B4262295-B1B0-184B-A4D9-BF239A8B926C}" type="presOf" srcId="{B04EFEBF-447B-FF48-BFE7-A15AF89FE4F6}" destId="{FB713C0A-5945-A741-AC8B-8A6DE9E0AB18}" srcOrd="0" destOrd="0" presId="urn:microsoft.com/office/officeart/2005/8/layout/hChevron3"/>
    <dgm:cxn modelId="{B95A1A2C-5B23-4540-A553-780C05E463B5}" type="presOf" srcId="{95641150-0ED7-3A44-A7E9-10F981D35001}" destId="{903AD2E5-323D-E649-8074-49F8CFD33EB9}" srcOrd="0" destOrd="0" presId="urn:microsoft.com/office/officeart/2005/8/layout/hChevron3"/>
    <dgm:cxn modelId="{F5DCEEA6-0414-604E-93D7-0D76C0FB487A}" type="presOf" srcId="{3AFC7D6B-53E3-1340-B267-0481F996B6A6}" destId="{DE1872D9-5659-B042-A9A7-B8713AFBF8D2}" srcOrd="0" destOrd="0" presId="urn:microsoft.com/office/officeart/2005/8/layout/hChevron3"/>
    <dgm:cxn modelId="{9F7CABD8-2285-F141-88D1-AE2C4689AAD5}" type="presOf" srcId="{EDBAF530-87A2-824A-870C-9DB4240DBD37}" destId="{9A0B2114-D555-724E-BECA-576C670A61D9}" srcOrd="0" destOrd="0" presId="urn:microsoft.com/office/officeart/2005/8/layout/hChevron3"/>
    <dgm:cxn modelId="{32F87700-48A3-114B-B89D-443E252B78A2}" srcId="{3AFC7D6B-53E3-1340-B267-0481F996B6A6}" destId="{EDBAF530-87A2-824A-870C-9DB4240DBD37}" srcOrd="2" destOrd="0" parTransId="{CFA831FA-11E6-4340-8F8F-888F310656EC}" sibTransId="{635B8777-56A4-1B4D-9D94-765B8B026E4D}"/>
    <dgm:cxn modelId="{ABFBDB86-1A56-9F46-8776-CA9DF07BC731}" type="presParOf" srcId="{DE1872D9-5659-B042-A9A7-B8713AFBF8D2}" destId="{FB713C0A-5945-A741-AC8B-8A6DE9E0AB18}" srcOrd="0" destOrd="0" presId="urn:microsoft.com/office/officeart/2005/8/layout/hChevron3"/>
    <dgm:cxn modelId="{2CFB5640-0C0A-A441-886A-CD15200126A7}" type="presParOf" srcId="{DE1872D9-5659-B042-A9A7-B8713AFBF8D2}" destId="{4D084E10-2DC0-7C48-A457-84E01BCE17B3}" srcOrd="1" destOrd="0" presId="urn:microsoft.com/office/officeart/2005/8/layout/hChevron3"/>
    <dgm:cxn modelId="{5775476C-BFC6-0749-97AD-0828A0EB2517}" type="presParOf" srcId="{DE1872D9-5659-B042-A9A7-B8713AFBF8D2}" destId="{903AD2E5-323D-E649-8074-49F8CFD33EB9}" srcOrd="2" destOrd="0" presId="urn:microsoft.com/office/officeart/2005/8/layout/hChevron3"/>
    <dgm:cxn modelId="{C55CE513-C1E6-5041-B353-C9CF2EE10D25}" type="presParOf" srcId="{DE1872D9-5659-B042-A9A7-B8713AFBF8D2}" destId="{1BDBCF51-51E6-3643-B3B7-74CDF4650BDD}" srcOrd="3" destOrd="0" presId="urn:microsoft.com/office/officeart/2005/8/layout/hChevron3"/>
    <dgm:cxn modelId="{69D59135-2E6E-EA43-810A-9B12B38EB21F}" type="presParOf" srcId="{DE1872D9-5659-B042-A9A7-B8713AFBF8D2}" destId="{9A0B2114-D555-724E-BECA-576C670A61D9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2305515-A1F4-F74F-BDE0-6CC30DCCD016}" type="doc">
      <dgm:prSet loTypeId="urn:microsoft.com/office/officeart/2005/8/layout/cycle3" loCatId="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9D95E86-1233-0A4E-98C7-EF5239EDD378}">
      <dgm:prSet/>
      <dgm:spPr/>
      <dgm:t>
        <a:bodyPr/>
        <a:lstStyle/>
        <a:p>
          <a:pPr rtl="0"/>
          <a:r>
            <a:rPr lang="es-ES_tradnl" b="1" dirty="0" smtClean="0"/>
            <a:t>Adaptación de la Auditoría a la dimensión de la empresa</a:t>
          </a:r>
          <a:endParaRPr lang="es-ES_tradnl" b="1" dirty="0"/>
        </a:p>
      </dgm:t>
    </dgm:pt>
    <dgm:pt modelId="{F7E9C49B-2AC7-BF4E-AFF6-6554A319CE59}" type="parTrans" cxnId="{39977505-8BFE-854A-8887-2F80F5368D6D}">
      <dgm:prSet/>
      <dgm:spPr/>
      <dgm:t>
        <a:bodyPr/>
        <a:lstStyle/>
        <a:p>
          <a:endParaRPr lang="en-US" b="1"/>
        </a:p>
      </dgm:t>
    </dgm:pt>
    <dgm:pt modelId="{41A2597F-CEDD-7A4E-86F2-66D7A3EB83D1}" type="sibTrans" cxnId="{39977505-8BFE-854A-8887-2F80F5368D6D}">
      <dgm:prSet/>
      <dgm:spPr/>
      <dgm:t>
        <a:bodyPr/>
        <a:lstStyle/>
        <a:p>
          <a:endParaRPr lang="en-US" b="1"/>
        </a:p>
      </dgm:t>
    </dgm:pt>
    <dgm:pt modelId="{66C0D3A3-B63F-1D48-8B7D-BCCF687E4D57}">
      <dgm:prSet/>
      <dgm:spPr/>
      <dgm:t>
        <a:bodyPr/>
        <a:lstStyle/>
        <a:p>
          <a:pPr rtl="0"/>
          <a:r>
            <a:rPr lang="es-ES_tradnl" b="1" dirty="0" smtClean="0"/>
            <a:t>Integrar el equipo consultor</a:t>
          </a:r>
          <a:endParaRPr lang="es-ES_tradnl" b="1" dirty="0"/>
        </a:p>
      </dgm:t>
    </dgm:pt>
    <dgm:pt modelId="{EC1506E2-F41B-F34D-B932-113DE6377D0C}" type="parTrans" cxnId="{30E6B5CE-13B3-244D-B7C9-87734403D1B7}">
      <dgm:prSet/>
      <dgm:spPr/>
      <dgm:t>
        <a:bodyPr/>
        <a:lstStyle/>
        <a:p>
          <a:endParaRPr lang="en-US" b="1"/>
        </a:p>
      </dgm:t>
    </dgm:pt>
    <dgm:pt modelId="{0BCA701C-418D-5C49-B310-EA8405C6603F}" type="sibTrans" cxnId="{30E6B5CE-13B3-244D-B7C9-87734403D1B7}">
      <dgm:prSet/>
      <dgm:spPr/>
      <dgm:t>
        <a:bodyPr/>
        <a:lstStyle/>
        <a:p>
          <a:endParaRPr lang="en-US" b="1"/>
        </a:p>
      </dgm:t>
    </dgm:pt>
    <dgm:pt modelId="{ECE96D63-3BA8-604D-8C72-AE8DA53BD79D}">
      <dgm:prSet/>
      <dgm:spPr/>
      <dgm:t>
        <a:bodyPr/>
        <a:lstStyle/>
        <a:p>
          <a:pPr rtl="0"/>
          <a:r>
            <a:rPr lang="es-ES_tradnl" b="1" smtClean="0"/>
            <a:t>Definir las “unidades de observación”</a:t>
          </a:r>
          <a:endParaRPr lang="es-ES_tradnl" b="1" dirty="0"/>
        </a:p>
      </dgm:t>
    </dgm:pt>
    <dgm:pt modelId="{251ADB7D-B03F-704A-9F60-1ABAD56D193C}" type="parTrans" cxnId="{CADDC38C-1866-6B44-B03A-D6A6C7FD315D}">
      <dgm:prSet/>
      <dgm:spPr/>
      <dgm:t>
        <a:bodyPr/>
        <a:lstStyle/>
        <a:p>
          <a:endParaRPr lang="en-US" b="1"/>
        </a:p>
      </dgm:t>
    </dgm:pt>
    <dgm:pt modelId="{A93405E3-7E27-C546-960A-454607C2B44C}" type="sibTrans" cxnId="{CADDC38C-1866-6B44-B03A-D6A6C7FD315D}">
      <dgm:prSet/>
      <dgm:spPr/>
      <dgm:t>
        <a:bodyPr/>
        <a:lstStyle/>
        <a:p>
          <a:endParaRPr lang="en-US" b="1"/>
        </a:p>
      </dgm:t>
    </dgm:pt>
    <dgm:pt modelId="{F2E98E7C-FF82-2041-ADC8-874581CB5021}">
      <dgm:prSet/>
      <dgm:spPr/>
      <dgm:t>
        <a:bodyPr/>
        <a:lstStyle/>
        <a:p>
          <a:pPr rtl="0"/>
          <a:r>
            <a:rPr lang="es-ES_tradnl" b="1" smtClean="0">
              <a:solidFill>
                <a:srgbClr val="000000"/>
              </a:solidFill>
            </a:rPr>
            <a:t>Definición de la muestra</a:t>
          </a:r>
          <a:endParaRPr lang="es-ES_tradnl" b="1" dirty="0">
            <a:solidFill>
              <a:srgbClr val="000000"/>
            </a:solidFill>
          </a:endParaRPr>
        </a:p>
      </dgm:t>
    </dgm:pt>
    <dgm:pt modelId="{ED10CDA7-E0AB-7045-AE15-DE84B71CB302}" type="parTrans" cxnId="{D69BCC97-3AE8-1A49-88AE-FF34F0DB733E}">
      <dgm:prSet/>
      <dgm:spPr/>
      <dgm:t>
        <a:bodyPr/>
        <a:lstStyle/>
        <a:p>
          <a:endParaRPr lang="en-US" b="1"/>
        </a:p>
      </dgm:t>
    </dgm:pt>
    <dgm:pt modelId="{E99E994D-8772-7B4E-8967-C1653106477E}" type="sibTrans" cxnId="{D69BCC97-3AE8-1A49-88AE-FF34F0DB733E}">
      <dgm:prSet/>
      <dgm:spPr/>
      <dgm:t>
        <a:bodyPr/>
        <a:lstStyle/>
        <a:p>
          <a:endParaRPr lang="en-US" b="1"/>
        </a:p>
      </dgm:t>
    </dgm:pt>
    <dgm:pt modelId="{8B0D2F64-2556-AD4B-8B06-E9D8318CE9D3}">
      <dgm:prSet/>
      <dgm:spPr/>
      <dgm:t>
        <a:bodyPr/>
        <a:lstStyle/>
        <a:p>
          <a:pPr rtl="0"/>
          <a:r>
            <a:rPr lang="es-ES_tradnl" b="1" dirty="0" smtClean="0">
              <a:solidFill>
                <a:srgbClr val="000000"/>
              </a:solidFill>
            </a:rPr>
            <a:t>Seleccionar las técnicas de evaluación</a:t>
          </a:r>
          <a:endParaRPr lang="es-ES_tradnl" b="1" dirty="0">
            <a:solidFill>
              <a:srgbClr val="000000"/>
            </a:solidFill>
          </a:endParaRPr>
        </a:p>
      </dgm:t>
    </dgm:pt>
    <dgm:pt modelId="{7F64080C-8CCD-F743-A86B-17F62342C628}" type="parTrans" cxnId="{6DD3208B-6E27-1D4F-AB7D-35CFC45E008E}">
      <dgm:prSet/>
      <dgm:spPr/>
      <dgm:t>
        <a:bodyPr/>
        <a:lstStyle/>
        <a:p>
          <a:endParaRPr lang="en-US" b="1"/>
        </a:p>
      </dgm:t>
    </dgm:pt>
    <dgm:pt modelId="{F91BFBD4-91B4-7540-8DA7-72D3617EB58C}" type="sibTrans" cxnId="{6DD3208B-6E27-1D4F-AB7D-35CFC45E008E}">
      <dgm:prSet/>
      <dgm:spPr/>
      <dgm:t>
        <a:bodyPr/>
        <a:lstStyle/>
        <a:p>
          <a:endParaRPr lang="en-US" b="1"/>
        </a:p>
      </dgm:t>
    </dgm:pt>
    <dgm:pt modelId="{47388FD7-C163-5642-9473-B0BDD5856A7A}">
      <dgm:prSet/>
      <dgm:spPr/>
      <dgm:t>
        <a:bodyPr/>
        <a:lstStyle/>
        <a:p>
          <a:pPr rtl="0"/>
          <a:r>
            <a:rPr lang="es-ES_tradnl" b="1" dirty="0" smtClean="0">
              <a:solidFill>
                <a:srgbClr val="000000"/>
              </a:solidFill>
            </a:rPr>
            <a:t>Elegir los criterios de cuantificación de los resultados</a:t>
          </a:r>
          <a:endParaRPr lang="es-ES_tradnl" b="1" dirty="0">
            <a:solidFill>
              <a:srgbClr val="000000"/>
            </a:solidFill>
          </a:endParaRPr>
        </a:p>
      </dgm:t>
    </dgm:pt>
    <dgm:pt modelId="{E48035CC-DCBF-2B45-8C01-800246FF8B76}" type="parTrans" cxnId="{9B4F5A0F-968C-EE46-B075-EFCB37320551}">
      <dgm:prSet/>
      <dgm:spPr/>
      <dgm:t>
        <a:bodyPr/>
        <a:lstStyle/>
        <a:p>
          <a:endParaRPr lang="en-US" b="1"/>
        </a:p>
      </dgm:t>
    </dgm:pt>
    <dgm:pt modelId="{8F55CFE6-D2AE-D541-B7C9-CB0F78127EAE}" type="sibTrans" cxnId="{9B4F5A0F-968C-EE46-B075-EFCB37320551}">
      <dgm:prSet/>
      <dgm:spPr/>
      <dgm:t>
        <a:bodyPr/>
        <a:lstStyle/>
        <a:p>
          <a:endParaRPr lang="en-US" b="1"/>
        </a:p>
      </dgm:t>
    </dgm:pt>
    <dgm:pt modelId="{829ED1B8-5A20-9E4F-98BA-4124C93E8778}" type="pres">
      <dgm:prSet presAssocID="{62305515-A1F4-F74F-BDE0-6CC30DCCD01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44D6F1-E613-2A42-8128-F3C15F7381A4}" type="pres">
      <dgm:prSet presAssocID="{62305515-A1F4-F74F-BDE0-6CC30DCCD016}" presName="cycle" presStyleCnt="0"/>
      <dgm:spPr/>
    </dgm:pt>
    <dgm:pt modelId="{972C62A0-98E8-6B43-A919-18218DF4356E}" type="pres">
      <dgm:prSet presAssocID="{C9D95E86-1233-0A4E-98C7-EF5239EDD378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4484D4-48C1-F744-9E3D-05A9116C4129}" type="pres">
      <dgm:prSet presAssocID="{41A2597F-CEDD-7A4E-86F2-66D7A3EB83D1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51D03D60-37C9-564B-A02E-72ADCFAD23AC}" type="pres">
      <dgm:prSet presAssocID="{66C0D3A3-B63F-1D48-8B7D-BCCF687E4D57}" presName="nodeFollowingNodes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8C5941-CD31-EF4F-8E8B-C74907D5BE46}" type="pres">
      <dgm:prSet presAssocID="{ECE96D63-3BA8-604D-8C72-AE8DA53BD79D}" presName="nodeFollowingNodes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556BE7-15FC-6D45-BFAD-B4AD8C06393D}" type="pres">
      <dgm:prSet presAssocID="{F2E98E7C-FF82-2041-ADC8-874581CB5021}" presName="nodeFollowingNodes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9826BF-D275-BF4B-B8A0-1DD7529D0A15}" type="pres">
      <dgm:prSet presAssocID="{8B0D2F64-2556-AD4B-8B06-E9D8318CE9D3}" presName="nodeFollowingNodes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18EF63-5021-2A4A-B212-34B1DAAA1E60}" type="pres">
      <dgm:prSet presAssocID="{47388FD7-C163-5642-9473-B0BDD5856A7A}" presName="nodeFollowingNodes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FD4CB8-AF39-2D43-B97D-E16F8EED5703}" type="presOf" srcId="{41A2597F-CEDD-7A4E-86F2-66D7A3EB83D1}" destId="{E84484D4-48C1-F744-9E3D-05A9116C4129}" srcOrd="0" destOrd="0" presId="urn:microsoft.com/office/officeart/2005/8/layout/cycle3"/>
    <dgm:cxn modelId="{6DD3208B-6E27-1D4F-AB7D-35CFC45E008E}" srcId="{62305515-A1F4-F74F-BDE0-6CC30DCCD016}" destId="{8B0D2F64-2556-AD4B-8B06-E9D8318CE9D3}" srcOrd="4" destOrd="0" parTransId="{7F64080C-8CCD-F743-A86B-17F62342C628}" sibTransId="{F91BFBD4-91B4-7540-8DA7-72D3617EB58C}"/>
    <dgm:cxn modelId="{35BFB9A3-BB87-C84F-B9AE-3A33BB20B6EA}" type="presOf" srcId="{8B0D2F64-2556-AD4B-8B06-E9D8318CE9D3}" destId="{399826BF-D275-BF4B-B8A0-1DD7529D0A15}" srcOrd="0" destOrd="0" presId="urn:microsoft.com/office/officeart/2005/8/layout/cycle3"/>
    <dgm:cxn modelId="{39977505-8BFE-854A-8887-2F80F5368D6D}" srcId="{62305515-A1F4-F74F-BDE0-6CC30DCCD016}" destId="{C9D95E86-1233-0A4E-98C7-EF5239EDD378}" srcOrd="0" destOrd="0" parTransId="{F7E9C49B-2AC7-BF4E-AFF6-6554A319CE59}" sibTransId="{41A2597F-CEDD-7A4E-86F2-66D7A3EB83D1}"/>
    <dgm:cxn modelId="{747A5915-0BD7-614F-8268-646FB26B45B7}" type="presOf" srcId="{62305515-A1F4-F74F-BDE0-6CC30DCCD016}" destId="{829ED1B8-5A20-9E4F-98BA-4124C93E8778}" srcOrd="0" destOrd="0" presId="urn:microsoft.com/office/officeart/2005/8/layout/cycle3"/>
    <dgm:cxn modelId="{CADDC38C-1866-6B44-B03A-D6A6C7FD315D}" srcId="{62305515-A1F4-F74F-BDE0-6CC30DCCD016}" destId="{ECE96D63-3BA8-604D-8C72-AE8DA53BD79D}" srcOrd="2" destOrd="0" parTransId="{251ADB7D-B03F-704A-9F60-1ABAD56D193C}" sibTransId="{A93405E3-7E27-C546-960A-454607C2B44C}"/>
    <dgm:cxn modelId="{8D0AED9F-CB68-6347-8788-6FF86E7068E7}" type="presOf" srcId="{C9D95E86-1233-0A4E-98C7-EF5239EDD378}" destId="{972C62A0-98E8-6B43-A919-18218DF4356E}" srcOrd="0" destOrd="0" presId="urn:microsoft.com/office/officeart/2005/8/layout/cycle3"/>
    <dgm:cxn modelId="{54CA4495-C90A-0A49-A602-BCFD87BD4C58}" type="presOf" srcId="{47388FD7-C163-5642-9473-B0BDD5856A7A}" destId="{CD18EF63-5021-2A4A-B212-34B1DAAA1E60}" srcOrd="0" destOrd="0" presId="urn:microsoft.com/office/officeart/2005/8/layout/cycle3"/>
    <dgm:cxn modelId="{FE9573B7-7DA8-6D49-95C8-3C102AF946E4}" type="presOf" srcId="{ECE96D63-3BA8-604D-8C72-AE8DA53BD79D}" destId="{C18C5941-CD31-EF4F-8E8B-C74907D5BE46}" srcOrd="0" destOrd="0" presId="urn:microsoft.com/office/officeart/2005/8/layout/cycle3"/>
    <dgm:cxn modelId="{D69BCC97-3AE8-1A49-88AE-FF34F0DB733E}" srcId="{62305515-A1F4-F74F-BDE0-6CC30DCCD016}" destId="{F2E98E7C-FF82-2041-ADC8-874581CB5021}" srcOrd="3" destOrd="0" parTransId="{ED10CDA7-E0AB-7045-AE15-DE84B71CB302}" sibTransId="{E99E994D-8772-7B4E-8967-C1653106477E}"/>
    <dgm:cxn modelId="{9B4F5A0F-968C-EE46-B075-EFCB37320551}" srcId="{62305515-A1F4-F74F-BDE0-6CC30DCCD016}" destId="{47388FD7-C163-5642-9473-B0BDD5856A7A}" srcOrd="5" destOrd="0" parTransId="{E48035CC-DCBF-2B45-8C01-800246FF8B76}" sibTransId="{8F55CFE6-D2AE-D541-B7C9-CB0F78127EAE}"/>
    <dgm:cxn modelId="{B2CB929F-AAE0-034C-875E-6E253A186C03}" type="presOf" srcId="{F2E98E7C-FF82-2041-ADC8-874581CB5021}" destId="{4F556BE7-15FC-6D45-BFAD-B4AD8C06393D}" srcOrd="0" destOrd="0" presId="urn:microsoft.com/office/officeart/2005/8/layout/cycle3"/>
    <dgm:cxn modelId="{30E6B5CE-13B3-244D-B7C9-87734403D1B7}" srcId="{62305515-A1F4-F74F-BDE0-6CC30DCCD016}" destId="{66C0D3A3-B63F-1D48-8B7D-BCCF687E4D57}" srcOrd="1" destOrd="0" parTransId="{EC1506E2-F41B-F34D-B932-113DE6377D0C}" sibTransId="{0BCA701C-418D-5C49-B310-EA8405C6603F}"/>
    <dgm:cxn modelId="{D2C4B3D7-B54F-E146-8491-811A9E44A899}" type="presOf" srcId="{66C0D3A3-B63F-1D48-8B7D-BCCF687E4D57}" destId="{51D03D60-37C9-564B-A02E-72ADCFAD23AC}" srcOrd="0" destOrd="0" presId="urn:microsoft.com/office/officeart/2005/8/layout/cycle3"/>
    <dgm:cxn modelId="{2B35F3F6-4FC7-544D-B995-9C7A90A8DFC3}" type="presParOf" srcId="{829ED1B8-5A20-9E4F-98BA-4124C93E8778}" destId="{7F44D6F1-E613-2A42-8128-F3C15F7381A4}" srcOrd="0" destOrd="0" presId="urn:microsoft.com/office/officeart/2005/8/layout/cycle3"/>
    <dgm:cxn modelId="{4AD7AA9D-2D86-D140-B8D9-2CB649CE1680}" type="presParOf" srcId="{7F44D6F1-E613-2A42-8128-F3C15F7381A4}" destId="{972C62A0-98E8-6B43-A919-18218DF4356E}" srcOrd="0" destOrd="0" presId="urn:microsoft.com/office/officeart/2005/8/layout/cycle3"/>
    <dgm:cxn modelId="{38A44D5E-4DAF-7148-8550-E8BFD5173B57}" type="presParOf" srcId="{7F44D6F1-E613-2A42-8128-F3C15F7381A4}" destId="{E84484D4-48C1-F744-9E3D-05A9116C4129}" srcOrd="1" destOrd="0" presId="urn:microsoft.com/office/officeart/2005/8/layout/cycle3"/>
    <dgm:cxn modelId="{1A698DE3-82EC-4F4B-A660-3F6A3BA60B76}" type="presParOf" srcId="{7F44D6F1-E613-2A42-8128-F3C15F7381A4}" destId="{51D03D60-37C9-564B-A02E-72ADCFAD23AC}" srcOrd="2" destOrd="0" presId="urn:microsoft.com/office/officeart/2005/8/layout/cycle3"/>
    <dgm:cxn modelId="{880211F1-7427-DF4B-8AB2-A5C95F0103C2}" type="presParOf" srcId="{7F44D6F1-E613-2A42-8128-F3C15F7381A4}" destId="{C18C5941-CD31-EF4F-8E8B-C74907D5BE46}" srcOrd="3" destOrd="0" presId="urn:microsoft.com/office/officeart/2005/8/layout/cycle3"/>
    <dgm:cxn modelId="{DE057559-6A66-5849-BFB6-E616A012E914}" type="presParOf" srcId="{7F44D6F1-E613-2A42-8128-F3C15F7381A4}" destId="{4F556BE7-15FC-6D45-BFAD-B4AD8C06393D}" srcOrd="4" destOrd="0" presId="urn:microsoft.com/office/officeart/2005/8/layout/cycle3"/>
    <dgm:cxn modelId="{5C784F6A-A3B2-EE45-82FC-B9D7398A8A2F}" type="presParOf" srcId="{7F44D6F1-E613-2A42-8128-F3C15F7381A4}" destId="{399826BF-D275-BF4B-B8A0-1DD7529D0A15}" srcOrd="5" destOrd="0" presId="urn:microsoft.com/office/officeart/2005/8/layout/cycle3"/>
    <dgm:cxn modelId="{2C01A607-3E65-3C47-9B31-38B0C5A7371B}" type="presParOf" srcId="{7F44D6F1-E613-2A42-8128-F3C15F7381A4}" destId="{CD18EF63-5021-2A4A-B212-34B1DAAA1E60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C0666A9-8DFC-E345-A32C-0DC9E10B0E8B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71B7A4FD-031F-F743-BF8B-406DDDA901DA}">
      <dgm:prSet phldrT="[Text]"/>
      <dgm:spPr/>
      <dgm:t>
        <a:bodyPr/>
        <a:lstStyle/>
        <a:p>
          <a:r>
            <a:rPr lang="es-ES_tradnl" dirty="0" smtClean="0"/>
            <a:t>Descongelamiento (nivel de insatisfacción suficiente como para realizar cambio)</a:t>
          </a:r>
          <a:endParaRPr lang="es-ES_tradnl" dirty="0"/>
        </a:p>
      </dgm:t>
    </dgm:pt>
    <dgm:pt modelId="{BB0C206C-E8AC-1D41-857E-6E4CED327164}" type="parTrans" cxnId="{C695F5C0-020F-D74D-8B04-B15E0FAD1D7B}">
      <dgm:prSet/>
      <dgm:spPr/>
      <dgm:t>
        <a:bodyPr/>
        <a:lstStyle/>
        <a:p>
          <a:endParaRPr lang="es-ES_tradnl"/>
        </a:p>
      </dgm:t>
    </dgm:pt>
    <dgm:pt modelId="{B0E72B85-921F-004E-8691-5E7DBDAF8333}" type="sibTrans" cxnId="{C695F5C0-020F-D74D-8B04-B15E0FAD1D7B}">
      <dgm:prSet/>
      <dgm:spPr/>
      <dgm:t>
        <a:bodyPr/>
        <a:lstStyle/>
        <a:p>
          <a:endParaRPr lang="es-ES_tradnl"/>
        </a:p>
      </dgm:t>
    </dgm:pt>
    <dgm:pt modelId="{34937D5C-5D9D-1E49-B08C-CA161AF01CA4}">
      <dgm:prSet phldrT="[Text]"/>
      <dgm:spPr/>
      <dgm:t>
        <a:bodyPr/>
        <a:lstStyle/>
        <a:p>
          <a:r>
            <a:rPr lang="es-ES_tradnl" dirty="0" smtClean="0"/>
            <a:t>Cambio a través de la reestructuración  cognoscitiva (</a:t>
          </a:r>
          <a:r>
            <a:rPr lang="es-ES_tradnl" smtClean="0"/>
            <a:t>cambios graduales)</a:t>
          </a:r>
          <a:endParaRPr lang="es-ES_tradnl" dirty="0"/>
        </a:p>
      </dgm:t>
    </dgm:pt>
    <dgm:pt modelId="{5A96962B-58F2-E34B-A3B4-C1A5F1B184D0}" type="parTrans" cxnId="{9C4F8B4E-46BC-B743-8C24-52410C785EEF}">
      <dgm:prSet/>
      <dgm:spPr/>
      <dgm:t>
        <a:bodyPr/>
        <a:lstStyle/>
        <a:p>
          <a:endParaRPr lang="es-ES_tradnl"/>
        </a:p>
      </dgm:t>
    </dgm:pt>
    <dgm:pt modelId="{5F71D9C7-FA26-2B43-9A0A-8AA20B224780}" type="sibTrans" cxnId="{9C4F8B4E-46BC-B743-8C24-52410C785EEF}">
      <dgm:prSet/>
      <dgm:spPr/>
      <dgm:t>
        <a:bodyPr/>
        <a:lstStyle/>
        <a:p>
          <a:endParaRPr lang="es-ES_tradnl"/>
        </a:p>
      </dgm:t>
    </dgm:pt>
    <dgm:pt modelId="{0B7F98AF-E732-1540-98B6-05DD12A18995}">
      <dgm:prSet phldrT="[Text]"/>
      <dgm:spPr/>
      <dgm:t>
        <a:bodyPr/>
        <a:lstStyle/>
        <a:p>
          <a:r>
            <a:rPr lang="es-ES_tradnl" dirty="0" smtClean="0"/>
            <a:t>Nuevo congelamiento (Consolidación del cambio)</a:t>
          </a:r>
          <a:endParaRPr lang="es-ES_tradnl" dirty="0"/>
        </a:p>
      </dgm:t>
    </dgm:pt>
    <dgm:pt modelId="{0192A7C1-7E42-7D45-93D3-8C8CB25E8D29}" type="parTrans" cxnId="{2EC06D7E-AF59-2D49-A95E-D6C624524E21}">
      <dgm:prSet/>
      <dgm:spPr/>
      <dgm:t>
        <a:bodyPr/>
        <a:lstStyle/>
        <a:p>
          <a:endParaRPr lang="es-ES_tradnl"/>
        </a:p>
      </dgm:t>
    </dgm:pt>
    <dgm:pt modelId="{A65B7DA1-5A9E-1147-AAFF-E7FD73BC8D37}" type="sibTrans" cxnId="{2EC06D7E-AF59-2D49-A95E-D6C624524E21}">
      <dgm:prSet/>
      <dgm:spPr/>
      <dgm:t>
        <a:bodyPr/>
        <a:lstStyle/>
        <a:p>
          <a:endParaRPr lang="es-ES_tradnl"/>
        </a:p>
      </dgm:t>
    </dgm:pt>
    <dgm:pt modelId="{051CCBED-59CB-7448-8D42-6D459DA60657}" type="pres">
      <dgm:prSet presAssocID="{6C0666A9-8DFC-E345-A32C-0DC9E10B0E8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8C6D1D67-E8C3-7744-A661-BB9A1913E1D6}" type="pres">
      <dgm:prSet presAssocID="{71B7A4FD-031F-F743-BF8B-406DDDA901DA}" presName="dummy" presStyleCnt="0"/>
      <dgm:spPr/>
    </dgm:pt>
    <dgm:pt modelId="{6B9796E1-6D0E-8646-8BCF-4F077F3A048B}" type="pres">
      <dgm:prSet presAssocID="{71B7A4FD-031F-F743-BF8B-406DDDA901DA}" presName="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2D2D5BFD-430D-4B43-B547-07B83560A648}" type="pres">
      <dgm:prSet presAssocID="{B0E72B85-921F-004E-8691-5E7DBDAF8333}" presName="sibTrans" presStyleLbl="node1" presStyleIdx="0" presStyleCnt="3" custLinFactNeighborY="3"/>
      <dgm:spPr/>
      <dgm:t>
        <a:bodyPr/>
        <a:lstStyle/>
        <a:p>
          <a:endParaRPr lang="es-ES_tradnl"/>
        </a:p>
      </dgm:t>
    </dgm:pt>
    <dgm:pt modelId="{82257037-69F5-DD4B-8DF4-CEC9799E37EF}" type="pres">
      <dgm:prSet presAssocID="{34937D5C-5D9D-1E49-B08C-CA161AF01CA4}" presName="dummy" presStyleCnt="0"/>
      <dgm:spPr/>
    </dgm:pt>
    <dgm:pt modelId="{DE891582-EACE-D24E-870B-59B8351C3D5B}" type="pres">
      <dgm:prSet presAssocID="{34937D5C-5D9D-1E49-B08C-CA161AF01CA4}" presName="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26B7B75A-D4F5-D540-B643-62362130DF48}" type="pres">
      <dgm:prSet presAssocID="{5F71D9C7-FA26-2B43-9A0A-8AA20B224780}" presName="sibTrans" presStyleLbl="node1" presStyleIdx="1" presStyleCnt="3"/>
      <dgm:spPr/>
      <dgm:t>
        <a:bodyPr/>
        <a:lstStyle/>
        <a:p>
          <a:endParaRPr lang="es-ES_tradnl"/>
        </a:p>
      </dgm:t>
    </dgm:pt>
    <dgm:pt modelId="{4E3EE48E-D0D2-D946-B8D9-5D47F3324EC4}" type="pres">
      <dgm:prSet presAssocID="{0B7F98AF-E732-1540-98B6-05DD12A18995}" presName="dummy" presStyleCnt="0"/>
      <dgm:spPr/>
    </dgm:pt>
    <dgm:pt modelId="{FCAA08AF-448F-3648-AB7C-AE68A650D6A4}" type="pres">
      <dgm:prSet presAssocID="{0B7F98AF-E732-1540-98B6-05DD12A18995}" presName="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1EABB5AE-63FD-E145-A94A-84E5D3B5065E}" type="pres">
      <dgm:prSet presAssocID="{A65B7DA1-5A9E-1147-AAFF-E7FD73BC8D37}" presName="sibTrans" presStyleLbl="node1" presStyleIdx="2" presStyleCnt="3"/>
      <dgm:spPr/>
      <dgm:t>
        <a:bodyPr/>
        <a:lstStyle/>
        <a:p>
          <a:endParaRPr lang="es-ES_tradnl"/>
        </a:p>
      </dgm:t>
    </dgm:pt>
  </dgm:ptLst>
  <dgm:cxnLst>
    <dgm:cxn modelId="{0CE76E8A-ACE6-A141-9F89-E80A2BA5DF56}" type="presOf" srcId="{0B7F98AF-E732-1540-98B6-05DD12A18995}" destId="{FCAA08AF-448F-3648-AB7C-AE68A650D6A4}" srcOrd="0" destOrd="0" presId="urn:microsoft.com/office/officeart/2005/8/layout/cycle1"/>
    <dgm:cxn modelId="{FCE8A8BD-5FF8-CA47-A904-47F023012B78}" type="presOf" srcId="{6C0666A9-8DFC-E345-A32C-0DC9E10B0E8B}" destId="{051CCBED-59CB-7448-8D42-6D459DA60657}" srcOrd="0" destOrd="0" presId="urn:microsoft.com/office/officeart/2005/8/layout/cycle1"/>
    <dgm:cxn modelId="{AC01A3AD-5E42-9144-9D85-8313E523E17D}" type="presOf" srcId="{B0E72B85-921F-004E-8691-5E7DBDAF8333}" destId="{2D2D5BFD-430D-4B43-B547-07B83560A648}" srcOrd="0" destOrd="0" presId="urn:microsoft.com/office/officeart/2005/8/layout/cycle1"/>
    <dgm:cxn modelId="{C695F5C0-020F-D74D-8B04-B15E0FAD1D7B}" srcId="{6C0666A9-8DFC-E345-A32C-0DC9E10B0E8B}" destId="{71B7A4FD-031F-F743-BF8B-406DDDA901DA}" srcOrd="0" destOrd="0" parTransId="{BB0C206C-E8AC-1D41-857E-6E4CED327164}" sibTransId="{B0E72B85-921F-004E-8691-5E7DBDAF8333}"/>
    <dgm:cxn modelId="{9C4F8B4E-46BC-B743-8C24-52410C785EEF}" srcId="{6C0666A9-8DFC-E345-A32C-0DC9E10B0E8B}" destId="{34937D5C-5D9D-1E49-B08C-CA161AF01CA4}" srcOrd="1" destOrd="0" parTransId="{5A96962B-58F2-E34B-A3B4-C1A5F1B184D0}" sibTransId="{5F71D9C7-FA26-2B43-9A0A-8AA20B224780}"/>
    <dgm:cxn modelId="{AD79D1C7-7F0C-164B-887A-8B6B02F562FD}" type="presOf" srcId="{A65B7DA1-5A9E-1147-AAFF-E7FD73BC8D37}" destId="{1EABB5AE-63FD-E145-A94A-84E5D3B5065E}" srcOrd="0" destOrd="0" presId="urn:microsoft.com/office/officeart/2005/8/layout/cycle1"/>
    <dgm:cxn modelId="{AE32F52F-A675-564D-AD23-7CE1FC600630}" type="presOf" srcId="{34937D5C-5D9D-1E49-B08C-CA161AF01CA4}" destId="{DE891582-EACE-D24E-870B-59B8351C3D5B}" srcOrd="0" destOrd="0" presId="urn:microsoft.com/office/officeart/2005/8/layout/cycle1"/>
    <dgm:cxn modelId="{2EC06D7E-AF59-2D49-A95E-D6C624524E21}" srcId="{6C0666A9-8DFC-E345-A32C-0DC9E10B0E8B}" destId="{0B7F98AF-E732-1540-98B6-05DD12A18995}" srcOrd="2" destOrd="0" parTransId="{0192A7C1-7E42-7D45-93D3-8C8CB25E8D29}" sibTransId="{A65B7DA1-5A9E-1147-AAFF-E7FD73BC8D37}"/>
    <dgm:cxn modelId="{9F8DEFC6-3ADD-A64C-9B22-B7FDEE43E2FD}" type="presOf" srcId="{71B7A4FD-031F-F743-BF8B-406DDDA901DA}" destId="{6B9796E1-6D0E-8646-8BCF-4F077F3A048B}" srcOrd="0" destOrd="0" presId="urn:microsoft.com/office/officeart/2005/8/layout/cycle1"/>
    <dgm:cxn modelId="{3681D524-3229-384A-99D1-FFE472E0F0F3}" type="presOf" srcId="{5F71D9C7-FA26-2B43-9A0A-8AA20B224780}" destId="{26B7B75A-D4F5-D540-B643-62362130DF48}" srcOrd="0" destOrd="0" presId="urn:microsoft.com/office/officeart/2005/8/layout/cycle1"/>
    <dgm:cxn modelId="{4A8E0BAD-77E5-A24D-8498-0450B1D67D36}" type="presParOf" srcId="{051CCBED-59CB-7448-8D42-6D459DA60657}" destId="{8C6D1D67-E8C3-7744-A661-BB9A1913E1D6}" srcOrd="0" destOrd="0" presId="urn:microsoft.com/office/officeart/2005/8/layout/cycle1"/>
    <dgm:cxn modelId="{0069BC5C-3034-7D4F-A465-5BDFC2238B32}" type="presParOf" srcId="{051CCBED-59CB-7448-8D42-6D459DA60657}" destId="{6B9796E1-6D0E-8646-8BCF-4F077F3A048B}" srcOrd="1" destOrd="0" presId="urn:microsoft.com/office/officeart/2005/8/layout/cycle1"/>
    <dgm:cxn modelId="{1ECF1E2B-1205-C446-B607-A7A0B23B7468}" type="presParOf" srcId="{051CCBED-59CB-7448-8D42-6D459DA60657}" destId="{2D2D5BFD-430D-4B43-B547-07B83560A648}" srcOrd="2" destOrd="0" presId="urn:microsoft.com/office/officeart/2005/8/layout/cycle1"/>
    <dgm:cxn modelId="{B1260817-40C4-B048-B995-C05F845AF859}" type="presParOf" srcId="{051CCBED-59CB-7448-8D42-6D459DA60657}" destId="{82257037-69F5-DD4B-8DF4-CEC9799E37EF}" srcOrd="3" destOrd="0" presId="urn:microsoft.com/office/officeart/2005/8/layout/cycle1"/>
    <dgm:cxn modelId="{8FA202FE-0D8F-1A48-A4E8-E1901FA78267}" type="presParOf" srcId="{051CCBED-59CB-7448-8D42-6D459DA60657}" destId="{DE891582-EACE-D24E-870B-59B8351C3D5B}" srcOrd="4" destOrd="0" presId="urn:microsoft.com/office/officeart/2005/8/layout/cycle1"/>
    <dgm:cxn modelId="{75777539-F6ED-2F40-9018-EAEE3FD02380}" type="presParOf" srcId="{051CCBED-59CB-7448-8D42-6D459DA60657}" destId="{26B7B75A-D4F5-D540-B643-62362130DF48}" srcOrd="5" destOrd="0" presId="urn:microsoft.com/office/officeart/2005/8/layout/cycle1"/>
    <dgm:cxn modelId="{971E03CF-2D2C-8448-B4D1-DB25418ADFB6}" type="presParOf" srcId="{051CCBED-59CB-7448-8D42-6D459DA60657}" destId="{4E3EE48E-D0D2-D946-B8D9-5D47F3324EC4}" srcOrd="6" destOrd="0" presId="urn:microsoft.com/office/officeart/2005/8/layout/cycle1"/>
    <dgm:cxn modelId="{C8B34DC0-E516-F245-85D1-1D303FCAC507}" type="presParOf" srcId="{051CCBED-59CB-7448-8D42-6D459DA60657}" destId="{FCAA08AF-448F-3648-AB7C-AE68A650D6A4}" srcOrd="7" destOrd="0" presId="urn:microsoft.com/office/officeart/2005/8/layout/cycle1"/>
    <dgm:cxn modelId="{00D9DFB0-51BF-DC4A-8C51-84640AC6255C}" type="presParOf" srcId="{051CCBED-59CB-7448-8D42-6D459DA60657}" destId="{1EABB5AE-63FD-E145-A94A-84E5D3B5065E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81DFB21-B237-BC45-ACFD-A20ADE5FF578}" type="doc">
      <dgm:prSet loTypeId="urn:microsoft.com/office/officeart/2008/layout/AlternatingHexagon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1E5BFA06-806E-5A41-8838-CC762FDD7FB8}">
      <dgm:prSet phldrT="[Text]" custT="1"/>
      <dgm:spPr/>
      <dgm:t>
        <a:bodyPr/>
        <a:lstStyle/>
        <a:p>
          <a:r>
            <a:rPr lang="es-ES_tradnl" sz="1000" dirty="0" smtClean="0"/>
            <a:t>Libertad de innovar</a:t>
          </a:r>
          <a:endParaRPr lang="es-ES_tradnl" sz="1000" dirty="0"/>
        </a:p>
      </dgm:t>
    </dgm:pt>
    <dgm:pt modelId="{71ADA345-7AF2-1F49-A983-34D3F0B6A678}" type="parTrans" cxnId="{9D24C3CA-ADB4-FE4C-AD1A-7F0A4B107E0A}">
      <dgm:prSet/>
      <dgm:spPr/>
      <dgm:t>
        <a:bodyPr/>
        <a:lstStyle/>
        <a:p>
          <a:endParaRPr lang="es-ES_tradnl"/>
        </a:p>
      </dgm:t>
    </dgm:pt>
    <dgm:pt modelId="{0B7ADCB1-2B39-AD44-AE55-2669BF7C6155}" type="sibTrans" cxnId="{9D24C3CA-ADB4-FE4C-AD1A-7F0A4B107E0A}">
      <dgm:prSet/>
      <dgm:spPr/>
      <dgm:t>
        <a:bodyPr/>
        <a:lstStyle/>
        <a:p>
          <a:r>
            <a:rPr lang="es-ES_tradnl" dirty="0" smtClean="0"/>
            <a:t>Posibilidad de ejercer influencia</a:t>
          </a:r>
          <a:endParaRPr lang="es-ES_tradnl" dirty="0"/>
        </a:p>
      </dgm:t>
    </dgm:pt>
    <dgm:pt modelId="{70FCCC7B-3760-B948-AE14-36E05985434F}">
      <dgm:prSet phldrT="[Text]" custT="1"/>
      <dgm:spPr/>
      <dgm:t>
        <a:bodyPr/>
        <a:lstStyle/>
        <a:p>
          <a:r>
            <a:rPr lang="es-ES_tradnl" sz="1000" dirty="0" smtClean="0"/>
            <a:t>Disposición a trabajar en equipo</a:t>
          </a:r>
          <a:endParaRPr lang="es-ES_tradnl" sz="1000" dirty="0"/>
        </a:p>
      </dgm:t>
    </dgm:pt>
    <dgm:pt modelId="{D94481E0-9D17-0146-BE81-0FA4F54043E9}" type="parTrans" cxnId="{B82EBECA-C53C-644F-AE09-254F606BA18F}">
      <dgm:prSet/>
      <dgm:spPr/>
      <dgm:t>
        <a:bodyPr/>
        <a:lstStyle/>
        <a:p>
          <a:endParaRPr lang="es-ES_tradnl"/>
        </a:p>
      </dgm:t>
    </dgm:pt>
    <dgm:pt modelId="{A61B86D2-B1D5-8147-A753-DE0F65B33B1B}" type="sibTrans" cxnId="{B82EBECA-C53C-644F-AE09-254F606BA18F}">
      <dgm:prSet/>
      <dgm:spPr/>
      <dgm:t>
        <a:bodyPr/>
        <a:lstStyle/>
        <a:p>
          <a:r>
            <a:rPr lang="es-ES_tradnl" dirty="0" smtClean="0"/>
            <a:t>Grado de satisfacción</a:t>
          </a:r>
          <a:endParaRPr lang="es-ES_tradnl" dirty="0"/>
        </a:p>
      </dgm:t>
    </dgm:pt>
    <dgm:pt modelId="{91B4B214-04EE-1645-9AD1-CF8E29D8A797}">
      <dgm:prSet phldrT="[Text]" custT="1"/>
      <dgm:spPr/>
      <dgm:t>
        <a:bodyPr/>
        <a:lstStyle/>
        <a:p>
          <a:r>
            <a:rPr lang="es-ES_tradnl" sz="1000" dirty="0" smtClean="0"/>
            <a:t>Responsabilidad</a:t>
          </a:r>
          <a:endParaRPr lang="es-ES_tradnl" sz="1000" dirty="0"/>
        </a:p>
      </dgm:t>
    </dgm:pt>
    <dgm:pt modelId="{A7EAF4D9-2DD2-CE4A-9A3E-A3A03FADA58A}" type="parTrans" cxnId="{AF76D19D-92EB-334C-8562-84FF57ADC745}">
      <dgm:prSet/>
      <dgm:spPr/>
      <dgm:t>
        <a:bodyPr/>
        <a:lstStyle/>
        <a:p>
          <a:endParaRPr lang="es-ES_tradnl"/>
        </a:p>
      </dgm:t>
    </dgm:pt>
    <dgm:pt modelId="{DD5B69F4-04A6-094A-841B-B6381BABBA47}" type="sibTrans" cxnId="{AF76D19D-92EB-334C-8562-84FF57ADC745}">
      <dgm:prSet custT="1"/>
      <dgm:spPr/>
      <dgm:t>
        <a:bodyPr/>
        <a:lstStyle/>
        <a:p>
          <a:r>
            <a:rPr lang="es-ES_tradnl" sz="1000" dirty="0" smtClean="0"/>
            <a:t>Deseo de cambio</a:t>
          </a:r>
          <a:endParaRPr lang="es-ES_tradnl" sz="1000" dirty="0"/>
        </a:p>
      </dgm:t>
    </dgm:pt>
    <dgm:pt modelId="{F2B10448-323A-BD42-A8BC-E7B76CCA79F6}">
      <dgm:prSet custT="1"/>
      <dgm:spPr/>
      <dgm:t>
        <a:bodyPr/>
        <a:lstStyle/>
        <a:p>
          <a:r>
            <a:rPr lang="es-ES_tradnl" sz="1000" dirty="0" smtClean="0"/>
            <a:t>Sentido de visión Común</a:t>
          </a:r>
          <a:endParaRPr lang="es-ES_tradnl" sz="1000" dirty="0"/>
        </a:p>
      </dgm:t>
    </dgm:pt>
    <dgm:pt modelId="{0B271BE9-4AAA-254D-809A-3AA551371E95}" type="parTrans" cxnId="{DA1C397F-0E39-D94F-8A0F-7B43BEDDB96B}">
      <dgm:prSet/>
      <dgm:spPr/>
      <dgm:t>
        <a:bodyPr/>
        <a:lstStyle/>
        <a:p>
          <a:endParaRPr lang="es-ES_tradnl"/>
        </a:p>
      </dgm:t>
    </dgm:pt>
    <dgm:pt modelId="{92510B21-8A7C-2E40-85AA-55933BDF162B}" type="sibTrans" cxnId="{DA1C397F-0E39-D94F-8A0F-7B43BEDDB96B}">
      <dgm:prSet custT="1"/>
      <dgm:spPr/>
      <dgm:t>
        <a:bodyPr/>
        <a:lstStyle/>
        <a:p>
          <a:r>
            <a:rPr lang="es-ES_tradnl" sz="1000" dirty="0" smtClean="0"/>
            <a:t>Retroalimentación</a:t>
          </a:r>
          <a:endParaRPr lang="es-ES_tradnl" sz="1000" dirty="0"/>
        </a:p>
      </dgm:t>
    </dgm:pt>
    <dgm:pt modelId="{5242A3C9-637E-3F4E-B4CC-5EBFC724EB31}">
      <dgm:prSet custT="1"/>
      <dgm:spPr/>
      <dgm:t>
        <a:bodyPr/>
        <a:lstStyle/>
        <a:p>
          <a:r>
            <a:rPr lang="es-ES_tradnl" sz="1000" dirty="0" smtClean="0"/>
            <a:t>Interacción y comunicación</a:t>
          </a:r>
          <a:endParaRPr lang="es-ES_tradnl" sz="1000" dirty="0"/>
        </a:p>
      </dgm:t>
    </dgm:pt>
    <dgm:pt modelId="{88EC4C30-A95E-3648-813C-94D276632874}" type="parTrans" cxnId="{51B8E08E-5B17-7A41-9E3E-0BDC5688AFF2}">
      <dgm:prSet/>
      <dgm:spPr/>
      <dgm:t>
        <a:bodyPr/>
        <a:lstStyle/>
        <a:p>
          <a:endParaRPr lang="es-ES_tradnl"/>
        </a:p>
      </dgm:t>
    </dgm:pt>
    <dgm:pt modelId="{64512EB4-AAF8-6A4C-AE27-596D7D849C46}" type="sibTrans" cxnId="{51B8E08E-5B17-7A41-9E3E-0BDC5688AFF2}">
      <dgm:prSet/>
      <dgm:spPr/>
      <dgm:t>
        <a:bodyPr/>
        <a:lstStyle/>
        <a:p>
          <a:r>
            <a:rPr lang="es-ES_tradnl" dirty="0" smtClean="0"/>
            <a:t>Conciencia sobre las normas</a:t>
          </a:r>
          <a:endParaRPr lang="es-ES_tradnl" dirty="0"/>
        </a:p>
      </dgm:t>
    </dgm:pt>
    <dgm:pt modelId="{15233C74-3F4E-9D4D-BD07-8C0B050AF235}">
      <dgm:prSet custT="1"/>
      <dgm:spPr/>
      <dgm:t>
        <a:bodyPr/>
        <a:lstStyle/>
        <a:p>
          <a:r>
            <a:rPr lang="es-ES_tradnl" sz="1000" dirty="0" smtClean="0"/>
            <a:t>Confrontación de ideas</a:t>
          </a:r>
          <a:endParaRPr lang="es-ES_tradnl" sz="1000" dirty="0"/>
        </a:p>
      </dgm:t>
    </dgm:pt>
    <dgm:pt modelId="{DCEA9D91-06C0-7F47-8A61-15B65B8A74A8}" type="parTrans" cxnId="{E639AD06-8079-4A4E-BF81-ED4219BEF047}">
      <dgm:prSet/>
      <dgm:spPr/>
      <dgm:t>
        <a:bodyPr/>
        <a:lstStyle/>
        <a:p>
          <a:endParaRPr lang="es-ES_tradnl"/>
        </a:p>
      </dgm:t>
    </dgm:pt>
    <dgm:pt modelId="{EAB71AB5-BC6C-C54C-8D0B-495DB18BC8C4}" type="sibTrans" cxnId="{E639AD06-8079-4A4E-BF81-ED4219BEF047}">
      <dgm:prSet custT="1"/>
      <dgm:spPr/>
      <dgm:t>
        <a:bodyPr/>
        <a:lstStyle/>
        <a:p>
          <a:r>
            <a:rPr lang="es-ES_tradnl" sz="1000" dirty="0" smtClean="0"/>
            <a:t>Capacitación</a:t>
          </a:r>
          <a:endParaRPr lang="es-ES_tradnl" sz="1000" dirty="0"/>
        </a:p>
      </dgm:t>
    </dgm:pt>
    <dgm:pt modelId="{F6E30E30-CD79-C64B-9610-B076268B52F9}">
      <dgm:prSet custT="1"/>
      <dgm:spPr/>
      <dgm:t>
        <a:bodyPr/>
        <a:lstStyle/>
        <a:p>
          <a:r>
            <a:rPr lang="es-ES_tradnl" sz="1000" dirty="0" smtClean="0"/>
            <a:t>Responsabilidad creciente</a:t>
          </a:r>
          <a:endParaRPr lang="es-ES_tradnl" sz="1000" dirty="0"/>
        </a:p>
      </dgm:t>
    </dgm:pt>
    <dgm:pt modelId="{00CDB1A8-1891-5B4B-8116-31B58CBDF903}" type="parTrans" cxnId="{7CC2F2A0-47B2-E84D-85AB-B7819EC55822}">
      <dgm:prSet/>
      <dgm:spPr/>
      <dgm:t>
        <a:bodyPr/>
        <a:lstStyle/>
        <a:p>
          <a:endParaRPr lang="es-ES_tradnl"/>
        </a:p>
      </dgm:t>
    </dgm:pt>
    <dgm:pt modelId="{AF74A9ED-865D-724B-B387-2E0711939BDC}" type="sibTrans" cxnId="{7CC2F2A0-47B2-E84D-85AB-B7819EC55822}">
      <dgm:prSet custT="1"/>
      <dgm:spPr/>
      <dgm:t>
        <a:bodyPr/>
        <a:lstStyle/>
        <a:p>
          <a:r>
            <a:rPr lang="es-ES_tradnl" sz="1000" dirty="0" smtClean="0"/>
            <a:t>Participación</a:t>
          </a:r>
          <a:endParaRPr lang="es-ES_tradnl" sz="1000" dirty="0"/>
        </a:p>
      </dgm:t>
    </dgm:pt>
    <dgm:pt modelId="{7E2BEED5-8560-2B45-B249-091AF2946657}" type="pres">
      <dgm:prSet presAssocID="{581DFB21-B237-BC45-ACFD-A20ADE5FF578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_tradnl"/>
        </a:p>
      </dgm:t>
    </dgm:pt>
    <dgm:pt modelId="{C7AE0B45-3CD9-634F-AE02-8113DAAA091E}" type="pres">
      <dgm:prSet presAssocID="{1E5BFA06-806E-5A41-8838-CC762FDD7FB8}" presName="composite" presStyleCnt="0"/>
      <dgm:spPr/>
    </dgm:pt>
    <dgm:pt modelId="{A440C615-DD2F-1247-80AB-C8F0C852C967}" type="pres">
      <dgm:prSet presAssocID="{1E5BFA06-806E-5A41-8838-CC762FDD7FB8}" presName="Parent1" presStyleLbl="node1" presStyleIdx="0" presStyleCnt="14" custLinFactNeighborY="-182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4D5920D6-BF58-8E4D-B03D-ACECF784A37D}" type="pres">
      <dgm:prSet presAssocID="{1E5BFA06-806E-5A41-8838-CC762FDD7FB8}" presName="Childtext1" presStyleLbl="revTx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7B816801-8FE8-8A4D-8612-3B81B6B19334}" type="pres">
      <dgm:prSet presAssocID="{1E5BFA06-806E-5A41-8838-CC762FDD7FB8}" presName="BalanceSpacing" presStyleCnt="0"/>
      <dgm:spPr/>
    </dgm:pt>
    <dgm:pt modelId="{C0D82FE5-3392-834D-B69C-A4B463E2394E}" type="pres">
      <dgm:prSet presAssocID="{1E5BFA06-806E-5A41-8838-CC762FDD7FB8}" presName="BalanceSpacing1" presStyleCnt="0"/>
      <dgm:spPr/>
    </dgm:pt>
    <dgm:pt modelId="{77CD3DCB-53AB-7346-A3F9-548B0E4ABD1B}" type="pres">
      <dgm:prSet presAssocID="{0B7ADCB1-2B39-AD44-AE55-2669BF7C6155}" presName="Accent1Text" presStyleLbl="node1" presStyleIdx="1" presStyleCnt="14"/>
      <dgm:spPr/>
      <dgm:t>
        <a:bodyPr/>
        <a:lstStyle/>
        <a:p>
          <a:endParaRPr lang="es-ES_tradnl"/>
        </a:p>
      </dgm:t>
    </dgm:pt>
    <dgm:pt modelId="{E4BF1B3B-82EA-D749-B2A7-AA249DD2F57C}" type="pres">
      <dgm:prSet presAssocID="{0B7ADCB1-2B39-AD44-AE55-2669BF7C6155}" presName="spaceBetweenRectangles" presStyleCnt="0"/>
      <dgm:spPr/>
    </dgm:pt>
    <dgm:pt modelId="{CD863DB3-EF53-024D-9E0D-C88EC6CC8C1C}" type="pres">
      <dgm:prSet presAssocID="{70FCCC7B-3760-B948-AE14-36E05985434F}" presName="composite" presStyleCnt="0"/>
      <dgm:spPr/>
    </dgm:pt>
    <dgm:pt modelId="{0CE2CF2B-5183-6645-A413-36C3DA55B183}" type="pres">
      <dgm:prSet presAssocID="{70FCCC7B-3760-B948-AE14-36E05985434F}" presName="Parent1" presStyleLbl="node1" presStyleIdx="2" presStyleCnt="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2886EC77-62BD-4C42-B3A0-A6FCE101863A}" type="pres">
      <dgm:prSet presAssocID="{70FCCC7B-3760-B948-AE14-36E05985434F}" presName="Childtext1" presStyleLbl="revTx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E195DF92-97D9-FC40-8DF8-DDE299657156}" type="pres">
      <dgm:prSet presAssocID="{70FCCC7B-3760-B948-AE14-36E05985434F}" presName="BalanceSpacing" presStyleCnt="0"/>
      <dgm:spPr/>
    </dgm:pt>
    <dgm:pt modelId="{A4C9601E-F38E-5B4C-9A2D-81F2DCCC814B}" type="pres">
      <dgm:prSet presAssocID="{70FCCC7B-3760-B948-AE14-36E05985434F}" presName="BalanceSpacing1" presStyleCnt="0"/>
      <dgm:spPr/>
    </dgm:pt>
    <dgm:pt modelId="{111213A0-A665-E943-B0A9-A76CFB06D18B}" type="pres">
      <dgm:prSet presAssocID="{A61B86D2-B1D5-8147-A753-DE0F65B33B1B}" presName="Accent1Text" presStyleLbl="node1" presStyleIdx="3" presStyleCnt="14"/>
      <dgm:spPr/>
      <dgm:t>
        <a:bodyPr/>
        <a:lstStyle/>
        <a:p>
          <a:endParaRPr lang="es-ES_tradnl"/>
        </a:p>
      </dgm:t>
    </dgm:pt>
    <dgm:pt modelId="{A3DE141F-F4BE-A843-AFE4-41B1EBE9A3AA}" type="pres">
      <dgm:prSet presAssocID="{A61B86D2-B1D5-8147-A753-DE0F65B33B1B}" presName="spaceBetweenRectangles" presStyleCnt="0"/>
      <dgm:spPr/>
    </dgm:pt>
    <dgm:pt modelId="{B40B865D-70A4-0048-BB7E-CC669937369B}" type="pres">
      <dgm:prSet presAssocID="{91B4B214-04EE-1645-9AD1-CF8E29D8A797}" presName="composite" presStyleCnt="0"/>
      <dgm:spPr/>
    </dgm:pt>
    <dgm:pt modelId="{097262B7-81CA-7440-94EC-5A577165804B}" type="pres">
      <dgm:prSet presAssocID="{91B4B214-04EE-1645-9AD1-CF8E29D8A797}" presName="Parent1" presStyleLbl="node1" presStyleIdx="4" presStyleCnt="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44D1F90-2B27-3E48-9931-24E5F56DE075}" type="pres">
      <dgm:prSet presAssocID="{91B4B214-04EE-1645-9AD1-CF8E29D8A797}" presName="Childtext1" presStyleLbl="revTx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495AA84D-AE42-F84F-B29D-CB063D5BE9B5}" type="pres">
      <dgm:prSet presAssocID="{91B4B214-04EE-1645-9AD1-CF8E29D8A797}" presName="BalanceSpacing" presStyleCnt="0"/>
      <dgm:spPr/>
    </dgm:pt>
    <dgm:pt modelId="{3D7F9A92-0F59-9D4C-B993-ECFF01D75CFA}" type="pres">
      <dgm:prSet presAssocID="{91B4B214-04EE-1645-9AD1-CF8E29D8A797}" presName="BalanceSpacing1" presStyleCnt="0"/>
      <dgm:spPr/>
    </dgm:pt>
    <dgm:pt modelId="{AE43076C-58D2-8743-AA22-D149F55AE56A}" type="pres">
      <dgm:prSet presAssocID="{DD5B69F4-04A6-094A-841B-B6381BABBA47}" presName="Accent1Text" presStyleLbl="node1" presStyleIdx="5" presStyleCnt="14"/>
      <dgm:spPr/>
      <dgm:t>
        <a:bodyPr/>
        <a:lstStyle/>
        <a:p>
          <a:endParaRPr lang="es-ES_tradnl"/>
        </a:p>
      </dgm:t>
    </dgm:pt>
    <dgm:pt modelId="{7CB6526F-310F-8D42-A26D-FF2B5A0F8CB0}" type="pres">
      <dgm:prSet presAssocID="{DD5B69F4-04A6-094A-841B-B6381BABBA47}" presName="spaceBetweenRectangles" presStyleCnt="0"/>
      <dgm:spPr/>
    </dgm:pt>
    <dgm:pt modelId="{841CCAF5-E63D-4342-AC7E-24D00375A19A}" type="pres">
      <dgm:prSet presAssocID="{F2B10448-323A-BD42-A8BC-E7B76CCA79F6}" presName="composite" presStyleCnt="0"/>
      <dgm:spPr/>
    </dgm:pt>
    <dgm:pt modelId="{68A7C13B-757D-364B-9FF5-95A422AEF20E}" type="pres">
      <dgm:prSet presAssocID="{F2B10448-323A-BD42-A8BC-E7B76CCA79F6}" presName="Parent1" presStyleLbl="node1" presStyleIdx="6" presStyleCnt="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B3C1B87-D443-A942-8C85-12F477024D17}" type="pres">
      <dgm:prSet presAssocID="{F2B10448-323A-BD42-A8BC-E7B76CCA79F6}" presName="Childtext1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51C0BF5F-EDE4-8743-85A6-07979AE7E846}" type="pres">
      <dgm:prSet presAssocID="{F2B10448-323A-BD42-A8BC-E7B76CCA79F6}" presName="BalanceSpacing" presStyleCnt="0"/>
      <dgm:spPr/>
    </dgm:pt>
    <dgm:pt modelId="{76D043FB-BAF2-4642-B28D-5738FB02F5AB}" type="pres">
      <dgm:prSet presAssocID="{F2B10448-323A-BD42-A8BC-E7B76CCA79F6}" presName="BalanceSpacing1" presStyleCnt="0"/>
      <dgm:spPr/>
    </dgm:pt>
    <dgm:pt modelId="{4C9961C4-3FE4-F144-8579-E36D6E29A003}" type="pres">
      <dgm:prSet presAssocID="{92510B21-8A7C-2E40-85AA-55933BDF162B}" presName="Accent1Text" presStyleLbl="node1" presStyleIdx="7" presStyleCnt="14"/>
      <dgm:spPr/>
      <dgm:t>
        <a:bodyPr/>
        <a:lstStyle/>
        <a:p>
          <a:endParaRPr lang="es-ES_tradnl"/>
        </a:p>
      </dgm:t>
    </dgm:pt>
    <dgm:pt modelId="{3B0568C3-06FA-E444-B743-1A5178E13162}" type="pres">
      <dgm:prSet presAssocID="{92510B21-8A7C-2E40-85AA-55933BDF162B}" presName="spaceBetweenRectangles" presStyleCnt="0"/>
      <dgm:spPr/>
    </dgm:pt>
    <dgm:pt modelId="{8BAD1E29-F16C-9F4D-9901-ADB1A74A2968}" type="pres">
      <dgm:prSet presAssocID="{5242A3C9-637E-3F4E-B4CC-5EBFC724EB31}" presName="composite" presStyleCnt="0"/>
      <dgm:spPr/>
    </dgm:pt>
    <dgm:pt modelId="{D7FC7C98-8E5D-0549-83AD-D17E463C63B5}" type="pres">
      <dgm:prSet presAssocID="{5242A3C9-637E-3F4E-B4CC-5EBFC724EB31}" presName="Parent1" presStyleLbl="node1" presStyleIdx="8" presStyleCnt="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644FE59-CF27-EF40-8419-9A6B3A1A33F2}" type="pres">
      <dgm:prSet presAssocID="{5242A3C9-637E-3F4E-B4CC-5EBFC724EB31}" presName="Childtext1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7945374A-FB22-894F-BB79-AC0E0AB25DC0}" type="pres">
      <dgm:prSet presAssocID="{5242A3C9-637E-3F4E-B4CC-5EBFC724EB31}" presName="BalanceSpacing" presStyleCnt="0"/>
      <dgm:spPr/>
    </dgm:pt>
    <dgm:pt modelId="{1EAD322B-19DF-6D47-9375-267F41FEE4CE}" type="pres">
      <dgm:prSet presAssocID="{5242A3C9-637E-3F4E-B4CC-5EBFC724EB31}" presName="BalanceSpacing1" presStyleCnt="0"/>
      <dgm:spPr/>
    </dgm:pt>
    <dgm:pt modelId="{EA9D5144-DE33-9B43-83BB-90E5DC55BAFA}" type="pres">
      <dgm:prSet presAssocID="{64512EB4-AAF8-6A4C-AE27-596D7D849C46}" presName="Accent1Text" presStyleLbl="node1" presStyleIdx="9" presStyleCnt="14"/>
      <dgm:spPr/>
      <dgm:t>
        <a:bodyPr/>
        <a:lstStyle/>
        <a:p>
          <a:endParaRPr lang="es-ES_tradnl"/>
        </a:p>
      </dgm:t>
    </dgm:pt>
    <dgm:pt modelId="{1E1E117F-2A4A-1845-B833-21A95C8135DA}" type="pres">
      <dgm:prSet presAssocID="{64512EB4-AAF8-6A4C-AE27-596D7D849C46}" presName="spaceBetweenRectangles" presStyleCnt="0"/>
      <dgm:spPr/>
    </dgm:pt>
    <dgm:pt modelId="{A35893FE-3265-F547-9336-E550B0E745F4}" type="pres">
      <dgm:prSet presAssocID="{15233C74-3F4E-9D4D-BD07-8C0B050AF235}" presName="composite" presStyleCnt="0"/>
      <dgm:spPr/>
    </dgm:pt>
    <dgm:pt modelId="{003C1F78-3F04-6C43-B2C1-E4D8D78EACAD}" type="pres">
      <dgm:prSet presAssocID="{15233C74-3F4E-9D4D-BD07-8C0B050AF235}" presName="Parent1" presStyleLbl="node1" presStyleIdx="10" presStyleCnt="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83BD95BF-E3F5-6045-92C5-A9D8BFD31B1F}" type="pres">
      <dgm:prSet presAssocID="{15233C74-3F4E-9D4D-BD07-8C0B050AF235}" presName="Childtext1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DE0BEDE6-A6C9-674A-B302-25D345F1560F}" type="pres">
      <dgm:prSet presAssocID="{15233C74-3F4E-9D4D-BD07-8C0B050AF235}" presName="BalanceSpacing" presStyleCnt="0"/>
      <dgm:spPr/>
    </dgm:pt>
    <dgm:pt modelId="{6EF38DFE-D25E-E940-951A-84ED60B16C9C}" type="pres">
      <dgm:prSet presAssocID="{15233C74-3F4E-9D4D-BD07-8C0B050AF235}" presName="BalanceSpacing1" presStyleCnt="0"/>
      <dgm:spPr/>
    </dgm:pt>
    <dgm:pt modelId="{853B4F1A-5867-474B-9501-2E499D84BC6D}" type="pres">
      <dgm:prSet presAssocID="{EAB71AB5-BC6C-C54C-8D0B-495DB18BC8C4}" presName="Accent1Text" presStyleLbl="node1" presStyleIdx="11" presStyleCnt="14"/>
      <dgm:spPr/>
      <dgm:t>
        <a:bodyPr/>
        <a:lstStyle/>
        <a:p>
          <a:endParaRPr lang="es-ES_tradnl"/>
        </a:p>
      </dgm:t>
    </dgm:pt>
    <dgm:pt modelId="{B1CBE41C-9D67-124D-B065-4490C24ED65D}" type="pres">
      <dgm:prSet presAssocID="{EAB71AB5-BC6C-C54C-8D0B-495DB18BC8C4}" presName="spaceBetweenRectangles" presStyleCnt="0"/>
      <dgm:spPr/>
    </dgm:pt>
    <dgm:pt modelId="{49E73943-36EF-2C4D-BB09-544BFF3E4C1E}" type="pres">
      <dgm:prSet presAssocID="{F6E30E30-CD79-C64B-9610-B076268B52F9}" presName="composite" presStyleCnt="0"/>
      <dgm:spPr/>
    </dgm:pt>
    <dgm:pt modelId="{9E1A601D-8F4A-0842-B950-7D2BFE794DE9}" type="pres">
      <dgm:prSet presAssocID="{F6E30E30-CD79-C64B-9610-B076268B52F9}" presName="Parent1" presStyleLbl="node1" presStyleIdx="12" presStyleCnt="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EBABDC11-E437-964E-8079-C008DE760D69}" type="pres">
      <dgm:prSet presAssocID="{F6E30E30-CD79-C64B-9610-B076268B52F9}" presName="Childtext1" presStyleLbl="revTx" presStyleIdx="6" presStyleCnt="7">
        <dgm:presLayoutVars>
          <dgm:chMax val="0"/>
          <dgm:chPref val="0"/>
          <dgm:bulletEnabled val="1"/>
        </dgm:presLayoutVars>
      </dgm:prSet>
      <dgm:spPr/>
    </dgm:pt>
    <dgm:pt modelId="{DA1B0972-5DEF-EB42-8618-937FD9EDD202}" type="pres">
      <dgm:prSet presAssocID="{F6E30E30-CD79-C64B-9610-B076268B52F9}" presName="BalanceSpacing" presStyleCnt="0"/>
      <dgm:spPr/>
    </dgm:pt>
    <dgm:pt modelId="{7C149162-F185-3A46-8B31-F68AFA4D702F}" type="pres">
      <dgm:prSet presAssocID="{F6E30E30-CD79-C64B-9610-B076268B52F9}" presName="BalanceSpacing1" presStyleCnt="0"/>
      <dgm:spPr/>
    </dgm:pt>
    <dgm:pt modelId="{5E9BC468-44FA-7C48-B041-644ACBB4AB50}" type="pres">
      <dgm:prSet presAssocID="{AF74A9ED-865D-724B-B387-2E0711939BDC}" presName="Accent1Text" presStyleLbl="node1" presStyleIdx="13" presStyleCnt="14"/>
      <dgm:spPr/>
      <dgm:t>
        <a:bodyPr/>
        <a:lstStyle/>
        <a:p>
          <a:endParaRPr lang="es-ES_tradnl"/>
        </a:p>
      </dgm:t>
    </dgm:pt>
  </dgm:ptLst>
  <dgm:cxnLst>
    <dgm:cxn modelId="{80F1F797-3CB7-9F4A-95FC-8BC6B8ADD50B}" type="presOf" srcId="{AF74A9ED-865D-724B-B387-2E0711939BDC}" destId="{5E9BC468-44FA-7C48-B041-644ACBB4AB50}" srcOrd="0" destOrd="0" presId="urn:microsoft.com/office/officeart/2008/layout/AlternatingHexagons"/>
    <dgm:cxn modelId="{9FFF0F04-E381-2E4C-8351-7616C967BC61}" type="presOf" srcId="{91B4B214-04EE-1645-9AD1-CF8E29D8A797}" destId="{097262B7-81CA-7440-94EC-5A577165804B}" srcOrd="0" destOrd="0" presId="urn:microsoft.com/office/officeart/2008/layout/AlternatingHexagons"/>
    <dgm:cxn modelId="{E639AD06-8079-4A4E-BF81-ED4219BEF047}" srcId="{581DFB21-B237-BC45-ACFD-A20ADE5FF578}" destId="{15233C74-3F4E-9D4D-BD07-8C0B050AF235}" srcOrd="5" destOrd="0" parTransId="{DCEA9D91-06C0-7F47-8A61-15B65B8A74A8}" sibTransId="{EAB71AB5-BC6C-C54C-8D0B-495DB18BC8C4}"/>
    <dgm:cxn modelId="{4A4C596B-AA2D-E541-9A4D-CBF12AEDF832}" type="presOf" srcId="{581DFB21-B237-BC45-ACFD-A20ADE5FF578}" destId="{7E2BEED5-8560-2B45-B249-091AF2946657}" srcOrd="0" destOrd="0" presId="urn:microsoft.com/office/officeart/2008/layout/AlternatingHexagons"/>
    <dgm:cxn modelId="{48524769-F79D-FD42-AD9F-90280BEC20C2}" type="presOf" srcId="{1E5BFA06-806E-5A41-8838-CC762FDD7FB8}" destId="{A440C615-DD2F-1247-80AB-C8F0C852C967}" srcOrd="0" destOrd="0" presId="urn:microsoft.com/office/officeart/2008/layout/AlternatingHexagons"/>
    <dgm:cxn modelId="{3E08E21C-94AF-8F44-AE13-5F638E7E92D3}" type="presOf" srcId="{DD5B69F4-04A6-094A-841B-B6381BABBA47}" destId="{AE43076C-58D2-8743-AA22-D149F55AE56A}" srcOrd="0" destOrd="0" presId="urn:microsoft.com/office/officeart/2008/layout/AlternatingHexagons"/>
    <dgm:cxn modelId="{B82EBECA-C53C-644F-AE09-254F606BA18F}" srcId="{581DFB21-B237-BC45-ACFD-A20ADE5FF578}" destId="{70FCCC7B-3760-B948-AE14-36E05985434F}" srcOrd="1" destOrd="0" parTransId="{D94481E0-9D17-0146-BE81-0FA4F54043E9}" sibTransId="{A61B86D2-B1D5-8147-A753-DE0F65B33B1B}"/>
    <dgm:cxn modelId="{9D24C3CA-ADB4-FE4C-AD1A-7F0A4B107E0A}" srcId="{581DFB21-B237-BC45-ACFD-A20ADE5FF578}" destId="{1E5BFA06-806E-5A41-8838-CC762FDD7FB8}" srcOrd="0" destOrd="0" parTransId="{71ADA345-7AF2-1F49-A983-34D3F0B6A678}" sibTransId="{0B7ADCB1-2B39-AD44-AE55-2669BF7C6155}"/>
    <dgm:cxn modelId="{7A6F08F3-BB8C-AC4D-9E25-A0AD4CDCECA7}" type="presOf" srcId="{0B7ADCB1-2B39-AD44-AE55-2669BF7C6155}" destId="{77CD3DCB-53AB-7346-A3F9-548B0E4ABD1B}" srcOrd="0" destOrd="0" presId="urn:microsoft.com/office/officeart/2008/layout/AlternatingHexagons"/>
    <dgm:cxn modelId="{D72BE8EB-442A-F344-8EC8-C32A4F275A76}" type="presOf" srcId="{92510B21-8A7C-2E40-85AA-55933BDF162B}" destId="{4C9961C4-3FE4-F144-8579-E36D6E29A003}" srcOrd="0" destOrd="0" presId="urn:microsoft.com/office/officeart/2008/layout/AlternatingHexagons"/>
    <dgm:cxn modelId="{4343397B-2631-594B-A59B-1104A8827AAF}" type="presOf" srcId="{5242A3C9-637E-3F4E-B4CC-5EBFC724EB31}" destId="{D7FC7C98-8E5D-0549-83AD-D17E463C63B5}" srcOrd="0" destOrd="0" presId="urn:microsoft.com/office/officeart/2008/layout/AlternatingHexagons"/>
    <dgm:cxn modelId="{7CC2F2A0-47B2-E84D-85AB-B7819EC55822}" srcId="{581DFB21-B237-BC45-ACFD-A20ADE5FF578}" destId="{F6E30E30-CD79-C64B-9610-B076268B52F9}" srcOrd="6" destOrd="0" parTransId="{00CDB1A8-1891-5B4B-8116-31B58CBDF903}" sibTransId="{AF74A9ED-865D-724B-B387-2E0711939BDC}"/>
    <dgm:cxn modelId="{DCF11567-8B0A-C047-A48F-8A378D262FEE}" type="presOf" srcId="{15233C74-3F4E-9D4D-BD07-8C0B050AF235}" destId="{003C1F78-3F04-6C43-B2C1-E4D8D78EACAD}" srcOrd="0" destOrd="0" presId="urn:microsoft.com/office/officeart/2008/layout/AlternatingHexagons"/>
    <dgm:cxn modelId="{DA1C397F-0E39-D94F-8A0F-7B43BEDDB96B}" srcId="{581DFB21-B237-BC45-ACFD-A20ADE5FF578}" destId="{F2B10448-323A-BD42-A8BC-E7B76CCA79F6}" srcOrd="3" destOrd="0" parTransId="{0B271BE9-4AAA-254D-809A-3AA551371E95}" sibTransId="{92510B21-8A7C-2E40-85AA-55933BDF162B}"/>
    <dgm:cxn modelId="{B1D3DCE4-DEE6-FE4F-B0BA-D1E144678677}" type="presOf" srcId="{A61B86D2-B1D5-8147-A753-DE0F65B33B1B}" destId="{111213A0-A665-E943-B0A9-A76CFB06D18B}" srcOrd="0" destOrd="0" presId="urn:microsoft.com/office/officeart/2008/layout/AlternatingHexagons"/>
    <dgm:cxn modelId="{AF76D19D-92EB-334C-8562-84FF57ADC745}" srcId="{581DFB21-B237-BC45-ACFD-A20ADE5FF578}" destId="{91B4B214-04EE-1645-9AD1-CF8E29D8A797}" srcOrd="2" destOrd="0" parTransId="{A7EAF4D9-2DD2-CE4A-9A3E-A3A03FADA58A}" sibTransId="{DD5B69F4-04A6-094A-841B-B6381BABBA47}"/>
    <dgm:cxn modelId="{ED065728-041B-BA4F-8BA2-7EC68DE5CCC3}" type="presOf" srcId="{F2B10448-323A-BD42-A8BC-E7B76CCA79F6}" destId="{68A7C13B-757D-364B-9FF5-95A422AEF20E}" srcOrd="0" destOrd="0" presId="urn:microsoft.com/office/officeart/2008/layout/AlternatingHexagons"/>
    <dgm:cxn modelId="{AE1CBDAC-E27C-B748-B7A2-E0E6271F20C2}" type="presOf" srcId="{70FCCC7B-3760-B948-AE14-36E05985434F}" destId="{0CE2CF2B-5183-6645-A413-36C3DA55B183}" srcOrd="0" destOrd="0" presId="urn:microsoft.com/office/officeart/2008/layout/AlternatingHexagons"/>
    <dgm:cxn modelId="{86B3F0B2-0B61-264C-949F-D90F7228782F}" type="presOf" srcId="{F6E30E30-CD79-C64B-9610-B076268B52F9}" destId="{9E1A601D-8F4A-0842-B950-7D2BFE794DE9}" srcOrd="0" destOrd="0" presId="urn:microsoft.com/office/officeart/2008/layout/AlternatingHexagons"/>
    <dgm:cxn modelId="{0665963A-AC4D-324B-B4BC-A73EE75B5E43}" type="presOf" srcId="{64512EB4-AAF8-6A4C-AE27-596D7D849C46}" destId="{EA9D5144-DE33-9B43-83BB-90E5DC55BAFA}" srcOrd="0" destOrd="0" presId="urn:microsoft.com/office/officeart/2008/layout/AlternatingHexagons"/>
    <dgm:cxn modelId="{51B8E08E-5B17-7A41-9E3E-0BDC5688AFF2}" srcId="{581DFB21-B237-BC45-ACFD-A20ADE5FF578}" destId="{5242A3C9-637E-3F4E-B4CC-5EBFC724EB31}" srcOrd="4" destOrd="0" parTransId="{88EC4C30-A95E-3648-813C-94D276632874}" sibTransId="{64512EB4-AAF8-6A4C-AE27-596D7D849C46}"/>
    <dgm:cxn modelId="{A6276F16-2BDD-8A41-B355-26CD79BD933F}" type="presOf" srcId="{EAB71AB5-BC6C-C54C-8D0B-495DB18BC8C4}" destId="{853B4F1A-5867-474B-9501-2E499D84BC6D}" srcOrd="0" destOrd="0" presId="urn:microsoft.com/office/officeart/2008/layout/AlternatingHexagons"/>
    <dgm:cxn modelId="{84950277-F1B8-C049-B911-DE80AE0085CE}" type="presParOf" srcId="{7E2BEED5-8560-2B45-B249-091AF2946657}" destId="{C7AE0B45-3CD9-634F-AE02-8113DAAA091E}" srcOrd="0" destOrd="0" presId="urn:microsoft.com/office/officeart/2008/layout/AlternatingHexagons"/>
    <dgm:cxn modelId="{87BD3C05-A632-884D-B6D4-AECAA985292B}" type="presParOf" srcId="{C7AE0B45-3CD9-634F-AE02-8113DAAA091E}" destId="{A440C615-DD2F-1247-80AB-C8F0C852C967}" srcOrd="0" destOrd="0" presId="urn:microsoft.com/office/officeart/2008/layout/AlternatingHexagons"/>
    <dgm:cxn modelId="{CFC82164-6156-B346-A2E1-4B39F076EC92}" type="presParOf" srcId="{C7AE0B45-3CD9-634F-AE02-8113DAAA091E}" destId="{4D5920D6-BF58-8E4D-B03D-ACECF784A37D}" srcOrd="1" destOrd="0" presId="urn:microsoft.com/office/officeart/2008/layout/AlternatingHexagons"/>
    <dgm:cxn modelId="{30508D6B-FF05-4749-A5A9-C2E7913579CD}" type="presParOf" srcId="{C7AE0B45-3CD9-634F-AE02-8113DAAA091E}" destId="{7B816801-8FE8-8A4D-8612-3B81B6B19334}" srcOrd="2" destOrd="0" presId="urn:microsoft.com/office/officeart/2008/layout/AlternatingHexagons"/>
    <dgm:cxn modelId="{BB9FF85D-BED7-2642-8131-7F0A5F8228DC}" type="presParOf" srcId="{C7AE0B45-3CD9-634F-AE02-8113DAAA091E}" destId="{C0D82FE5-3392-834D-B69C-A4B463E2394E}" srcOrd="3" destOrd="0" presId="urn:microsoft.com/office/officeart/2008/layout/AlternatingHexagons"/>
    <dgm:cxn modelId="{25BE7884-C77E-374C-8D3F-04E270C7088F}" type="presParOf" srcId="{C7AE0B45-3CD9-634F-AE02-8113DAAA091E}" destId="{77CD3DCB-53AB-7346-A3F9-548B0E4ABD1B}" srcOrd="4" destOrd="0" presId="urn:microsoft.com/office/officeart/2008/layout/AlternatingHexagons"/>
    <dgm:cxn modelId="{E20543AC-92A5-2E40-A9D7-B1BF8C228A96}" type="presParOf" srcId="{7E2BEED5-8560-2B45-B249-091AF2946657}" destId="{E4BF1B3B-82EA-D749-B2A7-AA249DD2F57C}" srcOrd="1" destOrd="0" presId="urn:microsoft.com/office/officeart/2008/layout/AlternatingHexagons"/>
    <dgm:cxn modelId="{0DBC925C-F380-ED4B-B883-8A7C5CBFD30E}" type="presParOf" srcId="{7E2BEED5-8560-2B45-B249-091AF2946657}" destId="{CD863DB3-EF53-024D-9E0D-C88EC6CC8C1C}" srcOrd="2" destOrd="0" presId="urn:microsoft.com/office/officeart/2008/layout/AlternatingHexagons"/>
    <dgm:cxn modelId="{9C1A8453-EA74-6649-A19F-20627C385BFB}" type="presParOf" srcId="{CD863DB3-EF53-024D-9E0D-C88EC6CC8C1C}" destId="{0CE2CF2B-5183-6645-A413-36C3DA55B183}" srcOrd="0" destOrd="0" presId="urn:microsoft.com/office/officeart/2008/layout/AlternatingHexagons"/>
    <dgm:cxn modelId="{1DFA7682-F055-E041-A94E-5551512C189B}" type="presParOf" srcId="{CD863DB3-EF53-024D-9E0D-C88EC6CC8C1C}" destId="{2886EC77-62BD-4C42-B3A0-A6FCE101863A}" srcOrd="1" destOrd="0" presId="urn:microsoft.com/office/officeart/2008/layout/AlternatingHexagons"/>
    <dgm:cxn modelId="{C1CBA848-E7F1-1347-90E7-F5456F124075}" type="presParOf" srcId="{CD863DB3-EF53-024D-9E0D-C88EC6CC8C1C}" destId="{E195DF92-97D9-FC40-8DF8-DDE299657156}" srcOrd="2" destOrd="0" presId="urn:microsoft.com/office/officeart/2008/layout/AlternatingHexagons"/>
    <dgm:cxn modelId="{55B96072-5148-7C47-859B-8DF4F04440F1}" type="presParOf" srcId="{CD863DB3-EF53-024D-9E0D-C88EC6CC8C1C}" destId="{A4C9601E-F38E-5B4C-9A2D-81F2DCCC814B}" srcOrd="3" destOrd="0" presId="urn:microsoft.com/office/officeart/2008/layout/AlternatingHexagons"/>
    <dgm:cxn modelId="{A3E7328A-5559-1C42-8796-0F4F87337FFA}" type="presParOf" srcId="{CD863DB3-EF53-024D-9E0D-C88EC6CC8C1C}" destId="{111213A0-A665-E943-B0A9-A76CFB06D18B}" srcOrd="4" destOrd="0" presId="urn:microsoft.com/office/officeart/2008/layout/AlternatingHexagons"/>
    <dgm:cxn modelId="{38C17075-CB4E-6945-BF1C-9782757838FF}" type="presParOf" srcId="{7E2BEED5-8560-2B45-B249-091AF2946657}" destId="{A3DE141F-F4BE-A843-AFE4-41B1EBE9A3AA}" srcOrd="3" destOrd="0" presId="urn:microsoft.com/office/officeart/2008/layout/AlternatingHexagons"/>
    <dgm:cxn modelId="{BEAEC7E5-0D53-5B45-BA4A-F2BC8D9C1C24}" type="presParOf" srcId="{7E2BEED5-8560-2B45-B249-091AF2946657}" destId="{B40B865D-70A4-0048-BB7E-CC669937369B}" srcOrd="4" destOrd="0" presId="urn:microsoft.com/office/officeart/2008/layout/AlternatingHexagons"/>
    <dgm:cxn modelId="{6922921B-93E0-1746-BACA-F3FE7B71A357}" type="presParOf" srcId="{B40B865D-70A4-0048-BB7E-CC669937369B}" destId="{097262B7-81CA-7440-94EC-5A577165804B}" srcOrd="0" destOrd="0" presId="urn:microsoft.com/office/officeart/2008/layout/AlternatingHexagons"/>
    <dgm:cxn modelId="{A205DBC1-797F-5046-8CC3-849A7F1A5D11}" type="presParOf" srcId="{B40B865D-70A4-0048-BB7E-CC669937369B}" destId="{344D1F90-2B27-3E48-9931-24E5F56DE075}" srcOrd="1" destOrd="0" presId="urn:microsoft.com/office/officeart/2008/layout/AlternatingHexagons"/>
    <dgm:cxn modelId="{5C123D72-8400-B44E-B448-CFD3253BDC7D}" type="presParOf" srcId="{B40B865D-70A4-0048-BB7E-CC669937369B}" destId="{495AA84D-AE42-F84F-B29D-CB063D5BE9B5}" srcOrd="2" destOrd="0" presId="urn:microsoft.com/office/officeart/2008/layout/AlternatingHexagons"/>
    <dgm:cxn modelId="{19E14ED6-6D37-374E-BE6C-AD04113CB38F}" type="presParOf" srcId="{B40B865D-70A4-0048-BB7E-CC669937369B}" destId="{3D7F9A92-0F59-9D4C-B993-ECFF01D75CFA}" srcOrd="3" destOrd="0" presId="urn:microsoft.com/office/officeart/2008/layout/AlternatingHexagons"/>
    <dgm:cxn modelId="{E9A45D5B-E9C6-2843-BC35-6D796C33EAA1}" type="presParOf" srcId="{B40B865D-70A4-0048-BB7E-CC669937369B}" destId="{AE43076C-58D2-8743-AA22-D149F55AE56A}" srcOrd="4" destOrd="0" presId="urn:microsoft.com/office/officeart/2008/layout/AlternatingHexagons"/>
    <dgm:cxn modelId="{65991BD6-CB35-2640-B101-C559745B24D5}" type="presParOf" srcId="{7E2BEED5-8560-2B45-B249-091AF2946657}" destId="{7CB6526F-310F-8D42-A26D-FF2B5A0F8CB0}" srcOrd="5" destOrd="0" presId="urn:microsoft.com/office/officeart/2008/layout/AlternatingHexagons"/>
    <dgm:cxn modelId="{2B3A434E-595B-7C4F-BDE5-E27DED44E955}" type="presParOf" srcId="{7E2BEED5-8560-2B45-B249-091AF2946657}" destId="{841CCAF5-E63D-4342-AC7E-24D00375A19A}" srcOrd="6" destOrd="0" presId="urn:microsoft.com/office/officeart/2008/layout/AlternatingHexagons"/>
    <dgm:cxn modelId="{6CFA763C-6D3E-624A-BA6A-ADCADEC2ACB8}" type="presParOf" srcId="{841CCAF5-E63D-4342-AC7E-24D00375A19A}" destId="{68A7C13B-757D-364B-9FF5-95A422AEF20E}" srcOrd="0" destOrd="0" presId="urn:microsoft.com/office/officeart/2008/layout/AlternatingHexagons"/>
    <dgm:cxn modelId="{60CE9797-7862-DD48-AF28-794DC7EEA4B0}" type="presParOf" srcId="{841CCAF5-E63D-4342-AC7E-24D00375A19A}" destId="{3B3C1B87-D443-A942-8C85-12F477024D17}" srcOrd="1" destOrd="0" presId="urn:microsoft.com/office/officeart/2008/layout/AlternatingHexagons"/>
    <dgm:cxn modelId="{A6D89F2C-ADA9-404E-8B41-D67ECC82FA44}" type="presParOf" srcId="{841CCAF5-E63D-4342-AC7E-24D00375A19A}" destId="{51C0BF5F-EDE4-8743-85A6-07979AE7E846}" srcOrd="2" destOrd="0" presId="urn:microsoft.com/office/officeart/2008/layout/AlternatingHexagons"/>
    <dgm:cxn modelId="{6C8CF1CB-D2EF-F748-8778-97189296A8E9}" type="presParOf" srcId="{841CCAF5-E63D-4342-AC7E-24D00375A19A}" destId="{76D043FB-BAF2-4642-B28D-5738FB02F5AB}" srcOrd="3" destOrd="0" presId="urn:microsoft.com/office/officeart/2008/layout/AlternatingHexagons"/>
    <dgm:cxn modelId="{DB74D8A6-0F4B-4442-8DA1-1E165ABD97E3}" type="presParOf" srcId="{841CCAF5-E63D-4342-AC7E-24D00375A19A}" destId="{4C9961C4-3FE4-F144-8579-E36D6E29A003}" srcOrd="4" destOrd="0" presId="urn:microsoft.com/office/officeart/2008/layout/AlternatingHexagons"/>
    <dgm:cxn modelId="{91B20DFD-4947-8B4D-9ED9-8C5DB91FCB68}" type="presParOf" srcId="{7E2BEED5-8560-2B45-B249-091AF2946657}" destId="{3B0568C3-06FA-E444-B743-1A5178E13162}" srcOrd="7" destOrd="0" presId="urn:microsoft.com/office/officeart/2008/layout/AlternatingHexagons"/>
    <dgm:cxn modelId="{D309B242-DC85-904E-90F8-3FF2DBD8E24C}" type="presParOf" srcId="{7E2BEED5-8560-2B45-B249-091AF2946657}" destId="{8BAD1E29-F16C-9F4D-9901-ADB1A74A2968}" srcOrd="8" destOrd="0" presId="urn:microsoft.com/office/officeart/2008/layout/AlternatingHexagons"/>
    <dgm:cxn modelId="{5C664153-A065-E74A-98B2-A2B151A8D5C0}" type="presParOf" srcId="{8BAD1E29-F16C-9F4D-9901-ADB1A74A2968}" destId="{D7FC7C98-8E5D-0549-83AD-D17E463C63B5}" srcOrd="0" destOrd="0" presId="urn:microsoft.com/office/officeart/2008/layout/AlternatingHexagons"/>
    <dgm:cxn modelId="{84E1AA23-192A-234B-BDA8-6CEC948124B9}" type="presParOf" srcId="{8BAD1E29-F16C-9F4D-9901-ADB1A74A2968}" destId="{A644FE59-CF27-EF40-8419-9A6B3A1A33F2}" srcOrd="1" destOrd="0" presId="urn:microsoft.com/office/officeart/2008/layout/AlternatingHexagons"/>
    <dgm:cxn modelId="{6A7E5FF0-7980-E841-BB4E-3486739087E3}" type="presParOf" srcId="{8BAD1E29-F16C-9F4D-9901-ADB1A74A2968}" destId="{7945374A-FB22-894F-BB79-AC0E0AB25DC0}" srcOrd="2" destOrd="0" presId="urn:microsoft.com/office/officeart/2008/layout/AlternatingHexagons"/>
    <dgm:cxn modelId="{B91C0A6A-1214-D642-BDEF-5F68F9E21EF3}" type="presParOf" srcId="{8BAD1E29-F16C-9F4D-9901-ADB1A74A2968}" destId="{1EAD322B-19DF-6D47-9375-267F41FEE4CE}" srcOrd="3" destOrd="0" presId="urn:microsoft.com/office/officeart/2008/layout/AlternatingHexagons"/>
    <dgm:cxn modelId="{6937C63B-C516-FC40-B22F-62EF92D80505}" type="presParOf" srcId="{8BAD1E29-F16C-9F4D-9901-ADB1A74A2968}" destId="{EA9D5144-DE33-9B43-83BB-90E5DC55BAFA}" srcOrd="4" destOrd="0" presId="urn:microsoft.com/office/officeart/2008/layout/AlternatingHexagons"/>
    <dgm:cxn modelId="{52C94455-4305-7D46-853B-1FDE1D3D2D28}" type="presParOf" srcId="{7E2BEED5-8560-2B45-B249-091AF2946657}" destId="{1E1E117F-2A4A-1845-B833-21A95C8135DA}" srcOrd="9" destOrd="0" presId="urn:microsoft.com/office/officeart/2008/layout/AlternatingHexagons"/>
    <dgm:cxn modelId="{48D1C8E9-2908-EB42-8B0F-AC23C88E0444}" type="presParOf" srcId="{7E2BEED5-8560-2B45-B249-091AF2946657}" destId="{A35893FE-3265-F547-9336-E550B0E745F4}" srcOrd="10" destOrd="0" presId="urn:microsoft.com/office/officeart/2008/layout/AlternatingHexagons"/>
    <dgm:cxn modelId="{80ABEF28-0DE1-D14E-96D4-82048B0AA011}" type="presParOf" srcId="{A35893FE-3265-F547-9336-E550B0E745F4}" destId="{003C1F78-3F04-6C43-B2C1-E4D8D78EACAD}" srcOrd="0" destOrd="0" presId="urn:microsoft.com/office/officeart/2008/layout/AlternatingHexagons"/>
    <dgm:cxn modelId="{E8AEF553-4DFB-7341-AD21-B64D269733CF}" type="presParOf" srcId="{A35893FE-3265-F547-9336-E550B0E745F4}" destId="{83BD95BF-E3F5-6045-92C5-A9D8BFD31B1F}" srcOrd="1" destOrd="0" presId="urn:microsoft.com/office/officeart/2008/layout/AlternatingHexagons"/>
    <dgm:cxn modelId="{AFD44FA6-F6D4-BB4B-83AE-DDEC8C2E1E78}" type="presParOf" srcId="{A35893FE-3265-F547-9336-E550B0E745F4}" destId="{DE0BEDE6-A6C9-674A-B302-25D345F1560F}" srcOrd="2" destOrd="0" presId="urn:microsoft.com/office/officeart/2008/layout/AlternatingHexagons"/>
    <dgm:cxn modelId="{4AD3B4DD-EF0D-9A41-AB04-C49E99492BD3}" type="presParOf" srcId="{A35893FE-3265-F547-9336-E550B0E745F4}" destId="{6EF38DFE-D25E-E940-951A-84ED60B16C9C}" srcOrd="3" destOrd="0" presId="urn:microsoft.com/office/officeart/2008/layout/AlternatingHexagons"/>
    <dgm:cxn modelId="{5B04BD7E-4A3D-5448-98DF-CC1B2CE99511}" type="presParOf" srcId="{A35893FE-3265-F547-9336-E550B0E745F4}" destId="{853B4F1A-5867-474B-9501-2E499D84BC6D}" srcOrd="4" destOrd="0" presId="urn:microsoft.com/office/officeart/2008/layout/AlternatingHexagons"/>
    <dgm:cxn modelId="{14F4269A-0B5B-894D-A6F3-C4462489F0D0}" type="presParOf" srcId="{7E2BEED5-8560-2B45-B249-091AF2946657}" destId="{B1CBE41C-9D67-124D-B065-4490C24ED65D}" srcOrd="11" destOrd="0" presId="urn:microsoft.com/office/officeart/2008/layout/AlternatingHexagons"/>
    <dgm:cxn modelId="{62DBE9BE-BD99-8A48-8D95-071756F023EE}" type="presParOf" srcId="{7E2BEED5-8560-2B45-B249-091AF2946657}" destId="{49E73943-36EF-2C4D-BB09-544BFF3E4C1E}" srcOrd="12" destOrd="0" presId="urn:microsoft.com/office/officeart/2008/layout/AlternatingHexagons"/>
    <dgm:cxn modelId="{0A0C4AE4-6780-2D48-9B1B-C1AFD8041B17}" type="presParOf" srcId="{49E73943-36EF-2C4D-BB09-544BFF3E4C1E}" destId="{9E1A601D-8F4A-0842-B950-7D2BFE794DE9}" srcOrd="0" destOrd="0" presId="urn:microsoft.com/office/officeart/2008/layout/AlternatingHexagons"/>
    <dgm:cxn modelId="{EFB16442-512F-5943-B980-1A8E272E3EF7}" type="presParOf" srcId="{49E73943-36EF-2C4D-BB09-544BFF3E4C1E}" destId="{EBABDC11-E437-964E-8079-C008DE760D69}" srcOrd="1" destOrd="0" presId="urn:microsoft.com/office/officeart/2008/layout/AlternatingHexagons"/>
    <dgm:cxn modelId="{BA03982F-3213-8C46-8B7C-AF98E7CD3D06}" type="presParOf" srcId="{49E73943-36EF-2C4D-BB09-544BFF3E4C1E}" destId="{DA1B0972-5DEF-EB42-8618-937FD9EDD202}" srcOrd="2" destOrd="0" presId="urn:microsoft.com/office/officeart/2008/layout/AlternatingHexagons"/>
    <dgm:cxn modelId="{E6D2D498-A236-BF4B-977B-7692174CE174}" type="presParOf" srcId="{49E73943-36EF-2C4D-BB09-544BFF3E4C1E}" destId="{7C149162-F185-3A46-8B31-F68AFA4D702F}" srcOrd="3" destOrd="0" presId="urn:microsoft.com/office/officeart/2008/layout/AlternatingHexagons"/>
    <dgm:cxn modelId="{00E9CE96-6001-8347-8617-C857F86F54BA}" type="presParOf" srcId="{49E73943-36EF-2C4D-BB09-544BFF3E4C1E}" destId="{5E9BC468-44FA-7C48-B041-644ACBB4AB50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6DE951B-CE7C-4A40-8E92-C49C2B18A9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95693875-AE62-49EF-B4FC-3672DF7D227E}">
      <dgm:prSet phldrT="[Text]"/>
      <dgm:spPr/>
      <dgm:t>
        <a:bodyPr/>
        <a:lstStyle/>
        <a:p>
          <a:r>
            <a:rPr lang="es-MX" dirty="0" smtClean="0"/>
            <a:t>Presidente</a:t>
          </a:r>
          <a:endParaRPr lang="es-MX" dirty="0"/>
        </a:p>
      </dgm:t>
    </dgm:pt>
    <dgm:pt modelId="{477772B4-0BC4-4C53-8038-70A0EA36916D}" type="parTrans" cxnId="{0BE5EE5E-AEA6-4566-B176-3D649C3FD859}">
      <dgm:prSet/>
      <dgm:spPr/>
      <dgm:t>
        <a:bodyPr/>
        <a:lstStyle/>
        <a:p>
          <a:endParaRPr lang="es-MX"/>
        </a:p>
      </dgm:t>
    </dgm:pt>
    <dgm:pt modelId="{BFA34402-B131-4C9F-95EE-3783EE062F80}" type="sibTrans" cxnId="{0BE5EE5E-AEA6-4566-B176-3D649C3FD859}">
      <dgm:prSet/>
      <dgm:spPr/>
      <dgm:t>
        <a:bodyPr/>
        <a:lstStyle/>
        <a:p>
          <a:endParaRPr lang="es-MX"/>
        </a:p>
      </dgm:t>
    </dgm:pt>
    <dgm:pt modelId="{6A58CA9C-2FB4-4E21-AF8A-015BEB203751}" type="asst">
      <dgm:prSet phldrT="[Text]"/>
      <dgm:spPr/>
      <dgm:t>
        <a:bodyPr/>
        <a:lstStyle/>
        <a:p>
          <a:r>
            <a:rPr lang="es-MX" dirty="0" smtClean="0"/>
            <a:t>Dir. Gral.</a:t>
          </a:r>
          <a:endParaRPr lang="es-MX" dirty="0"/>
        </a:p>
      </dgm:t>
    </dgm:pt>
    <dgm:pt modelId="{648883D2-040C-42FB-AAC9-6C7E735DE2DD}" type="parTrans" cxnId="{6AD1873A-64D0-4145-B054-98113EEE945A}">
      <dgm:prSet/>
      <dgm:spPr/>
      <dgm:t>
        <a:bodyPr/>
        <a:lstStyle/>
        <a:p>
          <a:endParaRPr lang="es-MX"/>
        </a:p>
      </dgm:t>
    </dgm:pt>
    <dgm:pt modelId="{EF363B43-4BDF-4ADB-AB15-41EA1FAE83BE}" type="sibTrans" cxnId="{6AD1873A-64D0-4145-B054-98113EEE945A}">
      <dgm:prSet/>
      <dgm:spPr/>
      <dgm:t>
        <a:bodyPr/>
        <a:lstStyle/>
        <a:p>
          <a:endParaRPr lang="es-MX"/>
        </a:p>
      </dgm:t>
    </dgm:pt>
    <dgm:pt modelId="{F16C5167-253E-4298-BC2D-262AB49FB9D7}">
      <dgm:prSet phldrT="[Text]"/>
      <dgm:spPr/>
      <dgm:t>
        <a:bodyPr/>
        <a:lstStyle/>
        <a:p>
          <a:r>
            <a:rPr lang="es-MX" dirty="0" err="1" smtClean="0"/>
            <a:t>Dircom</a:t>
          </a:r>
          <a:endParaRPr lang="es-MX" dirty="0"/>
        </a:p>
      </dgm:t>
    </dgm:pt>
    <dgm:pt modelId="{E9288BBE-7AAA-4A3F-81A5-5AC6E1E95E85}" type="parTrans" cxnId="{486CEEE3-4487-402F-9F1A-B96D7CC0D0EA}">
      <dgm:prSet/>
      <dgm:spPr/>
      <dgm:t>
        <a:bodyPr/>
        <a:lstStyle/>
        <a:p>
          <a:endParaRPr lang="es-MX"/>
        </a:p>
      </dgm:t>
    </dgm:pt>
    <dgm:pt modelId="{12475CA6-9068-4E15-BA17-5168765C7F9B}" type="sibTrans" cxnId="{486CEEE3-4487-402F-9F1A-B96D7CC0D0EA}">
      <dgm:prSet/>
      <dgm:spPr/>
      <dgm:t>
        <a:bodyPr/>
        <a:lstStyle/>
        <a:p>
          <a:endParaRPr lang="es-MX"/>
        </a:p>
      </dgm:t>
    </dgm:pt>
    <dgm:pt modelId="{AEEA84B1-A987-4029-B681-1D2310E8EFD7}">
      <dgm:prSet phldrT="[Text]"/>
      <dgm:spPr/>
      <dgm:t>
        <a:bodyPr/>
        <a:lstStyle/>
        <a:p>
          <a:r>
            <a:rPr lang="es-MX" dirty="0" smtClean="0"/>
            <a:t>Dir. RH</a:t>
          </a:r>
          <a:endParaRPr lang="es-MX" dirty="0"/>
        </a:p>
      </dgm:t>
    </dgm:pt>
    <dgm:pt modelId="{806F4975-607B-4B5C-87B2-669EB628E08A}" type="parTrans" cxnId="{9F5771A6-F912-431D-AD70-89DE10C76317}">
      <dgm:prSet/>
      <dgm:spPr/>
      <dgm:t>
        <a:bodyPr/>
        <a:lstStyle/>
        <a:p>
          <a:endParaRPr lang="es-MX"/>
        </a:p>
      </dgm:t>
    </dgm:pt>
    <dgm:pt modelId="{BBA9553A-9E0F-4F16-9190-9A5CF24011F6}" type="sibTrans" cxnId="{9F5771A6-F912-431D-AD70-89DE10C76317}">
      <dgm:prSet/>
      <dgm:spPr/>
      <dgm:t>
        <a:bodyPr/>
        <a:lstStyle/>
        <a:p>
          <a:endParaRPr lang="es-MX"/>
        </a:p>
      </dgm:t>
    </dgm:pt>
    <dgm:pt modelId="{884490DC-F017-45C5-B7A9-44FC7CEA25F3}">
      <dgm:prSet phldrT="[Text]"/>
      <dgm:spPr/>
      <dgm:t>
        <a:bodyPr/>
        <a:lstStyle/>
        <a:p>
          <a:r>
            <a:rPr lang="es-MX" dirty="0" smtClean="0"/>
            <a:t>Dir. MKT</a:t>
          </a:r>
          <a:endParaRPr lang="es-MX" dirty="0"/>
        </a:p>
      </dgm:t>
    </dgm:pt>
    <dgm:pt modelId="{3792EA3E-612D-4B3D-AABE-381912342DDE}" type="parTrans" cxnId="{94002A67-F023-4777-A97D-93DA4E27C5BE}">
      <dgm:prSet/>
      <dgm:spPr/>
      <dgm:t>
        <a:bodyPr/>
        <a:lstStyle/>
        <a:p>
          <a:endParaRPr lang="es-MX"/>
        </a:p>
      </dgm:t>
    </dgm:pt>
    <dgm:pt modelId="{5ED9EB11-7492-4285-886B-E14077585CE6}" type="sibTrans" cxnId="{94002A67-F023-4777-A97D-93DA4E27C5BE}">
      <dgm:prSet/>
      <dgm:spPr/>
      <dgm:t>
        <a:bodyPr/>
        <a:lstStyle/>
        <a:p>
          <a:endParaRPr lang="es-MX"/>
        </a:p>
      </dgm:t>
    </dgm:pt>
    <dgm:pt modelId="{510BE3CC-7099-49A8-ABAD-B3CE77DA69C2}">
      <dgm:prSet phldrT="[Text]"/>
      <dgm:spPr/>
      <dgm:t>
        <a:bodyPr/>
        <a:lstStyle/>
        <a:p>
          <a:r>
            <a:rPr lang="es-MX" dirty="0" smtClean="0"/>
            <a:t>Dir. Fin.</a:t>
          </a:r>
          <a:endParaRPr lang="es-MX" dirty="0"/>
        </a:p>
      </dgm:t>
    </dgm:pt>
    <dgm:pt modelId="{C27E1FF0-96F6-41EC-A9A9-B9DE657311E3}" type="parTrans" cxnId="{22A30E65-B63A-4843-B076-90FAAAE0840F}">
      <dgm:prSet/>
      <dgm:spPr/>
      <dgm:t>
        <a:bodyPr/>
        <a:lstStyle/>
        <a:p>
          <a:endParaRPr lang="es-MX"/>
        </a:p>
      </dgm:t>
    </dgm:pt>
    <dgm:pt modelId="{2650CF61-B004-417D-86C5-904C9CFB78A1}" type="sibTrans" cxnId="{22A30E65-B63A-4843-B076-90FAAAE0840F}">
      <dgm:prSet/>
      <dgm:spPr/>
      <dgm:t>
        <a:bodyPr/>
        <a:lstStyle/>
        <a:p>
          <a:endParaRPr lang="es-MX"/>
        </a:p>
      </dgm:t>
    </dgm:pt>
    <dgm:pt modelId="{2931B63F-1F62-4EAD-9C79-4E22ABEAC6AA}" type="pres">
      <dgm:prSet presAssocID="{66DE951B-CE7C-4A40-8E92-C49C2B18A9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23C0447A-D4D6-4008-91C0-BD5C6BB9A66D}" type="pres">
      <dgm:prSet presAssocID="{95693875-AE62-49EF-B4FC-3672DF7D227E}" presName="hierRoot1" presStyleCnt="0">
        <dgm:presLayoutVars>
          <dgm:hierBranch val="init"/>
        </dgm:presLayoutVars>
      </dgm:prSet>
      <dgm:spPr/>
    </dgm:pt>
    <dgm:pt modelId="{F43A0283-3342-4C59-A910-1E3DED671049}" type="pres">
      <dgm:prSet presAssocID="{95693875-AE62-49EF-B4FC-3672DF7D227E}" presName="rootComposite1" presStyleCnt="0"/>
      <dgm:spPr/>
    </dgm:pt>
    <dgm:pt modelId="{4D4A925B-FE32-4B63-8DD1-6F0A22C31B91}" type="pres">
      <dgm:prSet presAssocID="{95693875-AE62-49EF-B4FC-3672DF7D227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67779BB-7CA5-4A9C-8035-EF8E20E0BA81}" type="pres">
      <dgm:prSet presAssocID="{95693875-AE62-49EF-B4FC-3672DF7D227E}" presName="rootConnector1" presStyleLbl="node1" presStyleIdx="0" presStyleCnt="0"/>
      <dgm:spPr/>
      <dgm:t>
        <a:bodyPr/>
        <a:lstStyle/>
        <a:p>
          <a:endParaRPr lang="es-MX"/>
        </a:p>
      </dgm:t>
    </dgm:pt>
    <dgm:pt modelId="{07FE0280-662E-4F32-88FB-7562C436D2D8}" type="pres">
      <dgm:prSet presAssocID="{95693875-AE62-49EF-B4FC-3672DF7D227E}" presName="hierChild2" presStyleCnt="0"/>
      <dgm:spPr/>
    </dgm:pt>
    <dgm:pt modelId="{6E524922-C8C5-4B66-8ED5-E1E048FC6545}" type="pres">
      <dgm:prSet presAssocID="{E9288BBE-7AAA-4A3F-81A5-5AC6E1E95E85}" presName="Name37" presStyleLbl="parChTrans1D2" presStyleIdx="0" presStyleCnt="5"/>
      <dgm:spPr/>
      <dgm:t>
        <a:bodyPr/>
        <a:lstStyle/>
        <a:p>
          <a:endParaRPr lang="es-MX"/>
        </a:p>
      </dgm:t>
    </dgm:pt>
    <dgm:pt modelId="{3C0AB5AC-31F4-44D9-8E99-6F9D76035BB4}" type="pres">
      <dgm:prSet presAssocID="{F16C5167-253E-4298-BC2D-262AB49FB9D7}" presName="hierRoot2" presStyleCnt="0">
        <dgm:presLayoutVars>
          <dgm:hierBranch val="init"/>
        </dgm:presLayoutVars>
      </dgm:prSet>
      <dgm:spPr/>
    </dgm:pt>
    <dgm:pt modelId="{13106F64-D5E4-4504-97D4-BD954A1600F0}" type="pres">
      <dgm:prSet presAssocID="{F16C5167-253E-4298-BC2D-262AB49FB9D7}" presName="rootComposite" presStyleCnt="0"/>
      <dgm:spPr/>
    </dgm:pt>
    <dgm:pt modelId="{F9289A63-7E4D-4C5A-9929-AB5D5E01C7A5}" type="pres">
      <dgm:prSet presAssocID="{F16C5167-253E-4298-BC2D-262AB49FB9D7}" presName="rootText" presStyleLbl="node2" presStyleIdx="0" presStyleCnt="4" custAng="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B5B60C7-9B3B-4184-979B-B0747986E70D}" type="pres">
      <dgm:prSet presAssocID="{F16C5167-253E-4298-BC2D-262AB49FB9D7}" presName="rootConnector" presStyleLbl="node2" presStyleIdx="0" presStyleCnt="4"/>
      <dgm:spPr/>
      <dgm:t>
        <a:bodyPr/>
        <a:lstStyle/>
        <a:p>
          <a:endParaRPr lang="es-MX"/>
        </a:p>
      </dgm:t>
    </dgm:pt>
    <dgm:pt modelId="{337785E9-61A1-4221-A150-F2352F9668A0}" type="pres">
      <dgm:prSet presAssocID="{F16C5167-253E-4298-BC2D-262AB49FB9D7}" presName="hierChild4" presStyleCnt="0"/>
      <dgm:spPr/>
    </dgm:pt>
    <dgm:pt modelId="{2316ECBC-3477-4BC3-9D88-3E2457E07200}" type="pres">
      <dgm:prSet presAssocID="{F16C5167-253E-4298-BC2D-262AB49FB9D7}" presName="hierChild5" presStyleCnt="0"/>
      <dgm:spPr/>
    </dgm:pt>
    <dgm:pt modelId="{811DA6FB-625B-4465-A05A-3C3F1225824A}" type="pres">
      <dgm:prSet presAssocID="{806F4975-607B-4B5C-87B2-669EB628E08A}" presName="Name37" presStyleLbl="parChTrans1D2" presStyleIdx="1" presStyleCnt="5"/>
      <dgm:spPr/>
      <dgm:t>
        <a:bodyPr/>
        <a:lstStyle/>
        <a:p>
          <a:endParaRPr lang="es-MX"/>
        </a:p>
      </dgm:t>
    </dgm:pt>
    <dgm:pt modelId="{1C55FA51-329F-4CD0-B867-7BA7A72F52E1}" type="pres">
      <dgm:prSet presAssocID="{AEEA84B1-A987-4029-B681-1D2310E8EFD7}" presName="hierRoot2" presStyleCnt="0">
        <dgm:presLayoutVars>
          <dgm:hierBranch val="init"/>
        </dgm:presLayoutVars>
      </dgm:prSet>
      <dgm:spPr/>
    </dgm:pt>
    <dgm:pt modelId="{3C65F138-0765-47F5-A5B7-7CED2A2DE205}" type="pres">
      <dgm:prSet presAssocID="{AEEA84B1-A987-4029-B681-1D2310E8EFD7}" presName="rootComposite" presStyleCnt="0"/>
      <dgm:spPr/>
    </dgm:pt>
    <dgm:pt modelId="{102B6B48-25A3-44DD-8C3E-2669B44132B6}" type="pres">
      <dgm:prSet presAssocID="{AEEA84B1-A987-4029-B681-1D2310E8EFD7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0ACF6B3-7A6C-4BA0-AC11-F76137B81031}" type="pres">
      <dgm:prSet presAssocID="{AEEA84B1-A987-4029-B681-1D2310E8EFD7}" presName="rootConnector" presStyleLbl="node2" presStyleIdx="1" presStyleCnt="4"/>
      <dgm:spPr/>
      <dgm:t>
        <a:bodyPr/>
        <a:lstStyle/>
        <a:p>
          <a:endParaRPr lang="es-MX"/>
        </a:p>
      </dgm:t>
    </dgm:pt>
    <dgm:pt modelId="{09EA8F77-B536-429E-9905-6649894BEA50}" type="pres">
      <dgm:prSet presAssocID="{AEEA84B1-A987-4029-B681-1D2310E8EFD7}" presName="hierChild4" presStyleCnt="0"/>
      <dgm:spPr/>
    </dgm:pt>
    <dgm:pt modelId="{1027B318-B984-4554-B6E4-37461F732930}" type="pres">
      <dgm:prSet presAssocID="{AEEA84B1-A987-4029-B681-1D2310E8EFD7}" presName="hierChild5" presStyleCnt="0"/>
      <dgm:spPr/>
    </dgm:pt>
    <dgm:pt modelId="{C4282823-C0C8-4D0E-9857-099C117E568E}" type="pres">
      <dgm:prSet presAssocID="{3792EA3E-612D-4B3D-AABE-381912342DDE}" presName="Name37" presStyleLbl="parChTrans1D2" presStyleIdx="2" presStyleCnt="5"/>
      <dgm:spPr/>
      <dgm:t>
        <a:bodyPr/>
        <a:lstStyle/>
        <a:p>
          <a:endParaRPr lang="es-MX"/>
        </a:p>
      </dgm:t>
    </dgm:pt>
    <dgm:pt modelId="{7CEABAA7-62F7-4280-99E9-22C69C73D70B}" type="pres">
      <dgm:prSet presAssocID="{884490DC-F017-45C5-B7A9-44FC7CEA25F3}" presName="hierRoot2" presStyleCnt="0">
        <dgm:presLayoutVars>
          <dgm:hierBranch val="init"/>
        </dgm:presLayoutVars>
      </dgm:prSet>
      <dgm:spPr/>
    </dgm:pt>
    <dgm:pt modelId="{AC7BF756-35DF-4514-B7E8-5E76A8993E62}" type="pres">
      <dgm:prSet presAssocID="{884490DC-F017-45C5-B7A9-44FC7CEA25F3}" presName="rootComposite" presStyleCnt="0"/>
      <dgm:spPr/>
    </dgm:pt>
    <dgm:pt modelId="{57367D42-A70D-4C53-90EC-2E7732732A17}" type="pres">
      <dgm:prSet presAssocID="{884490DC-F017-45C5-B7A9-44FC7CEA25F3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58246E5-98F2-49CE-8967-677CC22E4333}" type="pres">
      <dgm:prSet presAssocID="{884490DC-F017-45C5-B7A9-44FC7CEA25F3}" presName="rootConnector" presStyleLbl="node2" presStyleIdx="2" presStyleCnt="4"/>
      <dgm:spPr/>
      <dgm:t>
        <a:bodyPr/>
        <a:lstStyle/>
        <a:p>
          <a:endParaRPr lang="es-MX"/>
        </a:p>
      </dgm:t>
    </dgm:pt>
    <dgm:pt modelId="{BC4F05E2-59A8-45A4-B9B4-29841EA50AF4}" type="pres">
      <dgm:prSet presAssocID="{884490DC-F017-45C5-B7A9-44FC7CEA25F3}" presName="hierChild4" presStyleCnt="0"/>
      <dgm:spPr/>
    </dgm:pt>
    <dgm:pt modelId="{C1A14042-187C-435E-9F13-3D13C9B24736}" type="pres">
      <dgm:prSet presAssocID="{884490DC-F017-45C5-B7A9-44FC7CEA25F3}" presName="hierChild5" presStyleCnt="0"/>
      <dgm:spPr/>
    </dgm:pt>
    <dgm:pt modelId="{CA2DA8AE-45BC-498A-89CD-C445E6A08D20}" type="pres">
      <dgm:prSet presAssocID="{C27E1FF0-96F6-41EC-A9A9-B9DE657311E3}" presName="Name37" presStyleLbl="parChTrans1D2" presStyleIdx="3" presStyleCnt="5"/>
      <dgm:spPr/>
      <dgm:t>
        <a:bodyPr/>
        <a:lstStyle/>
        <a:p>
          <a:endParaRPr lang="es-MX"/>
        </a:p>
      </dgm:t>
    </dgm:pt>
    <dgm:pt modelId="{DD1644FE-E771-4A0C-8564-3A6CDA35D41E}" type="pres">
      <dgm:prSet presAssocID="{510BE3CC-7099-49A8-ABAD-B3CE77DA69C2}" presName="hierRoot2" presStyleCnt="0">
        <dgm:presLayoutVars>
          <dgm:hierBranch val="init"/>
        </dgm:presLayoutVars>
      </dgm:prSet>
      <dgm:spPr/>
    </dgm:pt>
    <dgm:pt modelId="{83508B2A-B598-4917-81FA-237CD709085E}" type="pres">
      <dgm:prSet presAssocID="{510BE3CC-7099-49A8-ABAD-B3CE77DA69C2}" presName="rootComposite" presStyleCnt="0"/>
      <dgm:spPr/>
    </dgm:pt>
    <dgm:pt modelId="{734EFD98-DCCE-4DAD-B200-4DCCC59840AA}" type="pres">
      <dgm:prSet presAssocID="{510BE3CC-7099-49A8-ABAD-B3CE77DA69C2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EF5BE78-0A66-4B98-AF23-4332B693D984}" type="pres">
      <dgm:prSet presAssocID="{510BE3CC-7099-49A8-ABAD-B3CE77DA69C2}" presName="rootConnector" presStyleLbl="node2" presStyleIdx="3" presStyleCnt="4"/>
      <dgm:spPr/>
      <dgm:t>
        <a:bodyPr/>
        <a:lstStyle/>
        <a:p>
          <a:endParaRPr lang="es-MX"/>
        </a:p>
      </dgm:t>
    </dgm:pt>
    <dgm:pt modelId="{C0E6E29B-615D-4B0F-8192-87A1D375C543}" type="pres">
      <dgm:prSet presAssocID="{510BE3CC-7099-49A8-ABAD-B3CE77DA69C2}" presName="hierChild4" presStyleCnt="0"/>
      <dgm:spPr/>
    </dgm:pt>
    <dgm:pt modelId="{051144C7-761F-460B-BFC9-4C6DF322E26F}" type="pres">
      <dgm:prSet presAssocID="{510BE3CC-7099-49A8-ABAD-B3CE77DA69C2}" presName="hierChild5" presStyleCnt="0"/>
      <dgm:spPr/>
    </dgm:pt>
    <dgm:pt modelId="{E64D445A-3E7E-4B21-B57C-754339EACF1E}" type="pres">
      <dgm:prSet presAssocID="{95693875-AE62-49EF-B4FC-3672DF7D227E}" presName="hierChild3" presStyleCnt="0"/>
      <dgm:spPr/>
    </dgm:pt>
    <dgm:pt modelId="{B71AE10E-4E9F-4673-8FBC-3C89AC4B5A8B}" type="pres">
      <dgm:prSet presAssocID="{648883D2-040C-42FB-AAC9-6C7E735DE2DD}" presName="Name111" presStyleLbl="parChTrans1D2" presStyleIdx="4" presStyleCnt="5"/>
      <dgm:spPr/>
      <dgm:t>
        <a:bodyPr/>
        <a:lstStyle/>
        <a:p>
          <a:endParaRPr lang="es-MX"/>
        </a:p>
      </dgm:t>
    </dgm:pt>
    <dgm:pt modelId="{48075363-9E23-48EF-A728-97583A9F54EC}" type="pres">
      <dgm:prSet presAssocID="{6A58CA9C-2FB4-4E21-AF8A-015BEB203751}" presName="hierRoot3" presStyleCnt="0">
        <dgm:presLayoutVars>
          <dgm:hierBranch val="init"/>
        </dgm:presLayoutVars>
      </dgm:prSet>
      <dgm:spPr/>
    </dgm:pt>
    <dgm:pt modelId="{29FE8976-1171-43BF-8186-2171A05CDE34}" type="pres">
      <dgm:prSet presAssocID="{6A58CA9C-2FB4-4E21-AF8A-015BEB203751}" presName="rootComposite3" presStyleCnt="0"/>
      <dgm:spPr/>
    </dgm:pt>
    <dgm:pt modelId="{B229CA59-2B97-4810-BEAF-F6B4239CA057}" type="pres">
      <dgm:prSet presAssocID="{6A58CA9C-2FB4-4E21-AF8A-015BEB203751}" presName="rootText3" presStyleLbl="asst1" presStyleIdx="0" presStyleCnt="1" custLinFactNeighborX="57780" custLinFactNeighborY="-701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6F81607-6A72-4484-A1D6-0F754AF53858}" type="pres">
      <dgm:prSet presAssocID="{6A58CA9C-2FB4-4E21-AF8A-015BEB203751}" presName="rootConnector3" presStyleLbl="asst1" presStyleIdx="0" presStyleCnt="1"/>
      <dgm:spPr/>
      <dgm:t>
        <a:bodyPr/>
        <a:lstStyle/>
        <a:p>
          <a:endParaRPr lang="es-MX"/>
        </a:p>
      </dgm:t>
    </dgm:pt>
    <dgm:pt modelId="{30CE3607-785B-4E19-89CB-25BDC9DBB677}" type="pres">
      <dgm:prSet presAssocID="{6A58CA9C-2FB4-4E21-AF8A-015BEB203751}" presName="hierChild6" presStyleCnt="0"/>
      <dgm:spPr/>
    </dgm:pt>
    <dgm:pt modelId="{CD896338-3FBB-4BAE-A4E8-30F8C4AABE36}" type="pres">
      <dgm:prSet presAssocID="{6A58CA9C-2FB4-4E21-AF8A-015BEB203751}" presName="hierChild7" presStyleCnt="0"/>
      <dgm:spPr/>
    </dgm:pt>
  </dgm:ptLst>
  <dgm:cxnLst>
    <dgm:cxn modelId="{02307F76-80D9-A04E-98FA-236C4D9C4287}" type="presOf" srcId="{E9288BBE-7AAA-4A3F-81A5-5AC6E1E95E85}" destId="{6E524922-C8C5-4B66-8ED5-E1E048FC6545}" srcOrd="0" destOrd="0" presId="urn:microsoft.com/office/officeart/2005/8/layout/orgChart1"/>
    <dgm:cxn modelId="{AE661A2C-12F1-F64E-B2D3-A20C89F14150}" type="presOf" srcId="{6A58CA9C-2FB4-4E21-AF8A-015BEB203751}" destId="{56F81607-6A72-4484-A1D6-0F754AF53858}" srcOrd="1" destOrd="0" presId="urn:microsoft.com/office/officeart/2005/8/layout/orgChart1"/>
    <dgm:cxn modelId="{38CD2F9C-428D-C44E-A2A2-CE577A3492A5}" type="presOf" srcId="{884490DC-F017-45C5-B7A9-44FC7CEA25F3}" destId="{058246E5-98F2-49CE-8967-677CC22E4333}" srcOrd="1" destOrd="0" presId="urn:microsoft.com/office/officeart/2005/8/layout/orgChart1"/>
    <dgm:cxn modelId="{94002A67-F023-4777-A97D-93DA4E27C5BE}" srcId="{95693875-AE62-49EF-B4FC-3672DF7D227E}" destId="{884490DC-F017-45C5-B7A9-44FC7CEA25F3}" srcOrd="3" destOrd="0" parTransId="{3792EA3E-612D-4B3D-AABE-381912342DDE}" sibTransId="{5ED9EB11-7492-4285-886B-E14077585CE6}"/>
    <dgm:cxn modelId="{09746081-EB5F-CE42-B357-E156E0816B0B}" type="presOf" srcId="{95693875-AE62-49EF-B4FC-3672DF7D227E}" destId="{4D4A925B-FE32-4B63-8DD1-6F0A22C31B91}" srcOrd="0" destOrd="0" presId="urn:microsoft.com/office/officeart/2005/8/layout/orgChart1"/>
    <dgm:cxn modelId="{47D572F3-9D4B-EB4E-BB35-411D088D792F}" type="presOf" srcId="{F16C5167-253E-4298-BC2D-262AB49FB9D7}" destId="{BB5B60C7-9B3B-4184-979B-B0747986E70D}" srcOrd="1" destOrd="0" presId="urn:microsoft.com/office/officeart/2005/8/layout/orgChart1"/>
    <dgm:cxn modelId="{41569724-FB27-2246-9557-7AC8572D5D2B}" type="presOf" srcId="{AEEA84B1-A987-4029-B681-1D2310E8EFD7}" destId="{102B6B48-25A3-44DD-8C3E-2669B44132B6}" srcOrd="0" destOrd="0" presId="urn:microsoft.com/office/officeart/2005/8/layout/orgChart1"/>
    <dgm:cxn modelId="{F25F6FC5-28EF-B042-AAE7-9D06A2FE2837}" type="presOf" srcId="{95693875-AE62-49EF-B4FC-3672DF7D227E}" destId="{367779BB-7CA5-4A9C-8035-EF8E20E0BA81}" srcOrd="1" destOrd="0" presId="urn:microsoft.com/office/officeart/2005/8/layout/orgChart1"/>
    <dgm:cxn modelId="{0EBD4B11-AAF4-6444-90F2-F332EE788A62}" type="presOf" srcId="{884490DC-F017-45C5-B7A9-44FC7CEA25F3}" destId="{57367D42-A70D-4C53-90EC-2E7732732A17}" srcOrd="0" destOrd="0" presId="urn:microsoft.com/office/officeart/2005/8/layout/orgChart1"/>
    <dgm:cxn modelId="{6AD1873A-64D0-4145-B054-98113EEE945A}" srcId="{95693875-AE62-49EF-B4FC-3672DF7D227E}" destId="{6A58CA9C-2FB4-4E21-AF8A-015BEB203751}" srcOrd="0" destOrd="0" parTransId="{648883D2-040C-42FB-AAC9-6C7E735DE2DD}" sibTransId="{EF363B43-4BDF-4ADB-AB15-41EA1FAE83BE}"/>
    <dgm:cxn modelId="{22A30E65-B63A-4843-B076-90FAAAE0840F}" srcId="{95693875-AE62-49EF-B4FC-3672DF7D227E}" destId="{510BE3CC-7099-49A8-ABAD-B3CE77DA69C2}" srcOrd="4" destOrd="0" parTransId="{C27E1FF0-96F6-41EC-A9A9-B9DE657311E3}" sibTransId="{2650CF61-B004-417D-86C5-904C9CFB78A1}"/>
    <dgm:cxn modelId="{F3F16D52-CF3E-C24B-83E4-42437B32AFD5}" type="presOf" srcId="{6A58CA9C-2FB4-4E21-AF8A-015BEB203751}" destId="{B229CA59-2B97-4810-BEAF-F6B4239CA057}" srcOrd="0" destOrd="0" presId="urn:microsoft.com/office/officeart/2005/8/layout/orgChart1"/>
    <dgm:cxn modelId="{2CCB9992-531C-1D4A-A68E-E9F686EBE63E}" type="presOf" srcId="{806F4975-607B-4B5C-87B2-669EB628E08A}" destId="{811DA6FB-625B-4465-A05A-3C3F1225824A}" srcOrd="0" destOrd="0" presId="urn:microsoft.com/office/officeart/2005/8/layout/orgChart1"/>
    <dgm:cxn modelId="{149F0B42-4FE3-874C-A248-09CD3DC89E12}" type="presOf" srcId="{66DE951B-CE7C-4A40-8E92-C49C2B18A99D}" destId="{2931B63F-1F62-4EAD-9C79-4E22ABEAC6AA}" srcOrd="0" destOrd="0" presId="urn:microsoft.com/office/officeart/2005/8/layout/orgChart1"/>
    <dgm:cxn modelId="{2D731F2A-AF2F-B94C-8672-AEFF9B76EAD1}" type="presOf" srcId="{F16C5167-253E-4298-BC2D-262AB49FB9D7}" destId="{F9289A63-7E4D-4C5A-9929-AB5D5E01C7A5}" srcOrd="0" destOrd="0" presId="urn:microsoft.com/office/officeart/2005/8/layout/orgChart1"/>
    <dgm:cxn modelId="{E0A65474-BF92-4345-A3BC-A81E10A30864}" type="presOf" srcId="{648883D2-040C-42FB-AAC9-6C7E735DE2DD}" destId="{B71AE10E-4E9F-4673-8FBC-3C89AC4B5A8B}" srcOrd="0" destOrd="0" presId="urn:microsoft.com/office/officeart/2005/8/layout/orgChart1"/>
    <dgm:cxn modelId="{395F7EB2-C260-2D45-A3B9-C653BD8E6627}" type="presOf" srcId="{AEEA84B1-A987-4029-B681-1D2310E8EFD7}" destId="{70ACF6B3-7A6C-4BA0-AC11-F76137B81031}" srcOrd="1" destOrd="0" presId="urn:microsoft.com/office/officeart/2005/8/layout/orgChart1"/>
    <dgm:cxn modelId="{9F5771A6-F912-431D-AD70-89DE10C76317}" srcId="{95693875-AE62-49EF-B4FC-3672DF7D227E}" destId="{AEEA84B1-A987-4029-B681-1D2310E8EFD7}" srcOrd="2" destOrd="0" parTransId="{806F4975-607B-4B5C-87B2-669EB628E08A}" sibTransId="{BBA9553A-9E0F-4F16-9190-9A5CF24011F6}"/>
    <dgm:cxn modelId="{C9223787-FF49-F74B-8478-022998692512}" type="presOf" srcId="{C27E1FF0-96F6-41EC-A9A9-B9DE657311E3}" destId="{CA2DA8AE-45BC-498A-89CD-C445E6A08D20}" srcOrd="0" destOrd="0" presId="urn:microsoft.com/office/officeart/2005/8/layout/orgChart1"/>
    <dgm:cxn modelId="{82ED1ACC-A55E-A84A-945C-D5A7F45752FD}" type="presOf" srcId="{510BE3CC-7099-49A8-ABAD-B3CE77DA69C2}" destId="{0EF5BE78-0A66-4B98-AF23-4332B693D984}" srcOrd="1" destOrd="0" presId="urn:microsoft.com/office/officeart/2005/8/layout/orgChart1"/>
    <dgm:cxn modelId="{30CA5631-72FA-E84A-A839-8C14D9E5E07F}" type="presOf" srcId="{510BE3CC-7099-49A8-ABAD-B3CE77DA69C2}" destId="{734EFD98-DCCE-4DAD-B200-4DCCC59840AA}" srcOrd="0" destOrd="0" presId="urn:microsoft.com/office/officeart/2005/8/layout/orgChart1"/>
    <dgm:cxn modelId="{486CEEE3-4487-402F-9F1A-B96D7CC0D0EA}" srcId="{95693875-AE62-49EF-B4FC-3672DF7D227E}" destId="{F16C5167-253E-4298-BC2D-262AB49FB9D7}" srcOrd="1" destOrd="0" parTransId="{E9288BBE-7AAA-4A3F-81A5-5AC6E1E95E85}" sibTransId="{12475CA6-9068-4E15-BA17-5168765C7F9B}"/>
    <dgm:cxn modelId="{0BE5EE5E-AEA6-4566-B176-3D649C3FD859}" srcId="{66DE951B-CE7C-4A40-8E92-C49C2B18A99D}" destId="{95693875-AE62-49EF-B4FC-3672DF7D227E}" srcOrd="0" destOrd="0" parTransId="{477772B4-0BC4-4C53-8038-70A0EA36916D}" sibTransId="{BFA34402-B131-4C9F-95EE-3783EE062F80}"/>
    <dgm:cxn modelId="{761ED177-34E5-FD48-9588-66BF8410F00C}" type="presOf" srcId="{3792EA3E-612D-4B3D-AABE-381912342DDE}" destId="{C4282823-C0C8-4D0E-9857-099C117E568E}" srcOrd="0" destOrd="0" presId="urn:microsoft.com/office/officeart/2005/8/layout/orgChart1"/>
    <dgm:cxn modelId="{D661BD3B-2FED-B347-ABA8-DC9D1D5535C9}" type="presParOf" srcId="{2931B63F-1F62-4EAD-9C79-4E22ABEAC6AA}" destId="{23C0447A-D4D6-4008-91C0-BD5C6BB9A66D}" srcOrd="0" destOrd="0" presId="urn:microsoft.com/office/officeart/2005/8/layout/orgChart1"/>
    <dgm:cxn modelId="{8E29C5AC-2FD2-CE46-88D5-433CB499870A}" type="presParOf" srcId="{23C0447A-D4D6-4008-91C0-BD5C6BB9A66D}" destId="{F43A0283-3342-4C59-A910-1E3DED671049}" srcOrd="0" destOrd="0" presId="urn:microsoft.com/office/officeart/2005/8/layout/orgChart1"/>
    <dgm:cxn modelId="{D49613E0-5BE9-F847-BFC6-79BB124C2E82}" type="presParOf" srcId="{F43A0283-3342-4C59-A910-1E3DED671049}" destId="{4D4A925B-FE32-4B63-8DD1-6F0A22C31B91}" srcOrd="0" destOrd="0" presId="urn:microsoft.com/office/officeart/2005/8/layout/orgChart1"/>
    <dgm:cxn modelId="{20C47F97-61BD-EF4A-8C5D-A5DBD8C3CCA4}" type="presParOf" srcId="{F43A0283-3342-4C59-A910-1E3DED671049}" destId="{367779BB-7CA5-4A9C-8035-EF8E20E0BA81}" srcOrd="1" destOrd="0" presId="urn:microsoft.com/office/officeart/2005/8/layout/orgChart1"/>
    <dgm:cxn modelId="{CD3FE54F-7EDE-1149-8552-A048CCAE14BD}" type="presParOf" srcId="{23C0447A-D4D6-4008-91C0-BD5C6BB9A66D}" destId="{07FE0280-662E-4F32-88FB-7562C436D2D8}" srcOrd="1" destOrd="0" presId="urn:microsoft.com/office/officeart/2005/8/layout/orgChart1"/>
    <dgm:cxn modelId="{5C6AC058-496C-7449-9BE2-A80DA5F6037D}" type="presParOf" srcId="{07FE0280-662E-4F32-88FB-7562C436D2D8}" destId="{6E524922-C8C5-4B66-8ED5-E1E048FC6545}" srcOrd="0" destOrd="0" presId="urn:microsoft.com/office/officeart/2005/8/layout/orgChart1"/>
    <dgm:cxn modelId="{3C12C58E-A9D2-3A48-AA02-F85112169C48}" type="presParOf" srcId="{07FE0280-662E-4F32-88FB-7562C436D2D8}" destId="{3C0AB5AC-31F4-44D9-8E99-6F9D76035BB4}" srcOrd="1" destOrd="0" presId="urn:microsoft.com/office/officeart/2005/8/layout/orgChart1"/>
    <dgm:cxn modelId="{BA965F21-BE5C-204A-9198-0467A5551338}" type="presParOf" srcId="{3C0AB5AC-31F4-44D9-8E99-6F9D76035BB4}" destId="{13106F64-D5E4-4504-97D4-BD954A1600F0}" srcOrd="0" destOrd="0" presId="urn:microsoft.com/office/officeart/2005/8/layout/orgChart1"/>
    <dgm:cxn modelId="{9F2D9F9D-A5E5-FB49-B659-90722E3FAFF1}" type="presParOf" srcId="{13106F64-D5E4-4504-97D4-BD954A1600F0}" destId="{F9289A63-7E4D-4C5A-9929-AB5D5E01C7A5}" srcOrd="0" destOrd="0" presId="urn:microsoft.com/office/officeart/2005/8/layout/orgChart1"/>
    <dgm:cxn modelId="{F6598872-79B0-E240-AB80-7409B8A82D74}" type="presParOf" srcId="{13106F64-D5E4-4504-97D4-BD954A1600F0}" destId="{BB5B60C7-9B3B-4184-979B-B0747986E70D}" srcOrd="1" destOrd="0" presId="urn:microsoft.com/office/officeart/2005/8/layout/orgChart1"/>
    <dgm:cxn modelId="{BC4951A0-5A46-D04B-ABC5-A223EEF39FB4}" type="presParOf" srcId="{3C0AB5AC-31F4-44D9-8E99-6F9D76035BB4}" destId="{337785E9-61A1-4221-A150-F2352F9668A0}" srcOrd="1" destOrd="0" presId="urn:microsoft.com/office/officeart/2005/8/layout/orgChart1"/>
    <dgm:cxn modelId="{9A162E3D-F9D2-804D-B642-2FDE9B4D1E62}" type="presParOf" srcId="{3C0AB5AC-31F4-44D9-8E99-6F9D76035BB4}" destId="{2316ECBC-3477-4BC3-9D88-3E2457E07200}" srcOrd="2" destOrd="0" presId="urn:microsoft.com/office/officeart/2005/8/layout/orgChart1"/>
    <dgm:cxn modelId="{936E69C9-915F-0A4E-BC6A-01AB88C29EA2}" type="presParOf" srcId="{07FE0280-662E-4F32-88FB-7562C436D2D8}" destId="{811DA6FB-625B-4465-A05A-3C3F1225824A}" srcOrd="2" destOrd="0" presId="urn:microsoft.com/office/officeart/2005/8/layout/orgChart1"/>
    <dgm:cxn modelId="{FE58F533-FBA8-6E43-A2F1-49F3E9B7903D}" type="presParOf" srcId="{07FE0280-662E-4F32-88FB-7562C436D2D8}" destId="{1C55FA51-329F-4CD0-B867-7BA7A72F52E1}" srcOrd="3" destOrd="0" presId="urn:microsoft.com/office/officeart/2005/8/layout/orgChart1"/>
    <dgm:cxn modelId="{EA5EBAFD-DA8A-CC4A-9C40-AB510F05D946}" type="presParOf" srcId="{1C55FA51-329F-4CD0-B867-7BA7A72F52E1}" destId="{3C65F138-0765-47F5-A5B7-7CED2A2DE205}" srcOrd="0" destOrd="0" presId="urn:microsoft.com/office/officeart/2005/8/layout/orgChart1"/>
    <dgm:cxn modelId="{4F4009B5-FF18-5448-A6EC-6F0E4089CBCA}" type="presParOf" srcId="{3C65F138-0765-47F5-A5B7-7CED2A2DE205}" destId="{102B6B48-25A3-44DD-8C3E-2669B44132B6}" srcOrd="0" destOrd="0" presId="urn:microsoft.com/office/officeart/2005/8/layout/orgChart1"/>
    <dgm:cxn modelId="{7B0206B8-E1A2-CA4B-8447-2E650BB51149}" type="presParOf" srcId="{3C65F138-0765-47F5-A5B7-7CED2A2DE205}" destId="{70ACF6B3-7A6C-4BA0-AC11-F76137B81031}" srcOrd="1" destOrd="0" presId="urn:microsoft.com/office/officeart/2005/8/layout/orgChart1"/>
    <dgm:cxn modelId="{56B6D565-0CC0-324F-B607-1B8ED9293F5F}" type="presParOf" srcId="{1C55FA51-329F-4CD0-B867-7BA7A72F52E1}" destId="{09EA8F77-B536-429E-9905-6649894BEA50}" srcOrd="1" destOrd="0" presId="urn:microsoft.com/office/officeart/2005/8/layout/orgChart1"/>
    <dgm:cxn modelId="{255BC5D2-934F-2040-BBB5-4B645A47A788}" type="presParOf" srcId="{1C55FA51-329F-4CD0-B867-7BA7A72F52E1}" destId="{1027B318-B984-4554-B6E4-37461F732930}" srcOrd="2" destOrd="0" presId="urn:microsoft.com/office/officeart/2005/8/layout/orgChart1"/>
    <dgm:cxn modelId="{A2FC6EC8-2D34-C746-8B09-39D94EFB22BB}" type="presParOf" srcId="{07FE0280-662E-4F32-88FB-7562C436D2D8}" destId="{C4282823-C0C8-4D0E-9857-099C117E568E}" srcOrd="4" destOrd="0" presId="urn:microsoft.com/office/officeart/2005/8/layout/orgChart1"/>
    <dgm:cxn modelId="{A3D72725-460F-7349-A01C-20540C0DEA52}" type="presParOf" srcId="{07FE0280-662E-4F32-88FB-7562C436D2D8}" destId="{7CEABAA7-62F7-4280-99E9-22C69C73D70B}" srcOrd="5" destOrd="0" presId="urn:microsoft.com/office/officeart/2005/8/layout/orgChart1"/>
    <dgm:cxn modelId="{E276ABE6-23B0-8842-8228-730EDAD1A09B}" type="presParOf" srcId="{7CEABAA7-62F7-4280-99E9-22C69C73D70B}" destId="{AC7BF756-35DF-4514-B7E8-5E76A8993E62}" srcOrd="0" destOrd="0" presId="urn:microsoft.com/office/officeart/2005/8/layout/orgChart1"/>
    <dgm:cxn modelId="{C0C35EC9-6B0A-5A41-A814-0C789DB9483D}" type="presParOf" srcId="{AC7BF756-35DF-4514-B7E8-5E76A8993E62}" destId="{57367D42-A70D-4C53-90EC-2E7732732A17}" srcOrd="0" destOrd="0" presId="urn:microsoft.com/office/officeart/2005/8/layout/orgChart1"/>
    <dgm:cxn modelId="{FF0B0474-C551-0148-90CB-0BDC5EBAAF25}" type="presParOf" srcId="{AC7BF756-35DF-4514-B7E8-5E76A8993E62}" destId="{058246E5-98F2-49CE-8967-677CC22E4333}" srcOrd="1" destOrd="0" presId="urn:microsoft.com/office/officeart/2005/8/layout/orgChart1"/>
    <dgm:cxn modelId="{B557A353-BF07-A149-A66B-C126367838EA}" type="presParOf" srcId="{7CEABAA7-62F7-4280-99E9-22C69C73D70B}" destId="{BC4F05E2-59A8-45A4-B9B4-29841EA50AF4}" srcOrd="1" destOrd="0" presId="urn:microsoft.com/office/officeart/2005/8/layout/orgChart1"/>
    <dgm:cxn modelId="{F93F9893-69F1-E34D-81FC-02B9BFD0B589}" type="presParOf" srcId="{7CEABAA7-62F7-4280-99E9-22C69C73D70B}" destId="{C1A14042-187C-435E-9F13-3D13C9B24736}" srcOrd="2" destOrd="0" presId="urn:microsoft.com/office/officeart/2005/8/layout/orgChart1"/>
    <dgm:cxn modelId="{92DA883A-B430-AD41-80BB-E26FD69B3982}" type="presParOf" srcId="{07FE0280-662E-4F32-88FB-7562C436D2D8}" destId="{CA2DA8AE-45BC-498A-89CD-C445E6A08D20}" srcOrd="6" destOrd="0" presId="urn:microsoft.com/office/officeart/2005/8/layout/orgChart1"/>
    <dgm:cxn modelId="{1917549F-8A31-814A-855F-DDC8638A6CA5}" type="presParOf" srcId="{07FE0280-662E-4F32-88FB-7562C436D2D8}" destId="{DD1644FE-E771-4A0C-8564-3A6CDA35D41E}" srcOrd="7" destOrd="0" presId="urn:microsoft.com/office/officeart/2005/8/layout/orgChart1"/>
    <dgm:cxn modelId="{8D443107-2BE8-1B43-8058-098CBAF289F7}" type="presParOf" srcId="{DD1644FE-E771-4A0C-8564-3A6CDA35D41E}" destId="{83508B2A-B598-4917-81FA-237CD709085E}" srcOrd="0" destOrd="0" presId="urn:microsoft.com/office/officeart/2005/8/layout/orgChart1"/>
    <dgm:cxn modelId="{44609588-9090-C141-9111-46346A690B71}" type="presParOf" srcId="{83508B2A-B598-4917-81FA-237CD709085E}" destId="{734EFD98-DCCE-4DAD-B200-4DCCC59840AA}" srcOrd="0" destOrd="0" presId="urn:microsoft.com/office/officeart/2005/8/layout/orgChart1"/>
    <dgm:cxn modelId="{83885E2F-C338-F54F-827F-24282885E12D}" type="presParOf" srcId="{83508B2A-B598-4917-81FA-237CD709085E}" destId="{0EF5BE78-0A66-4B98-AF23-4332B693D984}" srcOrd="1" destOrd="0" presId="urn:microsoft.com/office/officeart/2005/8/layout/orgChart1"/>
    <dgm:cxn modelId="{D4F640E9-5E6F-F149-855B-A5B7AD557F6A}" type="presParOf" srcId="{DD1644FE-E771-4A0C-8564-3A6CDA35D41E}" destId="{C0E6E29B-615D-4B0F-8192-87A1D375C543}" srcOrd="1" destOrd="0" presId="urn:microsoft.com/office/officeart/2005/8/layout/orgChart1"/>
    <dgm:cxn modelId="{DE211F43-A8E8-CC4F-8BD1-706FA64C5875}" type="presParOf" srcId="{DD1644FE-E771-4A0C-8564-3A6CDA35D41E}" destId="{051144C7-761F-460B-BFC9-4C6DF322E26F}" srcOrd="2" destOrd="0" presId="urn:microsoft.com/office/officeart/2005/8/layout/orgChart1"/>
    <dgm:cxn modelId="{BB97A4BB-82F7-484E-A99C-A325B476CF3B}" type="presParOf" srcId="{23C0447A-D4D6-4008-91C0-BD5C6BB9A66D}" destId="{E64D445A-3E7E-4B21-B57C-754339EACF1E}" srcOrd="2" destOrd="0" presId="urn:microsoft.com/office/officeart/2005/8/layout/orgChart1"/>
    <dgm:cxn modelId="{D729DBB4-9527-7E4D-84BB-2BF7AF4296B5}" type="presParOf" srcId="{E64D445A-3E7E-4B21-B57C-754339EACF1E}" destId="{B71AE10E-4E9F-4673-8FBC-3C89AC4B5A8B}" srcOrd="0" destOrd="0" presId="urn:microsoft.com/office/officeart/2005/8/layout/orgChart1"/>
    <dgm:cxn modelId="{ED10C7DF-F624-C443-A7B1-9DDBD921058A}" type="presParOf" srcId="{E64D445A-3E7E-4B21-B57C-754339EACF1E}" destId="{48075363-9E23-48EF-A728-97583A9F54EC}" srcOrd="1" destOrd="0" presId="urn:microsoft.com/office/officeart/2005/8/layout/orgChart1"/>
    <dgm:cxn modelId="{4F7F618F-6735-D24A-95BD-9ACDAC463BF4}" type="presParOf" srcId="{48075363-9E23-48EF-A728-97583A9F54EC}" destId="{29FE8976-1171-43BF-8186-2171A05CDE34}" srcOrd="0" destOrd="0" presId="urn:microsoft.com/office/officeart/2005/8/layout/orgChart1"/>
    <dgm:cxn modelId="{B659FAA4-C6B0-A548-9CD9-15C907390EE6}" type="presParOf" srcId="{29FE8976-1171-43BF-8186-2171A05CDE34}" destId="{B229CA59-2B97-4810-BEAF-F6B4239CA057}" srcOrd="0" destOrd="0" presId="urn:microsoft.com/office/officeart/2005/8/layout/orgChart1"/>
    <dgm:cxn modelId="{1B0E0D2D-E311-FE48-B961-55DBFEC08DE6}" type="presParOf" srcId="{29FE8976-1171-43BF-8186-2171A05CDE34}" destId="{56F81607-6A72-4484-A1D6-0F754AF53858}" srcOrd="1" destOrd="0" presId="urn:microsoft.com/office/officeart/2005/8/layout/orgChart1"/>
    <dgm:cxn modelId="{889E1C2F-05B9-5746-9378-5D7FD07E41B0}" type="presParOf" srcId="{48075363-9E23-48EF-A728-97583A9F54EC}" destId="{30CE3607-785B-4E19-89CB-25BDC9DBB677}" srcOrd="1" destOrd="0" presId="urn:microsoft.com/office/officeart/2005/8/layout/orgChart1"/>
    <dgm:cxn modelId="{C3F53E00-08D8-9746-8C4B-7561F90CAB01}" type="presParOf" srcId="{48075363-9E23-48EF-A728-97583A9F54EC}" destId="{CD896338-3FBB-4BAE-A4E8-30F8C4AABE3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1895EBE-901B-4496-A2C9-414999974D3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41D58368-4693-4D02-A276-97582F568A31}">
      <dgm:prSet phldrT="[Text]"/>
      <dgm:spPr/>
      <dgm:t>
        <a:bodyPr/>
        <a:lstStyle/>
        <a:p>
          <a:r>
            <a:rPr lang="es-MX" dirty="0" smtClean="0"/>
            <a:t>Mensaje</a:t>
          </a:r>
          <a:endParaRPr lang="es-MX" dirty="0"/>
        </a:p>
      </dgm:t>
    </dgm:pt>
    <dgm:pt modelId="{6AACE7FC-70BC-43B4-9637-E5EFFEBB41ED}" type="parTrans" cxnId="{CD4B2E70-603F-480F-86DF-F4A329511A41}">
      <dgm:prSet/>
      <dgm:spPr/>
      <dgm:t>
        <a:bodyPr/>
        <a:lstStyle/>
        <a:p>
          <a:endParaRPr lang="es-MX"/>
        </a:p>
      </dgm:t>
    </dgm:pt>
    <dgm:pt modelId="{DA0DB7C7-56B8-4400-9941-E67CFCF78949}" type="sibTrans" cxnId="{CD4B2E70-603F-480F-86DF-F4A329511A41}">
      <dgm:prSet/>
      <dgm:spPr/>
      <dgm:t>
        <a:bodyPr/>
        <a:lstStyle/>
        <a:p>
          <a:endParaRPr lang="es-MX"/>
        </a:p>
      </dgm:t>
    </dgm:pt>
    <dgm:pt modelId="{540F9C18-F706-455E-B7FD-A1E7335B91F4}">
      <dgm:prSet phldrT="[Text]"/>
      <dgm:spPr/>
      <dgm:t>
        <a:bodyPr/>
        <a:lstStyle/>
        <a:p>
          <a:r>
            <a:rPr lang="es-MX" dirty="0" smtClean="0"/>
            <a:t>Público-meta</a:t>
          </a:r>
          <a:endParaRPr lang="es-MX" dirty="0"/>
        </a:p>
      </dgm:t>
    </dgm:pt>
    <dgm:pt modelId="{1DB5273F-7B76-426D-80A9-6680BCC8B319}" type="parTrans" cxnId="{8889BF0C-5E2D-422E-A162-DC9032684DDF}">
      <dgm:prSet/>
      <dgm:spPr/>
      <dgm:t>
        <a:bodyPr/>
        <a:lstStyle/>
        <a:p>
          <a:endParaRPr lang="es-MX"/>
        </a:p>
      </dgm:t>
    </dgm:pt>
    <dgm:pt modelId="{235A1468-70DC-44B7-853C-515B059D23AB}" type="sibTrans" cxnId="{8889BF0C-5E2D-422E-A162-DC9032684DDF}">
      <dgm:prSet/>
      <dgm:spPr/>
      <dgm:t>
        <a:bodyPr/>
        <a:lstStyle/>
        <a:p>
          <a:endParaRPr lang="es-MX"/>
        </a:p>
      </dgm:t>
    </dgm:pt>
    <dgm:pt modelId="{4E3C553E-DCDE-4C62-9629-4340A16C61C3}">
      <dgm:prSet phldrT="[Text]"/>
      <dgm:spPr/>
      <dgm:t>
        <a:bodyPr/>
        <a:lstStyle/>
        <a:p>
          <a:r>
            <a:rPr lang="es-MX" dirty="0" smtClean="0"/>
            <a:t>Canales</a:t>
          </a:r>
          <a:endParaRPr lang="es-MX" dirty="0"/>
        </a:p>
      </dgm:t>
    </dgm:pt>
    <dgm:pt modelId="{6BC9DD4D-B341-42D8-8944-CF4A6FB0230B}" type="parTrans" cxnId="{F9E8F6D9-5670-4FBB-BB58-6E1360DCEE88}">
      <dgm:prSet/>
      <dgm:spPr/>
      <dgm:t>
        <a:bodyPr/>
        <a:lstStyle/>
        <a:p>
          <a:endParaRPr lang="es-MX"/>
        </a:p>
      </dgm:t>
    </dgm:pt>
    <dgm:pt modelId="{80B8922C-5571-48E3-A60F-713316028626}" type="sibTrans" cxnId="{F9E8F6D9-5670-4FBB-BB58-6E1360DCEE88}">
      <dgm:prSet/>
      <dgm:spPr/>
      <dgm:t>
        <a:bodyPr/>
        <a:lstStyle/>
        <a:p>
          <a:endParaRPr lang="es-MX"/>
        </a:p>
      </dgm:t>
    </dgm:pt>
    <dgm:pt modelId="{9DB00F93-168D-4AB0-879D-22403946F75C}">
      <dgm:prSet phldrT="[Text]"/>
      <dgm:spPr/>
      <dgm:t>
        <a:bodyPr/>
        <a:lstStyle/>
        <a:p>
          <a:r>
            <a:rPr lang="es-MX" dirty="0" smtClean="0"/>
            <a:t>Calendario</a:t>
          </a:r>
          <a:endParaRPr lang="es-MX" dirty="0"/>
        </a:p>
      </dgm:t>
    </dgm:pt>
    <dgm:pt modelId="{4C7F5FD7-818C-4C09-B26F-880B56F21918}" type="parTrans" cxnId="{AAC9318A-3302-447F-B3A9-243132A66E41}">
      <dgm:prSet/>
      <dgm:spPr/>
      <dgm:t>
        <a:bodyPr/>
        <a:lstStyle/>
        <a:p>
          <a:endParaRPr lang="es-MX"/>
        </a:p>
      </dgm:t>
    </dgm:pt>
    <dgm:pt modelId="{7BC6B19D-E47F-4B4C-AAC8-D7CDBAC8C643}" type="sibTrans" cxnId="{AAC9318A-3302-447F-B3A9-243132A66E41}">
      <dgm:prSet/>
      <dgm:spPr/>
      <dgm:t>
        <a:bodyPr/>
        <a:lstStyle/>
        <a:p>
          <a:endParaRPr lang="es-MX"/>
        </a:p>
      </dgm:t>
    </dgm:pt>
    <dgm:pt modelId="{5DF7B1C1-A6DC-4FA9-B87A-95806BBF7391}">
      <dgm:prSet phldrT="[Text]"/>
      <dgm:spPr/>
      <dgm:t>
        <a:bodyPr/>
        <a:lstStyle/>
        <a:p>
          <a:r>
            <a:rPr lang="es-MX" dirty="0" smtClean="0"/>
            <a:t>Presupuesto</a:t>
          </a:r>
          <a:endParaRPr lang="es-MX" dirty="0"/>
        </a:p>
      </dgm:t>
    </dgm:pt>
    <dgm:pt modelId="{F3D86C71-D20F-4A3C-A149-63582A5C47CF}" type="parTrans" cxnId="{D44E375C-E164-4611-BAA2-A90355B03229}">
      <dgm:prSet/>
      <dgm:spPr/>
      <dgm:t>
        <a:bodyPr/>
        <a:lstStyle/>
        <a:p>
          <a:endParaRPr lang="es-MX"/>
        </a:p>
      </dgm:t>
    </dgm:pt>
    <dgm:pt modelId="{36C57E60-94C3-4A49-896C-513F92B3A179}" type="sibTrans" cxnId="{D44E375C-E164-4611-BAA2-A90355B03229}">
      <dgm:prSet/>
      <dgm:spPr/>
      <dgm:t>
        <a:bodyPr/>
        <a:lstStyle/>
        <a:p>
          <a:endParaRPr lang="es-MX"/>
        </a:p>
      </dgm:t>
    </dgm:pt>
    <dgm:pt modelId="{CF446914-BE95-41FE-BBD1-0FFA106FA179}" type="pres">
      <dgm:prSet presAssocID="{E1895EBE-901B-4496-A2C9-414999974D37}" presName="CompostProcess" presStyleCnt="0">
        <dgm:presLayoutVars>
          <dgm:dir/>
          <dgm:resizeHandles val="exact"/>
        </dgm:presLayoutVars>
      </dgm:prSet>
      <dgm:spPr/>
    </dgm:pt>
    <dgm:pt modelId="{ED8ECBE2-3A47-457C-8396-7EF80C2022D8}" type="pres">
      <dgm:prSet presAssocID="{E1895EBE-901B-4496-A2C9-414999974D37}" presName="arrow" presStyleLbl="bgShp" presStyleIdx="0" presStyleCnt="1"/>
      <dgm:spPr/>
    </dgm:pt>
    <dgm:pt modelId="{46BF4416-1DC7-4DF7-8761-9891BB1A4174}" type="pres">
      <dgm:prSet presAssocID="{E1895EBE-901B-4496-A2C9-414999974D37}" presName="linearProcess" presStyleCnt="0"/>
      <dgm:spPr/>
    </dgm:pt>
    <dgm:pt modelId="{830C0954-0713-4835-8981-7FF95D7ABBEF}" type="pres">
      <dgm:prSet presAssocID="{41D58368-4693-4D02-A276-97582F568A31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01EE06-0358-40C6-A75A-16839CF4531D}" type="pres">
      <dgm:prSet presAssocID="{DA0DB7C7-56B8-4400-9941-E67CFCF78949}" presName="sibTrans" presStyleCnt="0"/>
      <dgm:spPr/>
    </dgm:pt>
    <dgm:pt modelId="{05F5B05D-FFB2-4A44-86CD-C1E9671816D4}" type="pres">
      <dgm:prSet presAssocID="{540F9C18-F706-455E-B7FD-A1E7335B91F4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659AE39-3339-4032-BE55-18F87567B4C5}" type="pres">
      <dgm:prSet presAssocID="{235A1468-70DC-44B7-853C-515B059D23AB}" presName="sibTrans" presStyleCnt="0"/>
      <dgm:spPr/>
    </dgm:pt>
    <dgm:pt modelId="{22FED629-7CCD-4326-BDAE-242198987C84}" type="pres">
      <dgm:prSet presAssocID="{4E3C553E-DCDE-4C62-9629-4340A16C61C3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5CE6140-AF54-4606-977A-9EEB75FCD4A4}" type="pres">
      <dgm:prSet presAssocID="{80B8922C-5571-48E3-A60F-713316028626}" presName="sibTrans" presStyleCnt="0"/>
      <dgm:spPr/>
    </dgm:pt>
    <dgm:pt modelId="{D2238C76-1213-4EC2-B2A3-CC7FE645ACEB}" type="pres">
      <dgm:prSet presAssocID="{9DB00F93-168D-4AB0-879D-22403946F75C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B32BBC2-38F2-4694-B9D8-0B8072F2D945}" type="pres">
      <dgm:prSet presAssocID="{7BC6B19D-E47F-4B4C-AAC8-D7CDBAC8C643}" presName="sibTrans" presStyleCnt="0"/>
      <dgm:spPr/>
    </dgm:pt>
    <dgm:pt modelId="{5286F5B3-F179-4FC3-8C66-171AD84DA2A3}" type="pres">
      <dgm:prSet presAssocID="{5DF7B1C1-A6DC-4FA9-B87A-95806BBF7391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574870C-8B0E-7D4C-A4AD-81CEF1B8E9E0}" type="presOf" srcId="{4E3C553E-DCDE-4C62-9629-4340A16C61C3}" destId="{22FED629-7CCD-4326-BDAE-242198987C84}" srcOrd="0" destOrd="0" presId="urn:microsoft.com/office/officeart/2005/8/layout/hProcess9"/>
    <dgm:cxn modelId="{AAC9318A-3302-447F-B3A9-243132A66E41}" srcId="{E1895EBE-901B-4496-A2C9-414999974D37}" destId="{9DB00F93-168D-4AB0-879D-22403946F75C}" srcOrd="3" destOrd="0" parTransId="{4C7F5FD7-818C-4C09-B26F-880B56F21918}" sibTransId="{7BC6B19D-E47F-4B4C-AAC8-D7CDBAC8C643}"/>
    <dgm:cxn modelId="{419C04A9-3580-7342-8722-190B0B24D8FF}" type="presOf" srcId="{540F9C18-F706-455E-B7FD-A1E7335B91F4}" destId="{05F5B05D-FFB2-4A44-86CD-C1E9671816D4}" srcOrd="0" destOrd="0" presId="urn:microsoft.com/office/officeart/2005/8/layout/hProcess9"/>
    <dgm:cxn modelId="{CD4B2E70-603F-480F-86DF-F4A329511A41}" srcId="{E1895EBE-901B-4496-A2C9-414999974D37}" destId="{41D58368-4693-4D02-A276-97582F568A31}" srcOrd="0" destOrd="0" parTransId="{6AACE7FC-70BC-43B4-9637-E5EFFEBB41ED}" sibTransId="{DA0DB7C7-56B8-4400-9941-E67CFCF78949}"/>
    <dgm:cxn modelId="{0A3567DA-D3BD-FB4C-B9AD-05596E67EA02}" type="presOf" srcId="{9DB00F93-168D-4AB0-879D-22403946F75C}" destId="{D2238C76-1213-4EC2-B2A3-CC7FE645ACEB}" srcOrd="0" destOrd="0" presId="urn:microsoft.com/office/officeart/2005/8/layout/hProcess9"/>
    <dgm:cxn modelId="{D44E375C-E164-4611-BAA2-A90355B03229}" srcId="{E1895EBE-901B-4496-A2C9-414999974D37}" destId="{5DF7B1C1-A6DC-4FA9-B87A-95806BBF7391}" srcOrd="4" destOrd="0" parTransId="{F3D86C71-D20F-4A3C-A149-63582A5C47CF}" sibTransId="{36C57E60-94C3-4A49-896C-513F92B3A179}"/>
    <dgm:cxn modelId="{47B2EEE0-13EB-FA40-82D9-511FDFEE6004}" type="presOf" srcId="{41D58368-4693-4D02-A276-97582F568A31}" destId="{830C0954-0713-4835-8981-7FF95D7ABBEF}" srcOrd="0" destOrd="0" presId="urn:microsoft.com/office/officeart/2005/8/layout/hProcess9"/>
    <dgm:cxn modelId="{C76C6466-F210-3D4B-BBBC-646A11586FD1}" type="presOf" srcId="{5DF7B1C1-A6DC-4FA9-B87A-95806BBF7391}" destId="{5286F5B3-F179-4FC3-8C66-171AD84DA2A3}" srcOrd="0" destOrd="0" presId="urn:microsoft.com/office/officeart/2005/8/layout/hProcess9"/>
    <dgm:cxn modelId="{8889BF0C-5E2D-422E-A162-DC9032684DDF}" srcId="{E1895EBE-901B-4496-A2C9-414999974D37}" destId="{540F9C18-F706-455E-B7FD-A1E7335B91F4}" srcOrd="1" destOrd="0" parTransId="{1DB5273F-7B76-426D-80A9-6680BCC8B319}" sibTransId="{235A1468-70DC-44B7-853C-515B059D23AB}"/>
    <dgm:cxn modelId="{EFF78D26-D870-3E4A-BA07-F1A3229A5846}" type="presOf" srcId="{E1895EBE-901B-4496-A2C9-414999974D37}" destId="{CF446914-BE95-41FE-BBD1-0FFA106FA179}" srcOrd="0" destOrd="0" presId="urn:microsoft.com/office/officeart/2005/8/layout/hProcess9"/>
    <dgm:cxn modelId="{F9E8F6D9-5670-4FBB-BB58-6E1360DCEE88}" srcId="{E1895EBE-901B-4496-A2C9-414999974D37}" destId="{4E3C553E-DCDE-4C62-9629-4340A16C61C3}" srcOrd="2" destOrd="0" parTransId="{6BC9DD4D-B341-42D8-8944-CF4A6FB0230B}" sibTransId="{80B8922C-5571-48E3-A60F-713316028626}"/>
    <dgm:cxn modelId="{896A2AB9-7564-D740-8C9B-042F00EBD0CE}" type="presParOf" srcId="{CF446914-BE95-41FE-BBD1-0FFA106FA179}" destId="{ED8ECBE2-3A47-457C-8396-7EF80C2022D8}" srcOrd="0" destOrd="0" presId="urn:microsoft.com/office/officeart/2005/8/layout/hProcess9"/>
    <dgm:cxn modelId="{7F8633BE-EB59-344D-8FF4-84EA79646148}" type="presParOf" srcId="{CF446914-BE95-41FE-BBD1-0FFA106FA179}" destId="{46BF4416-1DC7-4DF7-8761-9891BB1A4174}" srcOrd="1" destOrd="0" presId="urn:microsoft.com/office/officeart/2005/8/layout/hProcess9"/>
    <dgm:cxn modelId="{ECAFA4A1-8ED2-0443-8F87-E20F1FDF3B41}" type="presParOf" srcId="{46BF4416-1DC7-4DF7-8761-9891BB1A4174}" destId="{830C0954-0713-4835-8981-7FF95D7ABBEF}" srcOrd="0" destOrd="0" presId="urn:microsoft.com/office/officeart/2005/8/layout/hProcess9"/>
    <dgm:cxn modelId="{5AF600EA-AA76-574A-8BE3-0498C988F3CD}" type="presParOf" srcId="{46BF4416-1DC7-4DF7-8761-9891BB1A4174}" destId="{A301EE06-0358-40C6-A75A-16839CF4531D}" srcOrd="1" destOrd="0" presId="urn:microsoft.com/office/officeart/2005/8/layout/hProcess9"/>
    <dgm:cxn modelId="{72B8A164-3045-4C46-9597-304825E48A7A}" type="presParOf" srcId="{46BF4416-1DC7-4DF7-8761-9891BB1A4174}" destId="{05F5B05D-FFB2-4A44-86CD-C1E9671816D4}" srcOrd="2" destOrd="0" presId="urn:microsoft.com/office/officeart/2005/8/layout/hProcess9"/>
    <dgm:cxn modelId="{C96AB863-C8E6-134C-815D-47DB81065214}" type="presParOf" srcId="{46BF4416-1DC7-4DF7-8761-9891BB1A4174}" destId="{A659AE39-3339-4032-BE55-18F87567B4C5}" srcOrd="3" destOrd="0" presId="urn:microsoft.com/office/officeart/2005/8/layout/hProcess9"/>
    <dgm:cxn modelId="{8A1CDDFF-A35B-A64C-82DF-8E13B1822649}" type="presParOf" srcId="{46BF4416-1DC7-4DF7-8761-9891BB1A4174}" destId="{22FED629-7CCD-4326-BDAE-242198987C84}" srcOrd="4" destOrd="0" presId="urn:microsoft.com/office/officeart/2005/8/layout/hProcess9"/>
    <dgm:cxn modelId="{8E9B44F7-87AF-D94A-B702-73BA42BA3C55}" type="presParOf" srcId="{46BF4416-1DC7-4DF7-8761-9891BB1A4174}" destId="{35CE6140-AF54-4606-977A-9EEB75FCD4A4}" srcOrd="5" destOrd="0" presId="urn:microsoft.com/office/officeart/2005/8/layout/hProcess9"/>
    <dgm:cxn modelId="{AC7EDBDE-FF7E-7C42-9A09-72A5D63B2138}" type="presParOf" srcId="{46BF4416-1DC7-4DF7-8761-9891BB1A4174}" destId="{D2238C76-1213-4EC2-B2A3-CC7FE645ACEB}" srcOrd="6" destOrd="0" presId="urn:microsoft.com/office/officeart/2005/8/layout/hProcess9"/>
    <dgm:cxn modelId="{86FACD77-B0E8-1149-8967-2CA2D1976E61}" type="presParOf" srcId="{46BF4416-1DC7-4DF7-8761-9891BB1A4174}" destId="{FB32BBC2-38F2-4694-B9D8-0B8072F2D945}" srcOrd="7" destOrd="0" presId="urn:microsoft.com/office/officeart/2005/8/layout/hProcess9"/>
    <dgm:cxn modelId="{F93587A3-18AE-B74F-A3EB-EF50ADD2ED2E}" type="presParOf" srcId="{46BF4416-1DC7-4DF7-8761-9891BB1A4174}" destId="{5286F5B3-F179-4FC3-8C66-171AD84DA2A3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A83E485-9CF2-4B04-A322-02C9883DA5A6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AD781F58-C204-43E6-8AB7-674FCB728D52}">
      <dgm:prSet phldrT="[Texto]"/>
      <dgm:spPr/>
      <dgm:t>
        <a:bodyPr/>
        <a:lstStyle/>
        <a:p>
          <a:pPr algn="ctr"/>
          <a:r>
            <a:rPr lang="es-MX" dirty="0" smtClean="0"/>
            <a:t>Identificación</a:t>
          </a:r>
          <a:endParaRPr lang="es-MX" dirty="0"/>
        </a:p>
      </dgm:t>
    </dgm:pt>
    <dgm:pt modelId="{8B24C37D-D2BC-4F02-AB40-25259822D003}" type="parTrans" cxnId="{B6B8AC84-6D00-4506-8EBC-B78A4E7CA05C}">
      <dgm:prSet/>
      <dgm:spPr/>
      <dgm:t>
        <a:bodyPr/>
        <a:lstStyle/>
        <a:p>
          <a:endParaRPr lang="es-MX"/>
        </a:p>
      </dgm:t>
    </dgm:pt>
    <dgm:pt modelId="{7445BE84-C3DA-44B3-98E3-43D5827D1BEC}" type="sibTrans" cxnId="{B6B8AC84-6D00-4506-8EBC-B78A4E7CA05C}">
      <dgm:prSet/>
      <dgm:spPr/>
      <dgm:t>
        <a:bodyPr/>
        <a:lstStyle/>
        <a:p>
          <a:endParaRPr lang="es-MX"/>
        </a:p>
      </dgm:t>
    </dgm:pt>
    <dgm:pt modelId="{9C0B0443-978C-47D5-9236-1B5B0EC00CE0}">
      <dgm:prSet phldrT="[Texto]"/>
      <dgm:spPr/>
      <dgm:t>
        <a:bodyPr/>
        <a:lstStyle/>
        <a:p>
          <a:pPr algn="ctr"/>
          <a:r>
            <a:rPr lang="es-MX" dirty="0" smtClean="0"/>
            <a:t>Diferenciación</a:t>
          </a:r>
          <a:endParaRPr lang="es-MX" dirty="0"/>
        </a:p>
      </dgm:t>
    </dgm:pt>
    <dgm:pt modelId="{47587C8E-E964-4B3F-BF9F-975CF44CEB08}" type="parTrans" cxnId="{624CABDA-A4F9-4E77-8139-93573E5C1872}">
      <dgm:prSet/>
      <dgm:spPr/>
      <dgm:t>
        <a:bodyPr/>
        <a:lstStyle/>
        <a:p>
          <a:endParaRPr lang="es-MX"/>
        </a:p>
      </dgm:t>
    </dgm:pt>
    <dgm:pt modelId="{1240DE09-83B1-400F-8665-5FD4006B2EA7}" type="sibTrans" cxnId="{624CABDA-A4F9-4E77-8139-93573E5C1872}">
      <dgm:prSet/>
      <dgm:spPr/>
      <dgm:t>
        <a:bodyPr/>
        <a:lstStyle/>
        <a:p>
          <a:endParaRPr lang="es-MX"/>
        </a:p>
      </dgm:t>
    </dgm:pt>
    <dgm:pt modelId="{7A90D873-CD0B-46B5-BB4B-C93FD884FBDF}">
      <dgm:prSet phldrT="[Texto]"/>
      <dgm:spPr/>
      <dgm:t>
        <a:bodyPr/>
        <a:lstStyle/>
        <a:p>
          <a:pPr algn="ctr"/>
          <a:r>
            <a:rPr lang="es-MX" dirty="0" smtClean="0"/>
            <a:t>Memoria</a:t>
          </a:r>
          <a:endParaRPr lang="es-MX" dirty="0"/>
        </a:p>
      </dgm:t>
    </dgm:pt>
    <dgm:pt modelId="{5530E301-CB75-479E-88E6-1A73F1DF8E09}" type="parTrans" cxnId="{A5136F61-713B-441E-815B-CB3AA8F38C0F}">
      <dgm:prSet/>
      <dgm:spPr/>
      <dgm:t>
        <a:bodyPr/>
        <a:lstStyle/>
        <a:p>
          <a:endParaRPr lang="es-MX"/>
        </a:p>
      </dgm:t>
    </dgm:pt>
    <dgm:pt modelId="{D6921BB8-7361-4975-BD76-3DD1BC3CAD67}" type="sibTrans" cxnId="{A5136F61-713B-441E-815B-CB3AA8F38C0F}">
      <dgm:prSet/>
      <dgm:spPr/>
      <dgm:t>
        <a:bodyPr/>
        <a:lstStyle/>
        <a:p>
          <a:endParaRPr lang="es-MX"/>
        </a:p>
      </dgm:t>
    </dgm:pt>
    <dgm:pt modelId="{778F8649-2B13-40B9-85F6-F96CC9F62B50}">
      <dgm:prSet phldrT="[Texto]"/>
      <dgm:spPr/>
      <dgm:t>
        <a:bodyPr/>
        <a:lstStyle/>
        <a:p>
          <a:pPr algn="ctr"/>
          <a:r>
            <a:rPr lang="es-MX" dirty="0" smtClean="0"/>
            <a:t>Asociación</a:t>
          </a:r>
          <a:endParaRPr lang="es-MX" dirty="0"/>
        </a:p>
      </dgm:t>
    </dgm:pt>
    <dgm:pt modelId="{B51BC94D-FD54-42D4-89AA-4B7303AE6C55}" type="parTrans" cxnId="{B1DC5AD0-953D-4B7F-9BAD-9785AD6E3238}">
      <dgm:prSet/>
      <dgm:spPr/>
      <dgm:t>
        <a:bodyPr/>
        <a:lstStyle/>
        <a:p>
          <a:endParaRPr lang="es-MX"/>
        </a:p>
      </dgm:t>
    </dgm:pt>
    <dgm:pt modelId="{42C21DF3-13E2-46A5-97E1-4CA1C8815413}" type="sibTrans" cxnId="{B1DC5AD0-953D-4B7F-9BAD-9785AD6E3238}">
      <dgm:prSet/>
      <dgm:spPr/>
      <dgm:t>
        <a:bodyPr/>
        <a:lstStyle/>
        <a:p>
          <a:endParaRPr lang="es-MX"/>
        </a:p>
      </dgm:t>
    </dgm:pt>
    <dgm:pt modelId="{610D32B9-DB3A-4376-80C5-30223CFCBF53}">
      <dgm:prSet phldrT="[Texto]"/>
      <dgm:spPr/>
      <dgm:t>
        <a:bodyPr/>
        <a:lstStyle/>
        <a:p>
          <a:pPr algn="l"/>
          <a:r>
            <a:rPr lang="es-MX" dirty="0" smtClean="0"/>
            <a:t>Productos y servicios</a:t>
          </a:r>
          <a:endParaRPr lang="es-MX" dirty="0"/>
        </a:p>
      </dgm:t>
    </dgm:pt>
    <dgm:pt modelId="{826EEC85-C354-48C7-8659-64D95A348174}" type="parTrans" cxnId="{144138B8-B491-44C5-8668-1989BB2599B3}">
      <dgm:prSet/>
      <dgm:spPr/>
      <dgm:t>
        <a:bodyPr/>
        <a:lstStyle/>
        <a:p>
          <a:endParaRPr lang="es-MX"/>
        </a:p>
      </dgm:t>
    </dgm:pt>
    <dgm:pt modelId="{B9E3AE5B-517B-4C12-8AEA-845B3118BDFA}" type="sibTrans" cxnId="{144138B8-B491-44C5-8668-1989BB2599B3}">
      <dgm:prSet/>
      <dgm:spPr/>
      <dgm:t>
        <a:bodyPr/>
        <a:lstStyle/>
        <a:p>
          <a:endParaRPr lang="es-MX"/>
        </a:p>
      </dgm:t>
    </dgm:pt>
    <dgm:pt modelId="{2E839EB9-A92A-4849-B606-EB45394C8AC7}">
      <dgm:prSet phldrT="[Texto]"/>
      <dgm:spPr/>
      <dgm:t>
        <a:bodyPr/>
        <a:lstStyle/>
        <a:p>
          <a:pPr algn="l"/>
          <a:r>
            <a:rPr lang="es-MX" dirty="0" smtClean="0"/>
            <a:t>Promoción y publicidad</a:t>
          </a:r>
          <a:endParaRPr lang="es-MX" dirty="0"/>
        </a:p>
      </dgm:t>
    </dgm:pt>
    <dgm:pt modelId="{7618CA0E-DD6F-4C69-85B6-6A0CBF732FF6}" type="parTrans" cxnId="{94BF3D80-E8F4-4B08-9F01-CD4EBF308717}">
      <dgm:prSet/>
      <dgm:spPr/>
      <dgm:t>
        <a:bodyPr/>
        <a:lstStyle/>
        <a:p>
          <a:endParaRPr lang="es-MX"/>
        </a:p>
      </dgm:t>
    </dgm:pt>
    <dgm:pt modelId="{0D5A6924-CD2B-4532-9D81-A80CF7892B03}" type="sibTrans" cxnId="{94BF3D80-E8F4-4B08-9F01-CD4EBF308717}">
      <dgm:prSet/>
      <dgm:spPr/>
      <dgm:t>
        <a:bodyPr/>
        <a:lstStyle/>
        <a:p>
          <a:endParaRPr lang="es-MX"/>
        </a:p>
      </dgm:t>
    </dgm:pt>
    <dgm:pt modelId="{2829F408-3E5D-4B54-8176-479AE51B154A}">
      <dgm:prSet phldrT="[Texto]"/>
      <dgm:spPr/>
      <dgm:t>
        <a:bodyPr/>
        <a:lstStyle/>
        <a:p>
          <a:pPr algn="l"/>
          <a:r>
            <a:rPr lang="es-MX" dirty="0" smtClean="0"/>
            <a:t>Entorno/arquitectura/interiorismo</a:t>
          </a:r>
          <a:endParaRPr lang="es-MX" dirty="0"/>
        </a:p>
      </dgm:t>
    </dgm:pt>
    <dgm:pt modelId="{3466B2DA-F5F9-4074-8EA1-454462DDE9CB}" type="parTrans" cxnId="{C2C3A2AF-FDAD-483F-81B3-6A7EAC8D2344}">
      <dgm:prSet/>
      <dgm:spPr/>
      <dgm:t>
        <a:bodyPr/>
        <a:lstStyle/>
        <a:p>
          <a:endParaRPr lang="es-MX"/>
        </a:p>
      </dgm:t>
    </dgm:pt>
    <dgm:pt modelId="{B1BBE1D6-2A4B-4B40-BBD9-9CCD8ECED729}" type="sibTrans" cxnId="{C2C3A2AF-FDAD-483F-81B3-6A7EAC8D2344}">
      <dgm:prSet/>
      <dgm:spPr/>
      <dgm:t>
        <a:bodyPr/>
        <a:lstStyle/>
        <a:p>
          <a:endParaRPr lang="es-MX"/>
        </a:p>
      </dgm:t>
    </dgm:pt>
    <dgm:pt modelId="{DFB91A22-CDD9-46AE-BC25-FC8A46D445A1}">
      <dgm:prSet phldrT="[Texto]"/>
      <dgm:spPr/>
      <dgm:t>
        <a:bodyPr/>
        <a:lstStyle/>
        <a:p>
          <a:pPr algn="l"/>
          <a:r>
            <a:rPr lang="es-MX" dirty="0" smtClean="0"/>
            <a:t>Equipo humano: conductas/</a:t>
          </a:r>
          <a:r>
            <a:rPr lang="es-MX" dirty="0" err="1" smtClean="0"/>
            <a:t>RP</a:t>
          </a:r>
          <a:r>
            <a:rPr lang="es-MX" dirty="0" smtClean="0"/>
            <a:t>/atención al cliente</a:t>
          </a:r>
          <a:endParaRPr lang="es-MX" dirty="0"/>
        </a:p>
      </dgm:t>
    </dgm:pt>
    <dgm:pt modelId="{F0F89CCB-BD42-419C-85C6-27EE6D4D29DD}" type="parTrans" cxnId="{7BFB3FEB-0705-4EA7-B97C-03A712688520}">
      <dgm:prSet/>
      <dgm:spPr/>
      <dgm:t>
        <a:bodyPr/>
        <a:lstStyle/>
        <a:p>
          <a:endParaRPr lang="es-MX"/>
        </a:p>
      </dgm:t>
    </dgm:pt>
    <dgm:pt modelId="{81B807CD-A201-400D-B31D-4B53CC618CA7}" type="sibTrans" cxnId="{7BFB3FEB-0705-4EA7-B97C-03A712688520}">
      <dgm:prSet/>
      <dgm:spPr/>
      <dgm:t>
        <a:bodyPr/>
        <a:lstStyle/>
        <a:p>
          <a:endParaRPr lang="es-MX"/>
        </a:p>
      </dgm:t>
    </dgm:pt>
    <dgm:pt modelId="{F5E488E9-2B61-4DBC-98D7-4ED4AE321590}">
      <dgm:prSet/>
      <dgm:spPr/>
      <dgm:t>
        <a:bodyPr/>
        <a:lstStyle/>
        <a:p>
          <a:pPr algn="l"/>
          <a:r>
            <a:rPr lang="es-MX" dirty="0" smtClean="0"/>
            <a:t>Resaltar ante la saturación del mercado</a:t>
          </a:r>
          <a:endParaRPr lang="es-MX" dirty="0"/>
        </a:p>
      </dgm:t>
    </dgm:pt>
    <dgm:pt modelId="{97BA8465-79E1-41C8-B802-375007FA91BD}" type="parTrans" cxnId="{63EDAAFC-AD7D-4CEF-93D4-2D9FF07FDF63}">
      <dgm:prSet/>
      <dgm:spPr/>
      <dgm:t>
        <a:bodyPr/>
        <a:lstStyle/>
        <a:p>
          <a:endParaRPr lang="es-MX"/>
        </a:p>
      </dgm:t>
    </dgm:pt>
    <dgm:pt modelId="{AFFA69E4-2C54-452B-B6D5-708F45700C44}" type="sibTrans" cxnId="{63EDAAFC-AD7D-4CEF-93D4-2D9FF07FDF63}">
      <dgm:prSet/>
      <dgm:spPr/>
      <dgm:t>
        <a:bodyPr/>
        <a:lstStyle/>
        <a:p>
          <a:endParaRPr lang="es-MX"/>
        </a:p>
      </dgm:t>
    </dgm:pt>
    <dgm:pt modelId="{3753E46F-A5B6-4CD4-94FD-D289C1B98CF8}">
      <dgm:prSet/>
      <dgm:spPr/>
      <dgm:t>
        <a:bodyPr/>
        <a:lstStyle/>
        <a:p>
          <a:pPr algn="l"/>
          <a:r>
            <a:rPr lang="es-MX" dirty="0" smtClean="0"/>
            <a:t>Identidad del sector</a:t>
          </a:r>
          <a:endParaRPr lang="es-MX" dirty="0"/>
        </a:p>
      </dgm:t>
    </dgm:pt>
    <dgm:pt modelId="{97692C3F-A92E-427C-8164-63F1C961448C}" type="parTrans" cxnId="{DCC5F155-F5DF-41D8-A1DE-272408B75D39}">
      <dgm:prSet/>
      <dgm:spPr/>
      <dgm:t>
        <a:bodyPr/>
        <a:lstStyle/>
        <a:p>
          <a:endParaRPr lang="es-MX"/>
        </a:p>
      </dgm:t>
    </dgm:pt>
    <dgm:pt modelId="{B508036F-5A41-4E52-9D2A-60806B4AE28E}" type="sibTrans" cxnId="{DCC5F155-F5DF-41D8-A1DE-272408B75D39}">
      <dgm:prSet/>
      <dgm:spPr/>
      <dgm:t>
        <a:bodyPr/>
        <a:lstStyle/>
        <a:p>
          <a:endParaRPr lang="es-MX"/>
        </a:p>
      </dgm:t>
    </dgm:pt>
    <dgm:pt modelId="{BB4C61F3-E43A-43B6-A111-4070ED46DFC0}">
      <dgm:prSet/>
      <dgm:spPr/>
      <dgm:t>
        <a:bodyPr/>
        <a:lstStyle/>
        <a:p>
          <a:pPr algn="l"/>
          <a:r>
            <a:rPr lang="es-MX" dirty="0" smtClean="0"/>
            <a:t>Puede ser monolítica / de respaldo /  de marcas</a:t>
          </a:r>
          <a:endParaRPr lang="es-MX" dirty="0"/>
        </a:p>
      </dgm:t>
    </dgm:pt>
    <dgm:pt modelId="{8ED6F023-A3EC-4070-B8BE-07572FB6323E}" type="parTrans" cxnId="{C3331765-F802-40B4-B0E5-6577B117EEE4}">
      <dgm:prSet/>
      <dgm:spPr/>
      <dgm:t>
        <a:bodyPr/>
        <a:lstStyle/>
        <a:p>
          <a:endParaRPr lang="es-MX"/>
        </a:p>
      </dgm:t>
    </dgm:pt>
    <dgm:pt modelId="{701F91A5-280F-44EF-9F29-FF2204AA1D3E}" type="sibTrans" cxnId="{C3331765-F802-40B4-B0E5-6577B117EEE4}">
      <dgm:prSet/>
      <dgm:spPr/>
      <dgm:t>
        <a:bodyPr/>
        <a:lstStyle/>
        <a:p>
          <a:endParaRPr lang="es-MX"/>
        </a:p>
      </dgm:t>
    </dgm:pt>
    <dgm:pt modelId="{9A97E6B8-DF4F-415E-808D-A8B74FD79154}">
      <dgm:prSet phldrT="[Texto]"/>
      <dgm:spPr/>
      <dgm:t>
        <a:bodyPr/>
        <a:lstStyle/>
        <a:p>
          <a:pPr algn="l"/>
          <a:r>
            <a:rPr lang="es-MX" dirty="0" smtClean="0"/>
            <a:t>Simplicidad estructural</a:t>
          </a:r>
          <a:endParaRPr lang="es-MX" dirty="0"/>
        </a:p>
      </dgm:t>
    </dgm:pt>
    <dgm:pt modelId="{0B083DA4-2D33-4F5C-B796-303413A7E565}" type="parTrans" cxnId="{BEEAF3CE-B0E9-4AD2-9864-383EA6DEFF9D}">
      <dgm:prSet/>
      <dgm:spPr/>
      <dgm:t>
        <a:bodyPr/>
        <a:lstStyle/>
        <a:p>
          <a:endParaRPr lang="es-MX"/>
        </a:p>
      </dgm:t>
    </dgm:pt>
    <dgm:pt modelId="{516191E4-81F3-4D40-A98C-442E6AB1693B}" type="sibTrans" cxnId="{BEEAF3CE-B0E9-4AD2-9864-383EA6DEFF9D}">
      <dgm:prSet/>
      <dgm:spPr/>
      <dgm:t>
        <a:bodyPr/>
        <a:lstStyle/>
        <a:p>
          <a:endParaRPr lang="es-MX"/>
        </a:p>
      </dgm:t>
    </dgm:pt>
    <dgm:pt modelId="{7F979F98-5BE8-4763-A230-96C257EC433F}">
      <dgm:prSet phldrT="[Texto]"/>
      <dgm:spPr/>
      <dgm:t>
        <a:bodyPr/>
        <a:lstStyle/>
        <a:p>
          <a:pPr algn="l"/>
          <a:r>
            <a:rPr lang="es-MX" dirty="0" smtClean="0"/>
            <a:t>Originalidad / redundancia</a:t>
          </a:r>
          <a:endParaRPr lang="es-MX" dirty="0"/>
        </a:p>
      </dgm:t>
    </dgm:pt>
    <dgm:pt modelId="{A72B7797-254A-4438-BA3D-3C35889EC7A2}" type="parTrans" cxnId="{3AF7E650-C0D3-4B2D-AECD-E67BA56BA3EC}">
      <dgm:prSet/>
      <dgm:spPr/>
      <dgm:t>
        <a:bodyPr/>
        <a:lstStyle/>
        <a:p>
          <a:endParaRPr lang="es-MX"/>
        </a:p>
      </dgm:t>
    </dgm:pt>
    <dgm:pt modelId="{A3E3FD25-334C-4F13-ACFC-270A96248965}" type="sibTrans" cxnId="{3AF7E650-C0D3-4B2D-AECD-E67BA56BA3EC}">
      <dgm:prSet/>
      <dgm:spPr/>
      <dgm:t>
        <a:bodyPr/>
        <a:lstStyle/>
        <a:p>
          <a:endParaRPr lang="es-MX"/>
        </a:p>
      </dgm:t>
    </dgm:pt>
    <dgm:pt modelId="{1A131A09-884D-42DF-89CD-1B774C36D984}">
      <dgm:prSet phldrT="[Texto]"/>
      <dgm:spPr/>
      <dgm:t>
        <a:bodyPr/>
        <a:lstStyle/>
        <a:p>
          <a:pPr algn="l"/>
          <a:r>
            <a:rPr lang="es-MX" dirty="0" smtClean="0"/>
            <a:t>Carácter simbólico: emotividad</a:t>
          </a:r>
          <a:endParaRPr lang="es-MX" dirty="0"/>
        </a:p>
      </dgm:t>
    </dgm:pt>
    <dgm:pt modelId="{5521D6CD-D284-437D-966F-B5E9D421A0CD}" type="parTrans" cxnId="{956D890F-6F25-4227-909A-67B22B382176}">
      <dgm:prSet/>
      <dgm:spPr/>
      <dgm:t>
        <a:bodyPr/>
        <a:lstStyle/>
        <a:p>
          <a:endParaRPr lang="es-MX"/>
        </a:p>
      </dgm:t>
    </dgm:pt>
    <dgm:pt modelId="{42000E6C-9F0A-4DB1-8C2C-73584E9CCEB5}" type="sibTrans" cxnId="{956D890F-6F25-4227-909A-67B22B382176}">
      <dgm:prSet/>
      <dgm:spPr/>
      <dgm:t>
        <a:bodyPr/>
        <a:lstStyle/>
        <a:p>
          <a:endParaRPr lang="es-MX"/>
        </a:p>
      </dgm:t>
    </dgm:pt>
    <dgm:pt modelId="{342ACAD5-B27D-4D52-BF47-8B084011533F}">
      <dgm:prSet phldrT="[Texto]"/>
      <dgm:spPr/>
      <dgm:t>
        <a:bodyPr/>
        <a:lstStyle/>
        <a:p>
          <a:pPr algn="l"/>
          <a:r>
            <a:rPr lang="es-MX" dirty="0" smtClean="0"/>
            <a:t>Armonía: equilibrio en la tipografía, colores y elementos</a:t>
          </a:r>
          <a:endParaRPr lang="es-MX" dirty="0"/>
        </a:p>
      </dgm:t>
    </dgm:pt>
    <dgm:pt modelId="{1D565002-519C-45BC-962D-E0F692F2C410}" type="parTrans" cxnId="{E8D55BDD-884F-4C51-A5E3-A2EC301EE9F0}">
      <dgm:prSet/>
      <dgm:spPr/>
      <dgm:t>
        <a:bodyPr/>
        <a:lstStyle/>
        <a:p>
          <a:endParaRPr lang="es-MX"/>
        </a:p>
      </dgm:t>
    </dgm:pt>
    <dgm:pt modelId="{06A01900-D697-413F-A6EF-C5256E0E5910}" type="sibTrans" cxnId="{E8D55BDD-884F-4C51-A5E3-A2EC301EE9F0}">
      <dgm:prSet/>
      <dgm:spPr/>
      <dgm:t>
        <a:bodyPr/>
        <a:lstStyle/>
        <a:p>
          <a:endParaRPr lang="es-MX"/>
        </a:p>
      </dgm:t>
    </dgm:pt>
    <dgm:pt modelId="{919B2CAF-0D9D-4AF5-9ED2-B7EDB58645A2}">
      <dgm:prSet phldrT="[Texto]"/>
      <dgm:spPr/>
      <dgm:t>
        <a:bodyPr/>
        <a:lstStyle/>
        <a:p>
          <a:pPr algn="l"/>
          <a:r>
            <a:rPr lang="es-MX" dirty="0" smtClean="0"/>
            <a:t>Pregnancia: totalidad/integración</a:t>
          </a:r>
          <a:endParaRPr lang="es-MX" dirty="0"/>
        </a:p>
      </dgm:t>
    </dgm:pt>
    <dgm:pt modelId="{E67D04A3-E28B-45C7-9F07-9316F4F21050}" type="parTrans" cxnId="{52DD3932-94D8-400A-B675-2C5C546198C4}">
      <dgm:prSet/>
      <dgm:spPr/>
      <dgm:t>
        <a:bodyPr/>
        <a:lstStyle/>
        <a:p>
          <a:endParaRPr lang="es-MX"/>
        </a:p>
      </dgm:t>
    </dgm:pt>
    <dgm:pt modelId="{DC3F6F2D-F9B3-4682-A05D-AB1EC840399B}" type="sibTrans" cxnId="{52DD3932-94D8-400A-B675-2C5C546198C4}">
      <dgm:prSet/>
      <dgm:spPr/>
      <dgm:t>
        <a:bodyPr/>
        <a:lstStyle/>
        <a:p>
          <a:endParaRPr lang="es-MX"/>
        </a:p>
      </dgm:t>
    </dgm:pt>
    <dgm:pt modelId="{6DD6144B-5D0D-4DC9-9E55-381B112E1BF3}">
      <dgm:prSet phldrT="[Texto]"/>
      <dgm:spPr/>
      <dgm:t>
        <a:bodyPr/>
        <a:lstStyle/>
        <a:p>
          <a:pPr algn="l"/>
          <a:r>
            <a:rPr lang="es-MX" dirty="0" smtClean="0"/>
            <a:t>Por analogía: con el producto</a:t>
          </a:r>
          <a:endParaRPr lang="es-MX" dirty="0"/>
        </a:p>
      </dgm:t>
    </dgm:pt>
    <dgm:pt modelId="{5295B2A2-89B4-4317-8E58-C55FD2183FB5}" type="parTrans" cxnId="{6FBAA065-B9B9-4D7F-936B-908A6478EC6B}">
      <dgm:prSet/>
      <dgm:spPr/>
      <dgm:t>
        <a:bodyPr/>
        <a:lstStyle/>
        <a:p>
          <a:endParaRPr lang="es-MX"/>
        </a:p>
      </dgm:t>
    </dgm:pt>
    <dgm:pt modelId="{88AA046E-CC15-4688-8238-19D1F5882B35}" type="sibTrans" cxnId="{6FBAA065-B9B9-4D7F-936B-908A6478EC6B}">
      <dgm:prSet/>
      <dgm:spPr/>
      <dgm:t>
        <a:bodyPr/>
        <a:lstStyle/>
        <a:p>
          <a:endParaRPr lang="es-MX"/>
        </a:p>
      </dgm:t>
    </dgm:pt>
    <dgm:pt modelId="{BE5A5378-F76E-4A59-89A8-7E417D58C06E}">
      <dgm:prSet phldrT="[Texto]"/>
      <dgm:spPr/>
      <dgm:t>
        <a:bodyPr/>
        <a:lstStyle/>
        <a:p>
          <a:pPr algn="l"/>
          <a:r>
            <a:rPr lang="es-MX" dirty="0" smtClean="0"/>
            <a:t>Por alegoría: a la realidad</a:t>
          </a:r>
          <a:endParaRPr lang="es-MX" dirty="0"/>
        </a:p>
      </dgm:t>
    </dgm:pt>
    <dgm:pt modelId="{3293393D-E030-4C38-A170-A82B96AA4916}" type="parTrans" cxnId="{BC002BE3-8DAE-4A15-9F20-9CC2BA260456}">
      <dgm:prSet/>
      <dgm:spPr/>
      <dgm:t>
        <a:bodyPr/>
        <a:lstStyle/>
        <a:p>
          <a:endParaRPr lang="es-MX"/>
        </a:p>
      </dgm:t>
    </dgm:pt>
    <dgm:pt modelId="{78B79702-DB8A-4FE4-BC86-AE0AFDD9D816}" type="sibTrans" cxnId="{BC002BE3-8DAE-4A15-9F20-9CC2BA260456}">
      <dgm:prSet/>
      <dgm:spPr/>
      <dgm:t>
        <a:bodyPr/>
        <a:lstStyle/>
        <a:p>
          <a:endParaRPr lang="es-MX"/>
        </a:p>
      </dgm:t>
    </dgm:pt>
    <dgm:pt modelId="{766BAEF8-17DA-4AC7-A753-E28F39E1F90D}">
      <dgm:prSet phldrT="[Texto]"/>
      <dgm:spPr/>
      <dgm:t>
        <a:bodyPr/>
        <a:lstStyle/>
        <a:p>
          <a:pPr algn="l"/>
          <a:r>
            <a:rPr lang="es-MX" dirty="0" smtClean="0"/>
            <a:t>Lógicamente: imagen=referente </a:t>
          </a:r>
          <a:endParaRPr lang="es-MX" dirty="0"/>
        </a:p>
      </dgm:t>
    </dgm:pt>
    <dgm:pt modelId="{BC8926D9-9D73-4A15-9C65-9EFC523888C4}" type="parTrans" cxnId="{472691D9-5CF5-4945-959F-8A6DC8751846}">
      <dgm:prSet/>
      <dgm:spPr/>
      <dgm:t>
        <a:bodyPr/>
        <a:lstStyle/>
        <a:p>
          <a:endParaRPr lang="es-MX"/>
        </a:p>
      </dgm:t>
    </dgm:pt>
    <dgm:pt modelId="{EF47B0F5-C202-44AA-BF44-798ED5FDAF8F}" type="sibTrans" cxnId="{472691D9-5CF5-4945-959F-8A6DC8751846}">
      <dgm:prSet/>
      <dgm:spPr/>
      <dgm:t>
        <a:bodyPr/>
        <a:lstStyle/>
        <a:p>
          <a:endParaRPr lang="es-MX"/>
        </a:p>
      </dgm:t>
    </dgm:pt>
    <dgm:pt modelId="{DF6618D5-F6B4-4F51-B83B-23F70AF69F3A}">
      <dgm:prSet phldrT="[Texto]"/>
      <dgm:spPr/>
      <dgm:t>
        <a:bodyPr/>
        <a:lstStyle/>
        <a:p>
          <a:pPr algn="l"/>
          <a:r>
            <a:rPr lang="es-MX" dirty="0" smtClean="0"/>
            <a:t>Emblemáticamente: valores</a:t>
          </a:r>
          <a:endParaRPr lang="es-MX" dirty="0"/>
        </a:p>
      </dgm:t>
    </dgm:pt>
    <dgm:pt modelId="{134A7246-7907-44E1-A3E3-FAA7D22ADC7E}" type="parTrans" cxnId="{3D44AFAF-B0BC-4519-BE01-72EDB9CF23C0}">
      <dgm:prSet/>
      <dgm:spPr/>
      <dgm:t>
        <a:bodyPr/>
        <a:lstStyle/>
        <a:p>
          <a:endParaRPr lang="es-MX"/>
        </a:p>
      </dgm:t>
    </dgm:pt>
    <dgm:pt modelId="{9EBBF41E-AF45-4544-B238-4F95D0ADF154}" type="sibTrans" cxnId="{3D44AFAF-B0BC-4519-BE01-72EDB9CF23C0}">
      <dgm:prSet/>
      <dgm:spPr/>
      <dgm:t>
        <a:bodyPr/>
        <a:lstStyle/>
        <a:p>
          <a:endParaRPr lang="es-MX"/>
        </a:p>
      </dgm:t>
    </dgm:pt>
    <dgm:pt modelId="{F00CE0F6-6CA1-4529-A69F-896C8ADCAAD8}">
      <dgm:prSet phldrT="[Texto]"/>
      <dgm:spPr/>
      <dgm:t>
        <a:bodyPr/>
        <a:lstStyle/>
        <a:p>
          <a:pPr algn="l"/>
          <a:r>
            <a:rPr lang="es-MX" dirty="0" smtClean="0"/>
            <a:t>Simbólicamente: I </a:t>
          </a:r>
          <a:r>
            <a:rPr lang="es-MX" dirty="0" err="1" smtClean="0"/>
            <a:t>love</a:t>
          </a:r>
          <a:r>
            <a:rPr lang="es-MX" dirty="0" smtClean="0"/>
            <a:t> </a:t>
          </a:r>
          <a:r>
            <a:rPr lang="es-MX" dirty="0" err="1" smtClean="0"/>
            <a:t>NY</a:t>
          </a:r>
          <a:endParaRPr lang="es-MX" dirty="0"/>
        </a:p>
      </dgm:t>
    </dgm:pt>
    <dgm:pt modelId="{C135025D-743F-434C-B019-2BBAA9ECF175}" type="parTrans" cxnId="{6DD84355-1E92-484B-B853-3CB58F8BEF69}">
      <dgm:prSet/>
      <dgm:spPr/>
      <dgm:t>
        <a:bodyPr/>
        <a:lstStyle/>
        <a:p>
          <a:endParaRPr lang="es-MX"/>
        </a:p>
      </dgm:t>
    </dgm:pt>
    <dgm:pt modelId="{986AE7F8-21C7-463D-9876-EFDED1EC7A09}" type="sibTrans" cxnId="{6DD84355-1E92-484B-B853-3CB58F8BEF69}">
      <dgm:prSet/>
      <dgm:spPr/>
      <dgm:t>
        <a:bodyPr/>
        <a:lstStyle/>
        <a:p>
          <a:endParaRPr lang="es-MX"/>
        </a:p>
      </dgm:t>
    </dgm:pt>
    <dgm:pt modelId="{5EA46EA3-DE05-40FB-8460-999DE98DC937}">
      <dgm:prSet phldrT="[Texto]"/>
      <dgm:spPr/>
      <dgm:t>
        <a:bodyPr/>
        <a:lstStyle/>
        <a:p>
          <a:pPr algn="l"/>
          <a:r>
            <a:rPr lang="es-MX" dirty="0" smtClean="0"/>
            <a:t>Convencionalmente: arbitrariamente</a:t>
          </a:r>
          <a:endParaRPr lang="es-MX" dirty="0"/>
        </a:p>
      </dgm:t>
    </dgm:pt>
    <dgm:pt modelId="{7775A398-951A-4B44-A808-B9A3FB178D9E}" type="parTrans" cxnId="{E5FADCE7-39E0-4888-B5B7-F0B5EEFAF3A0}">
      <dgm:prSet/>
      <dgm:spPr/>
      <dgm:t>
        <a:bodyPr/>
        <a:lstStyle/>
        <a:p>
          <a:endParaRPr lang="es-MX"/>
        </a:p>
      </dgm:t>
    </dgm:pt>
    <dgm:pt modelId="{A347BAD1-E9D3-4631-B574-09688732F105}" type="sibTrans" cxnId="{E5FADCE7-39E0-4888-B5B7-F0B5EEFAF3A0}">
      <dgm:prSet/>
      <dgm:spPr/>
      <dgm:t>
        <a:bodyPr/>
        <a:lstStyle/>
        <a:p>
          <a:endParaRPr lang="es-MX"/>
        </a:p>
      </dgm:t>
    </dgm:pt>
    <dgm:pt modelId="{7601D31A-2767-4129-8324-60CD19D87138}" type="pres">
      <dgm:prSet presAssocID="{DA83E485-9CF2-4B04-A322-02C9883DA5A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810071C-42CB-44A2-A6C3-3765EA4B74E9}" type="pres">
      <dgm:prSet presAssocID="{AD781F58-C204-43E6-8AB7-674FCB728D5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08B0033-2F96-443D-8C07-827DE449D4BE}" type="pres">
      <dgm:prSet presAssocID="{7445BE84-C3DA-44B3-98E3-43D5827D1BEC}" presName="sibTrans" presStyleCnt="0"/>
      <dgm:spPr/>
    </dgm:pt>
    <dgm:pt modelId="{B4338B76-6624-456E-8C6A-D85D7E104E71}" type="pres">
      <dgm:prSet presAssocID="{9C0B0443-978C-47D5-9236-1B5B0EC00CE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140BD14-A466-4A7C-B4D8-F6C6E0380778}" type="pres">
      <dgm:prSet presAssocID="{1240DE09-83B1-400F-8665-5FD4006B2EA7}" presName="sibTrans" presStyleCnt="0"/>
      <dgm:spPr/>
    </dgm:pt>
    <dgm:pt modelId="{025D4815-474F-495A-B015-9EED50A8156F}" type="pres">
      <dgm:prSet presAssocID="{7A90D873-CD0B-46B5-BB4B-C93FD884FBDF}" presName="node" presStyleLbl="node1" presStyleIdx="2" presStyleCnt="4" custLinFactNeighborX="-2208" custLinFactNeighborY="159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AEE7115-525B-449A-9198-A87D7478EC10}" type="pres">
      <dgm:prSet presAssocID="{D6921BB8-7361-4975-BD76-3DD1BC3CAD67}" presName="sibTrans" presStyleCnt="0"/>
      <dgm:spPr/>
    </dgm:pt>
    <dgm:pt modelId="{D73A304A-7845-43A3-B1B8-BA3749813C35}" type="pres">
      <dgm:prSet presAssocID="{778F8649-2B13-40B9-85F6-F96CC9F62B5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DB77827-76E6-5D48-912B-46A3E2ED7212}" type="presOf" srcId="{7F979F98-5BE8-4763-A230-96C257EC433F}" destId="{025D4815-474F-495A-B015-9EED50A8156F}" srcOrd="0" destOrd="2" presId="urn:microsoft.com/office/officeart/2005/8/layout/default#2"/>
    <dgm:cxn modelId="{39824554-594B-E34B-83C9-A517ECE31068}" type="presOf" srcId="{BB4C61F3-E43A-43B6-A111-4070ED46DFC0}" destId="{B4338B76-6624-456E-8C6A-D85D7E104E71}" srcOrd="0" destOrd="3" presId="urn:microsoft.com/office/officeart/2005/8/layout/default#2"/>
    <dgm:cxn modelId="{18EC1D41-1978-9846-8EDC-E33FF2F62692}" type="presOf" srcId="{9A97E6B8-DF4F-415E-808D-A8B74FD79154}" destId="{025D4815-474F-495A-B015-9EED50A8156F}" srcOrd="0" destOrd="1" presId="urn:microsoft.com/office/officeart/2005/8/layout/default#2"/>
    <dgm:cxn modelId="{DE4A6067-968F-1C48-ABA2-EF8363646F5D}" type="presOf" srcId="{9C0B0443-978C-47D5-9236-1B5B0EC00CE0}" destId="{B4338B76-6624-456E-8C6A-D85D7E104E71}" srcOrd="0" destOrd="0" presId="urn:microsoft.com/office/officeart/2005/8/layout/default#2"/>
    <dgm:cxn modelId="{87368BA6-7CE7-2C4D-B958-2524A30CF8E9}" type="presOf" srcId="{342ACAD5-B27D-4D52-BF47-8B084011533F}" destId="{025D4815-474F-495A-B015-9EED50A8156F}" srcOrd="0" destOrd="5" presId="urn:microsoft.com/office/officeart/2005/8/layout/default#2"/>
    <dgm:cxn modelId="{E5FADCE7-39E0-4888-B5B7-F0B5EEFAF3A0}" srcId="{778F8649-2B13-40B9-85F6-F96CC9F62B50}" destId="{5EA46EA3-DE05-40FB-8460-999DE98DC937}" srcOrd="5" destOrd="0" parTransId="{7775A398-951A-4B44-A808-B9A3FB178D9E}" sibTransId="{A347BAD1-E9D3-4631-B574-09688732F105}"/>
    <dgm:cxn modelId="{3D44AFAF-B0BC-4519-BE01-72EDB9CF23C0}" srcId="{778F8649-2B13-40B9-85F6-F96CC9F62B50}" destId="{DF6618D5-F6B4-4F51-B83B-23F70AF69F3A}" srcOrd="3" destOrd="0" parTransId="{134A7246-7907-44E1-A3E3-FAA7D22ADC7E}" sibTransId="{9EBBF41E-AF45-4544-B238-4F95D0ADF154}"/>
    <dgm:cxn modelId="{88DFDFFE-36F5-964E-AB00-275D04780302}" type="presOf" srcId="{AD781F58-C204-43E6-8AB7-674FCB728D52}" destId="{1810071C-42CB-44A2-A6C3-3765EA4B74E9}" srcOrd="0" destOrd="0" presId="urn:microsoft.com/office/officeart/2005/8/layout/default#2"/>
    <dgm:cxn modelId="{C550EDA5-9556-1141-98A2-357A952E9009}" type="presOf" srcId="{2829F408-3E5D-4B54-8176-479AE51B154A}" destId="{1810071C-42CB-44A2-A6C3-3765EA4B74E9}" srcOrd="0" destOrd="3" presId="urn:microsoft.com/office/officeart/2005/8/layout/default#2"/>
    <dgm:cxn modelId="{BEEAF3CE-B0E9-4AD2-9864-383EA6DEFF9D}" srcId="{7A90D873-CD0B-46B5-BB4B-C93FD884FBDF}" destId="{9A97E6B8-DF4F-415E-808D-A8B74FD79154}" srcOrd="0" destOrd="0" parTransId="{0B083DA4-2D33-4F5C-B796-303413A7E565}" sibTransId="{516191E4-81F3-4D40-A98C-442E6AB1693B}"/>
    <dgm:cxn modelId="{A5136F61-713B-441E-815B-CB3AA8F38C0F}" srcId="{DA83E485-9CF2-4B04-A322-02C9883DA5A6}" destId="{7A90D873-CD0B-46B5-BB4B-C93FD884FBDF}" srcOrd="2" destOrd="0" parTransId="{5530E301-CB75-479E-88E6-1A73F1DF8E09}" sibTransId="{D6921BB8-7361-4975-BD76-3DD1BC3CAD67}"/>
    <dgm:cxn modelId="{DCC5F155-F5DF-41D8-A1DE-272408B75D39}" srcId="{9C0B0443-978C-47D5-9236-1B5B0EC00CE0}" destId="{3753E46F-A5B6-4CD4-94FD-D289C1B98CF8}" srcOrd="1" destOrd="0" parTransId="{97692C3F-A92E-427C-8164-63F1C961448C}" sibTransId="{B508036F-5A41-4E52-9D2A-60806B4AE28E}"/>
    <dgm:cxn modelId="{17A13DBD-D958-5D44-9A15-09F847749EEA}" type="presOf" srcId="{1A131A09-884D-42DF-89CD-1B774C36D984}" destId="{025D4815-474F-495A-B015-9EED50A8156F}" srcOrd="0" destOrd="3" presId="urn:microsoft.com/office/officeart/2005/8/layout/default#2"/>
    <dgm:cxn modelId="{E868DDF5-E9DB-F24B-9CD2-C6FD8BD5A983}" type="presOf" srcId="{5EA46EA3-DE05-40FB-8460-999DE98DC937}" destId="{D73A304A-7845-43A3-B1B8-BA3749813C35}" srcOrd="0" destOrd="6" presId="urn:microsoft.com/office/officeart/2005/8/layout/default#2"/>
    <dgm:cxn modelId="{3AF7E650-C0D3-4B2D-AECD-E67BA56BA3EC}" srcId="{7A90D873-CD0B-46B5-BB4B-C93FD884FBDF}" destId="{7F979F98-5BE8-4763-A230-96C257EC433F}" srcOrd="1" destOrd="0" parTransId="{A72B7797-254A-4438-BA3D-3C35889EC7A2}" sibTransId="{A3E3FD25-334C-4F13-ACFC-270A96248965}"/>
    <dgm:cxn modelId="{3E8C099F-34D0-A64C-957C-D5202F11661D}" type="presOf" srcId="{6DD6144B-5D0D-4DC9-9E55-381B112E1BF3}" destId="{D73A304A-7845-43A3-B1B8-BA3749813C35}" srcOrd="0" destOrd="1" presId="urn:microsoft.com/office/officeart/2005/8/layout/default#2"/>
    <dgm:cxn modelId="{C2C3A2AF-FDAD-483F-81B3-6A7EAC8D2344}" srcId="{AD781F58-C204-43E6-8AB7-674FCB728D52}" destId="{2829F408-3E5D-4B54-8176-479AE51B154A}" srcOrd="2" destOrd="0" parTransId="{3466B2DA-F5F9-4074-8EA1-454462DDE9CB}" sibTransId="{B1BBE1D6-2A4B-4B40-BBD9-9CCD8ECED729}"/>
    <dgm:cxn modelId="{B1DC5AD0-953D-4B7F-9BAD-9785AD6E3238}" srcId="{DA83E485-9CF2-4B04-A322-02C9883DA5A6}" destId="{778F8649-2B13-40B9-85F6-F96CC9F62B50}" srcOrd="3" destOrd="0" parTransId="{B51BC94D-FD54-42D4-89AA-4B7303AE6C55}" sibTransId="{42C21DF3-13E2-46A5-97E1-4CA1C8815413}"/>
    <dgm:cxn modelId="{967AAE5A-F4A1-0741-B2A0-33A28D536DA4}" type="presOf" srcId="{3753E46F-A5B6-4CD4-94FD-D289C1B98CF8}" destId="{B4338B76-6624-456E-8C6A-D85D7E104E71}" srcOrd="0" destOrd="2" presId="urn:microsoft.com/office/officeart/2005/8/layout/default#2"/>
    <dgm:cxn modelId="{63EDAAFC-AD7D-4CEF-93D4-2D9FF07FDF63}" srcId="{9C0B0443-978C-47D5-9236-1B5B0EC00CE0}" destId="{F5E488E9-2B61-4DBC-98D7-4ED4AE321590}" srcOrd="0" destOrd="0" parTransId="{97BA8465-79E1-41C8-B802-375007FA91BD}" sibTransId="{AFFA69E4-2C54-452B-B6D5-708F45700C44}"/>
    <dgm:cxn modelId="{F87B528C-5C87-3E4C-AF86-C2E5371F2203}" type="presOf" srcId="{F00CE0F6-6CA1-4529-A69F-896C8ADCAAD8}" destId="{D73A304A-7845-43A3-B1B8-BA3749813C35}" srcOrd="0" destOrd="5" presId="urn:microsoft.com/office/officeart/2005/8/layout/default#2"/>
    <dgm:cxn modelId="{B6B8AC84-6D00-4506-8EBC-B78A4E7CA05C}" srcId="{DA83E485-9CF2-4B04-A322-02C9883DA5A6}" destId="{AD781F58-C204-43E6-8AB7-674FCB728D52}" srcOrd="0" destOrd="0" parTransId="{8B24C37D-D2BC-4F02-AB40-25259822D003}" sibTransId="{7445BE84-C3DA-44B3-98E3-43D5827D1BEC}"/>
    <dgm:cxn modelId="{472691D9-5CF5-4945-959F-8A6DC8751846}" srcId="{778F8649-2B13-40B9-85F6-F96CC9F62B50}" destId="{766BAEF8-17DA-4AC7-A753-E28F39E1F90D}" srcOrd="2" destOrd="0" parTransId="{BC8926D9-9D73-4A15-9C65-9EFC523888C4}" sibTransId="{EF47B0F5-C202-44AA-BF44-798ED5FDAF8F}"/>
    <dgm:cxn modelId="{956D890F-6F25-4227-909A-67B22B382176}" srcId="{7A90D873-CD0B-46B5-BB4B-C93FD884FBDF}" destId="{1A131A09-884D-42DF-89CD-1B774C36D984}" srcOrd="2" destOrd="0" parTransId="{5521D6CD-D284-437D-966F-B5E9D421A0CD}" sibTransId="{42000E6C-9F0A-4DB1-8C2C-73584E9CCEB5}"/>
    <dgm:cxn modelId="{7BFB3FEB-0705-4EA7-B97C-03A712688520}" srcId="{AD781F58-C204-43E6-8AB7-674FCB728D52}" destId="{DFB91A22-CDD9-46AE-BC25-FC8A46D445A1}" srcOrd="3" destOrd="0" parTransId="{F0F89CCB-BD42-419C-85C6-27EE6D4D29DD}" sibTransId="{81B807CD-A201-400D-B31D-4B53CC618CA7}"/>
    <dgm:cxn modelId="{52DD3932-94D8-400A-B675-2C5C546198C4}" srcId="{7A90D873-CD0B-46B5-BB4B-C93FD884FBDF}" destId="{919B2CAF-0D9D-4AF5-9ED2-B7EDB58645A2}" srcOrd="3" destOrd="0" parTransId="{E67D04A3-E28B-45C7-9F07-9316F4F21050}" sibTransId="{DC3F6F2D-F9B3-4682-A05D-AB1EC840399B}"/>
    <dgm:cxn modelId="{DFBE6201-A54C-4F45-8B9D-2523B6A31EAB}" type="presOf" srcId="{F5E488E9-2B61-4DBC-98D7-4ED4AE321590}" destId="{B4338B76-6624-456E-8C6A-D85D7E104E71}" srcOrd="0" destOrd="1" presId="urn:microsoft.com/office/officeart/2005/8/layout/default#2"/>
    <dgm:cxn modelId="{144138B8-B491-44C5-8668-1989BB2599B3}" srcId="{AD781F58-C204-43E6-8AB7-674FCB728D52}" destId="{610D32B9-DB3A-4376-80C5-30223CFCBF53}" srcOrd="0" destOrd="0" parTransId="{826EEC85-C354-48C7-8659-64D95A348174}" sibTransId="{B9E3AE5B-517B-4C12-8AEA-845B3118BDFA}"/>
    <dgm:cxn modelId="{2EE540BA-E93A-1B4B-A65F-333E6561D18B}" type="presOf" srcId="{766BAEF8-17DA-4AC7-A753-E28F39E1F90D}" destId="{D73A304A-7845-43A3-B1B8-BA3749813C35}" srcOrd="0" destOrd="3" presId="urn:microsoft.com/office/officeart/2005/8/layout/default#2"/>
    <dgm:cxn modelId="{E539D8A9-9C69-6345-9AD7-9A4BF631FE98}" type="presOf" srcId="{2E839EB9-A92A-4849-B606-EB45394C8AC7}" destId="{1810071C-42CB-44A2-A6C3-3765EA4B74E9}" srcOrd="0" destOrd="2" presId="urn:microsoft.com/office/officeart/2005/8/layout/default#2"/>
    <dgm:cxn modelId="{46324CF0-A24B-6F41-B66E-FEC41309798C}" type="presOf" srcId="{610D32B9-DB3A-4376-80C5-30223CFCBF53}" destId="{1810071C-42CB-44A2-A6C3-3765EA4B74E9}" srcOrd="0" destOrd="1" presId="urn:microsoft.com/office/officeart/2005/8/layout/default#2"/>
    <dgm:cxn modelId="{94BF3D80-E8F4-4B08-9F01-CD4EBF308717}" srcId="{AD781F58-C204-43E6-8AB7-674FCB728D52}" destId="{2E839EB9-A92A-4849-B606-EB45394C8AC7}" srcOrd="1" destOrd="0" parTransId="{7618CA0E-DD6F-4C69-85B6-6A0CBF732FF6}" sibTransId="{0D5A6924-CD2B-4532-9D81-A80CF7892B03}"/>
    <dgm:cxn modelId="{7156AB58-30F3-9B4A-951D-F5990690549A}" type="presOf" srcId="{7A90D873-CD0B-46B5-BB4B-C93FD884FBDF}" destId="{025D4815-474F-495A-B015-9EED50A8156F}" srcOrd="0" destOrd="0" presId="urn:microsoft.com/office/officeart/2005/8/layout/default#2"/>
    <dgm:cxn modelId="{E8D55BDD-884F-4C51-A5E3-A2EC301EE9F0}" srcId="{7A90D873-CD0B-46B5-BB4B-C93FD884FBDF}" destId="{342ACAD5-B27D-4D52-BF47-8B084011533F}" srcOrd="4" destOrd="0" parTransId="{1D565002-519C-45BC-962D-E0F692F2C410}" sibTransId="{06A01900-D697-413F-A6EF-C5256E0E5910}"/>
    <dgm:cxn modelId="{D6FFA982-8689-9B44-AF56-9A13D1F36E56}" type="presOf" srcId="{DA83E485-9CF2-4B04-A322-02C9883DA5A6}" destId="{7601D31A-2767-4129-8324-60CD19D87138}" srcOrd="0" destOrd="0" presId="urn:microsoft.com/office/officeart/2005/8/layout/default#2"/>
    <dgm:cxn modelId="{C3331765-F802-40B4-B0E5-6577B117EEE4}" srcId="{9C0B0443-978C-47D5-9236-1B5B0EC00CE0}" destId="{BB4C61F3-E43A-43B6-A111-4070ED46DFC0}" srcOrd="2" destOrd="0" parTransId="{8ED6F023-A3EC-4070-B8BE-07572FB6323E}" sibTransId="{701F91A5-280F-44EF-9F29-FF2204AA1D3E}"/>
    <dgm:cxn modelId="{4CEE694C-3C47-864F-B6DA-08313D240100}" type="presOf" srcId="{919B2CAF-0D9D-4AF5-9ED2-B7EDB58645A2}" destId="{025D4815-474F-495A-B015-9EED50A8156F}" srcOrd="0" destOrd="4" presId="urn:microsoft.com/office/officeart/2005/8/layout/default#2"/>
    <dgm:cxn modelId="{BC002BE3-8DAE-4A15-9F20-9CC2BA260456}" srcId="{778F8649-2B13-40B9-85F6-F96CC9F62B50}" destId="{BE5A5378-F76E-4A59-89A8-7E417D58C06E}" srcOrd="1" destOrd="0" parTransId="{3293393D-E030-4C38-A170-A82B96AA4916}" sibTransId="{78B79702-DB8A-4FE4-BC86-AE0AFDD9D816}"/>
    <dgm:cxn modelId="{C6FA686E-4F4D-2048-9A8C-CCD04D3736B1}" type="presOf" srcId="{DF6618D5-F6B4-4F51-B83B-23F70AF69F3A}" destId="{D73A304A-7845-43A3-B1B8-BA3749813C35}" srcOrd="0" destOrd="4" presId="urn:microsoft.com/office/officeart/2005/8/layout/default#2"/>
    <dgm:cxn modelId="{6FBAA065-B9B9-4D7F-936B-908A6478EC6B}" srcId="{778F8649-2B13-40B9-85F6-F96CC9F62B50}" destId="{6DD6144B-5D0D-4DC9-9E55-381B112E1BF3}" srcOrd="0" destOrd="0" parTransId="{5295B2A2-89B4-4317-8E58-C55FD2183FB5}" sibTransId="{88AA046E-CC15-4688-8238-19D1F5882B35}"/>
    <dgm:cxn modelId="{8C43D5BD-50A1-D343-AA69-6240D82A975A}" type="presOf" srcId="{BE5A5378-F76E-4A59-89A8-7E417D58C06E}" destId="{D73A304A-7845-43A3-B1B8-BA3749813C35}" srcOrd="0" destOrd="2" presId="urn:microsoft.com/office/officeart/2005/8/layout/default#2"/>
    <dgm:cxn modelId="{624CABDA-A4F9-4E77-8139-93573E5C1872}" srcId="{DA83E485-9CF2-4B04-A322-02C9883DA5A6}" destId="{9C0B0443-978C-47D5-9236-1B5B0EC00CE0}" srcOrd="1" destOrd="0" parTransId="{47587C8E-E964-4B3F-BF9F-975CF44CEB08}" sibTransId="{1240DE09-83B1-400F-8665-5FD4006B2EA7}"/>
    <dgm:cxn modelId="{73287AAA-D3D0-4048-B8C2-91271536D107}" type="presOf" srcId="{DFB91A22-CDD9-46AE-BC25-FC8A46D445A1}" destId="{1810071C-42CB-44A2-A6C3-3765EA4B74E9}" srcOrd="0" destOrd="4" presId="urn:microsoft.com/office/officeart/2005/8/layout/default#2"/>
    <dgm:cxn modelId="{ADD5528A-009D-7F4F-B0EA-7813D807060B}" type="presOf" srcId="{778F8649-2B13-40B9-85F6-F96CC9F62B50}" destId="{D73A304A-7845-43A3-B1B8-BA3749813C35}" srcOrd="0" destOrd="0" presId="urn:microsoft.com/office/officeart/2005/8/layout/default#2"/>
    <dgm:cxn modelId="{6DD84355-1E92-484B-B853-3CB58F8BEF69}" srcId="{778F8649-2B13-40B9-85F6-F96CC9F62B50}" destId="{F00CE0F6-6CA1-4529-A69F-896C8ADCAAD8}" srcOrd="4" destOrd="0" parTransId="{C135025D-743F-434C-B019-2BBAA9ECF175}" sibTransId="{986AE7F8-21C7-463D-9876-EFDED1EC7A09}"/>
    <dgm:cxn modelId="{05B95162-AF62-B447-A09F-9B9D5DD9EB00}" type="presParOf" srcId="{7601D31A-2767-4129-8324-60CD19D87138}" destId="{1810071C-42CB-44A2-A6C3-3765EA4B74E9}" srcOrd="0" destOrd="0" presId="urn:microsoft.com/office/officeart/2005/8/layout/default#2"/>
    <dgm:cxn modelId="{367B659D-FB85-5748-A4C0-595962320413}" type="presParOf" srcId="{7601D31A-2767-4129-8324-60CD19D87138}" destId="{108B0033-2F96-443D-8C07-827DE449D4BE}" srcOrd="1" destOrd="0" presId="urn:microsoft.com/office/officeart/2005/8/layout/default#2"/>
    <dgm:cxn modelId="{C2ECB2E1-FBDB-DB45-A9A0-7E3A4D954479}" type="presParOf" srcId="{7601D31A-2767-4129-8324-60CD19D87138}" destId="{B4338B76-6624-456E-8C6A-D85D7E104E71}" srcOrd="2" destOrd="0" presId="urn:microsoft.com/office/officeart/2005/8/layout/default#2"/>
    <dgm:cxn modelId="{417C1C21-7CB4-A042-9E97-FAC45CD58B73}" type="presParOf" srcId="{7601D31A-2767-4129-8324-60CD19D87138}" destId="{8140BD14-A466-4A7C-B4D8-F6C6E0380778}" srcOrd="3" destOrd="0" presId="urn:microsoft.com/office/officeart/2005/8/layout/default#2"/>
    <dgm:cxn modelId="{6AA45B74-5546-9E46-8FF3-7E35F4A7D888}" type="presParOf" srcId="{7601D31A-2767-4129-8324-60CD19D87138}" destId="{025D4815-474F-495A-B015-9EED50A8156F}" srcOrd="4" destOrd="0" presId="urn:microsoft.com/office/officeart/2005/8/layout/default#2"/>
    <dgm:cxn modelId="{CEB12139-DED7-B44A-BD40-2E11F0A2D5FE}" type="presParOf" srcId="{7601D31A-2767-4129-8324-60CD19D87138}" destId="{9AEE7115-525B-449A-9198-A87D7478EC10}" srcOrd="5" destOrd="0" presId="urn:microsoft.com/office/officeart/2005/8/layout/default#2"/>
    <dgm:cxn modelId="{FC27022D-9D2C-034D-B3F2-A90E37329E18}" type="presParOf" srcId="{7601D31A-2767-4129-8324-60CD19D87138}" destId="{D73A304A-7845-43A3-B1B8-BA3749813C35}" srcOrd="6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2C9886-57B5-7942-8186-2D54176DD153}">
      <dsp:nvSpPr>
        <dsp:cNvPr id="0" name=""/>
        <dsp:cNvSpPr/>
      </dsp:nvSpPr>
      <dsp:spPr>
        <a:xfrm>
          <a:off x="0" y="0"/>
          <a:ext cx="2308671" cy="1016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noProof="0" dirty="0" smtClean="0"/>
            <a:t>Identidad de la Empresa </a:t>
          </a:r>
          <a:endParaRPr lang="es-ES_tradnl" sz="2000" kern="1200" noProof="0" dirty="0"/>
        </a:p>
      </dsp:txBody>
      <dsp:txXfrm>
        <a:off x="29758" y="29758"/>
        <a:ext cx="2249155" cy="956484"/>
      </dsp:txXfrm>
    </dsp:sp>
    <dsp:sp modelId="{643E8124-179B-6B4F-BC43-B5379A5AD876}">
      <dsp:nvSpPr>
        <dsp:cNvPr id="0" name=""/>
        <dsp:cNvSpPr/>
      </dsp:nvSpPr>
      <dsp:spPr>
        <a:xfrm>
          <a:off x="2541469" y="221724"/>
          <a:ext cx="493532" cy="57255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800" kern="1200" noProof="0"/>
        </a:p>
      </dsp:txBody>
      <dsp:txXfrm>
        <a:off x="2541469" y="336234"/>
        <a:ext cx="345472" cy="343530"/>
      </dsp:txXfrm>
    </dsp:sp>
    <dsp:sp modelId="{0500ADEB-F6FC-7C4A-994E-449742782172}">
      <dsp:nvSpPr>
        <dsp:cNvPr id="0" name=""/>
        <dsp:cNvSpPr/>
      </dsp:nvSpPr>
      <dsp:spPr>
        <a:xfrm>
          <a:off x="3239863" y="0"/>
          <a:ext cx="2308671" cy="1016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noProof="0" smtClean="0"/>
            <a:t>Trabajo corporativo</a:t>
          </a:r>
          <a:endParaRPr lang="es-ES_tradnl" sz="2000" kern="1200" noProof="0"/>
        </a:p>
      </dsp:txBody>
      <dsp:txXfrm>
        <a:off x="3269621" y="29758"/>
        <a:ext cx="2249155" cy="956484"/>
      </dsp:txXfrm>
    </dsp:sp>
    <dsp:sp modelId="{0CF39994-0CFE-154F-86BC-4612B759386A}">
      <dsp:nvSpPr>
        <dsp:cNvPr id="0" name=""/>
        <dsp:cNvSpPr/>
      </dsp:nvSpPr>
      <dsp:spPr>
        <a:xfrm>
          <a:off x="5781333" y="221724"/>
          <a:ext cx="493532" cy="57255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800" kern="1200" noProof="0"/>
        </a:p>
      </dsp:txBody>
      <dsp:txXfrm>
        <a:off x="5781333" y="336234"/>
        <a:ext cx="345472" cy="343530"/>
      </dsp:txXfrm>
    </dsp:sp>
    <dsp:sp modelId="{FCF5D106-59FD-4743-9CF9-FF84057C335B}">
      <dsp:nvSpPr>
        <dsp:cNvPr id="0" name=""/>
        <dsp:cNvSpPr/>
      </dsp:nvSpPr>
      <dsp:spPr>
        <a:xfrm>
          <a:off x="6479727" y="0"/>
          <a:ext cx="2308671" cy="1016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noProof="0" dirty="0" smtClean="0"/>
            <a:t>Imagen del Público </a:t>
          </a:r>
          <a:endParaRPr lang="es-ES_tradnl" sz="2000" kern="1200" noProof="0" dirty="0"/>
        </a:p>
      </dsp:txBody>
      <dsp:txXfrm>
        <a:off x="6509485" y="29758"/>
        <a:ext cx="2249155" cy="9564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611321-9804-404E-83DA-2562675398B4}">
      <dsp:nvSpPr>
        <dsp:cNvPr id="0" name=""/>
        <dsp:cNvSpPr/>
      </dsp:nvSpPr>
      <dsp:spPr>
        <a:xfrm>
          <a:off x="4076" y="33392"/>
          <a:ext cx="2373039" cy="949215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Imagen Financiera</a:t>
          </a:r>
          <a:endParaRPr lang="es-ES_tradnl" sz="1800" b="1" kern="1200" noProof="0" dirty="0"/>
        </a:p>
      </dsp:txBody>
      <dsp:txXfrm>
        <a:off x="478684" y="33392"/>
        <a:ext cx="1423824" cy="949215"/>
      </dsp:txXfrm>
    </dsp:sp>
    <dsp:sp modelId="{197F5FD2-BF8E-194A-AC9A-8BA0BAEE24C4}">
      <dsp:nvSpPr>
        <dsp:cNvPr id="0" name=""/>
        <dsp:cNvSpPr/>
      </dsp:nvSpPr>
      <dsp:spPr>
        <a:xfrm>
          <a:off x="2139812" y="33392"/>
          <a:ext cx="2373039" cy="949215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Imagen Institucional</a:t>
          </a:r>
          <a:endParaRPr lang="es-ES_tradnl" sz="1800" b="1" kern="1200" noProof="0" dirty="0"/>
        </a:p>
      </dsp:txBody>
      <dsp:txXfrm>
        <a:off x="2614420" y="33392"/>
        <a:ext cx="1423824" cy="949215"/>
      </dsp:txXfrm>
    </dsp:sp>
    <dsp:sp modelId="{7A604384-3B27-FE46-8761-91D8349B5256}">
      <dsp:nvSpPr>
        <dsp:cNvPr id="0" name=""/>
        <dsp:cNvSpPr/>
      </dsp:nvSpPr>
      <dsp:spPr>
        <a:xfrm>
          <a:off x="4275547" y="33392"/>
          <a:ext cx="2373039" cy="949215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Imagen Interna</a:t>
          </a:r>
          <a:endParaRPr lang="es-ES_tradnl" sz="1800" b="1" kern="1200" noProof="0" dirty="0"/>
        </a:p>
      </dsp:txBody>
      <dsp:txXfrm>
        <a:off x="4750155" y="33392"/>
        <a:ext cx="1423824" cy="949215"/>
      </dsp:txXfrm>
    </dsp:sp>
    <dsp:sp modelId="{3E9E6F5B-B664-D045-BDC5-D9AB72B70046}">
      <dsp:nvSpPr>
        <dsp:cNvPr id="0" name=""/>
        <dsp:cNvSpPr/>
      </dsp:nvSpPr>
      <dsp:spPr>
        <a:xfrm>
          <a:off x="6411282" y="33392"/>
          <a:ext cx="2373039" cy="949215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>
              <a:solidFill>
                <a:srgbClr val="000000"/>
              </a:solidFill>
            </a:rPr>
            <a:t>Imagen del Producto </a:t>
          </a:r>
          <a:endParaRPr lang="es-ES_tradnl" sz="1800" b="1" kern="1200" noProof="0" dirty="0">
            <a:solidFill>
              <a:srgbClr val="000000"/>
            </a:solidFill>
          </a:endParaRPr>
        </a:p>
      </dsp:txBody>
      <dsp:txXfrm>
        <a:off x="6885890" y="33392"/>
        <a:ext cx="1423824" cy="9492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2C9886-57B5-7942-8186-2D54176DD153}">
      <dsp:nvSpPr>
        <dsp:cNvPr id="0" name=""/>
        <dsp:cNvSpPr/>
      </dsp:nvSpPr>
      <dsp:spPr>
        <a:xfrm>
          <a:off x="0" y="0"/>
          <a:ext cx="8779816" cy="5207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b="1" kern="1200" noProof="0" dirty="0" smtClean="0"/>
            <a:t>IMAGEN GLOBAL</a:t>
          </a:r>
          <a:endParaRPr lang="es-ES_tradnl" sz="2000" b="1" kern="1200" noProof="0" dirty="0"/>
        </a:p>
      </dsp:txBody>
      <dsp:txXfrm>
        <a:off x="15251" y="15251"/>
        <a:ext cx="8749314" cy="4901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2C9886-57B5-7942-8186-2D54176DD153}">
      <dsp:nvSpPr>
        <dsp:cNvPr id="0" name=""/>
        <dsp:cNvSpPr/>
      </dsp:nvSpPr>
      <dsp:spPr>
        <a:xfrm>
          <a:off x="7724" y="0"/>
          <a:ext cx="2308671" cy="1016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Definición de la estrategia de Imagen</a:t>
          </a:r>
          <a:endParaRPr lang="es-ES_tradnl" sz="1800" b="1" kern="1200" noProof="0" dirty="0"/>
        </a:p>
      </dsp:txBody>
      <dsp:txXfrm>
        <a:off x="37482" y="29758"/>
        <a:ext cx="2249155" cy="956484"/>
      </dsp:txXfrm>
    </dsp:sp>
    <dsp:sp modelId="{643E8124-179B-6B4F-BC43-B5379A5AD876}">
      <dsp:nvSpPr>
        <dsp:cNvPr id="0" name=""/>
        <dsp:cNvSpPr/>
      </dsp:nvSpPr>
      <dsp:spPr>
        <a:xfrm>
          <a:off x="2547262" y="221724"/>
          <a:ext cx="489438" cy="57255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600" kern="1200" noProof="0"/>
        </a:p>
      </dsp:txBody>
      <dsp:txXfrm>
        <a:off x="2547262" y="336234"/>
        <a:ext cx="342607" cy="343530"/>
      </dsp:txXfrm>
    </dsp:sp>
    <dsp:sp modelId="{0500ADEB-F6FC-7C4A-994E-449742782172}">
      <dsp:nvSpPr>
        <dsp:cNvPr id="0" name=""/>
        <dsp:cNvSpPr/>
      </dsp:nvSpPr>
      <dsp:spPr>
        <a:xfrm>
          <a:off x="3239863" y="0"/>
          <a:ext cx="2308671" cy="1016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Configuración de la personalidad corporativa</a:t>
          </a:r>
          <a:endParaRPr lang="es-ES_tradnl" sz="1800" b="1" kern="1200" noProof="0" dirty="0"/>
        </a:p>
      </dsp:txBody>
      <dsp:txXfrm>
        <a:off x="3269621" y="29758"/>
        <a:ext cx="2249155" cy="956484"/>
      </dsp:txXfrm>
    </dsp:sp>
    <dsp:sp modelId="{0CF39994-0CFE-154F-86BC-4612B759386A}">
      <dsp:nvSpPr>
        <dsp:cNvPr id="0" name=""/>
        <dsp:cNvSpPr/>
      </dsp:nvSpPr>
      <dsp:spPr>
        <a:xfrm>
          <a:off x="5781333" y="221724"/>
          <a:ext cx="493532" cy="57255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600" kern="1200" noProof="0"/>
        </a:p>
      </dsp:txBody>
      <dsp:txXfrm>
        <a:off x="5781333" y="336234"/>
        <a:ext cx="345472" cy="343530"/>
      </dsp:txXfrm>
    </dsp:sp>
    <dsp:sp modelId="{FCF5D106-59FD-4743-9CF9-FF84057C335B}">
      <dsp:nvSpPr>
        <dsp:cNvPr id="0" name=""/>
        <dsp:cNvSpPr/>
      </dsp:nvSpPr>
      <dsp:spPr>
        <a:xfrm>
          <a:off x="6479727" y="0"/>
          <a:ext cx="2308671" cy="1016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Gestión de la comunicación corporativa</a:t>
          </a:r>
          <a:endParaRPr lang="es-ES_tradnl" sz="1800" b="1" kern="1200" noProof="0" dirty="0"/>
        </a:p>
      </dsp:txBody>
      <dsp:txXfrm>
        <a:off x="6509485" y="29758"/>
        <a:ext cx="2249155" cy="9564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713C0A-5945-A741-AC8B-8A6DE9E0AB18}">
      <dsp:nvSpPr>
        <dsp:cNvPr id="0" name=""/>
        <dsp:cNvSpPr/>
      </dsp:nvSpPr>
      <dsp:spPr>
        <a:xfrm>
          <a:off x="3862" y="0"/>
          <a:ext cx="3377182" cy="499534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Autoimagen</a:t>
          </a:r>
          <a:endParaRPr lang="es-ES_tradnl" sz="1800" b="1" kern="1200" noProof="0" dirty="0"/>
        </a:p>
      </dsp:txBody>
      <dsp:txXfrm>
        <a:off x="3862" y="0"/>
        <a:ext cx="3252299" cy="499534"/>
      </dsp:txXfrm>
    </dsp:sp>
    <dsp:sp modelId="{903AD2E5-323D-E649-8074-49F8CFD33EB9}">
      <dsp:nvSpPr>
        <dsp:cNvPr id="0" name=""/>
        <dsp:cNvSpPr/>
      </dsp:nvSpPr>
      <dsp:spPr>
        <a:xfrm>
          <a:off x="2705608" y="0"/>
          <a:ext cx="3377182" cy="499534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  Imagen intencional</a:t>
          </a:r>
          <a:endParaRPr lang="es-ES_tradnl" sz="1800" b="1" kern="1200" noProof="0" dirty="0"/>
        </a:p>
      </dsp:txBody>
      <dsp:txXfrm>
        <a:off x="2955375" y="0"/>
        <a:ext cx="2877648" cy="499534"/>
      </dsp:txXfrm>
    </dsp:sp>
    <dsp:sp modelId="{9A0B2114-D555-724E-BECA-576C670A61D9}">
      <dsp:nvSpPr>
        <dsp:cNvPr id="0" name=""/>
        <dsp:cNvSpPr/>
      </dsp:nvSpPr>
      <dsp:spPr>
        <a:xfrm>
          <a:off x="5407354" y="0"/>
          <a:ext cx="3377182" cy="499534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noProof="0" dirty="0" smtClean="0"/>
            <a:t>Imagen pública </a:t>
          </a:r>
          <a:endParaRPr lang="es-ES_tradnl" sz="1800" b="1" kern="1200" noProof="0" dirty="0"/>
        </a:p>
      </dsp:txBody>
      <dsp:txXfrm>
        <a:off x="5657121" y="0"/>
        <a:ext cx="2877648" cy="4995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484D4-48C1-F744-9E3D-05A9116C4129}">
      <dsp:nvSpPr>
        <dsp:cNvPr id="0" name=""/>
        <dsp:cNvSpPr/>
      </dsp:nvSpPr>
      <dsp:spPr>
        <a:xfrm>
          <a:off x="2909805" y="-4869"/>
          <a:ext cx="5419889" cy="5419889"/>
        </a:xfrm>
        <a:prstGeom prst="circularArrow">
          <a:avLst>
            <a:gd name="adj1" fmla="val 5274"/>
            <a:gd name="adj2" fmla="val 312630"/>
            <a:gd name="adj3" fmla="val 14197386"/>
            <a:gd name="adj4" fmla="val 17145032"/>
            <a:gd name="adj5" fmla="val 5477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72C62A0-98E8-6B43-A919-18218DF4356E}">
      <dsp:nvSpPr>
        <dsp:cNvPr id="0" name=""/>
        <dsp:cNvSpPr/>
      </dsp:nvSpPr>
      <dsp:spPr>
        <a:xfrm>
          <a:off x="4571534" y="1304"/>
          <a:ext cx="2096430" cy="104821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dirty="0" smtClean="0"/>
            <a:t>Adaptación de la Auditoría a la dimensión de la empresa</a:t>
          </a:r>
          <a:endParaRPr lang="es-ES_tradnl" sz="1500" b="1" kern="1200" dirty="0"/>
        </a:p>
      </dsp:txBody>
      <dsp:txXfrm>
        <a:off x="4622704" y="52474"/>
        <a:ext cx="1994090" cy="945875"/>
      </dsp:txXfrm>
    </dsp:sp>
    <dsp:sp modelId="{51D03D60-37C9-564B-A02E-72ADCFAD23AC}">
      <dsp:nvSpPr>
        <dsp:cNvPr id="0" name=""/>
        <dsp:cNvSpPr/>
      </dsp:nvSpPr>
      <dsp:spPr>
        <a:xfrm>
          <a:off x="6475697" y="1100673"/>
          <a:ext cx="2096430" cy="1048215"/>
        </a:xfrm>
        <a:prstGeom prst="roundRect">
          <a:avLst/>
        </a:prstGeom>
        <a:gradFill rotWithShape="0">
          <a:gsLst>
            <a:gs pos="0">
              <a:schemeClr val="accent3">
                <a:hueOff val="209457"/>
                <a:satOff val="0"/>
                <a:lumOff val="78"/>
                <a:alphaOff val="0"/>
                <a:shade val="70000"/>
                <a:satMod val="120000"/>
              </a:schemeClr>
            </a:gs>
            <a:gs pos="35000">
              <a:schemeClr val="accent3">
                <a:hueOff val="209457"/>
                <a:satOff val="0"/>
                <a:lumOff val="78"/>
                <a:alphaOff val="0"/>
                <a:shade val="100000"/>
                <a:satMod val="150000"/>
              </a:schemeClr>
            </a:gs>
            <a:gs pos="70000">
              <a:schemeClr val="accent3">
                <a:hueOff val="209457"/>
                <a:satOff val="0"/>
                <a:lumOff val="78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209457"/>
                <a:satOff val="0"/>
                <a:lumOff val="78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dirty="0" smtClean="0"/>
            <a:t>Integrar el equipo consultor</a:t>
          </a:r>
          <a:endParaRPr lang="es-ES_tradnl" sz="1500" b="1" kern="1200" dirty="0"/>
        </a:p>
      </dsp:txBody>
      <dsp:txXfrm>
        <a:off x="6526867" y="1151843"/>
        <a:ext cx="1994090" cy="945875"/>
      </dsp:txXfrm>
    </dsp:sp>
    <dsp:sp modelId="{C18C5941-CD31-EF4F-8E8B-C74907D5BE46}">
      <dsp:nvSpPr>
        <dsp:cNvPr id="0" name=""/>
        <dsp:cNvSpPr/>
      </dsp:nvSpPr>
      <dsp:spPr>
        <a:xfrm>
          <a:off x="6475697" y="3299411"/>
          <a:ext cx="2096430" cy="1048215"/>
        </a:xfrm>
        <a:prstGeom prst="roundRect">
          <a:avLst/>
        </a:prstGeom>
        <a:gradFill rotWithShape="0">
          <a:gsLst>
            <a:gs pos="0">
              <a:schemeClr val="accent3">
                <a:hueOff val="418915"/>
                <a:satOff val="0"/>
                <a:lumOff val="157"/>
                <a:alphaOff val="0"/>
                <a:shade val="70000"/>
                <a:satMod val="120000"/>
              </a:schemeClr>
            </a:gs>
            <a:gs pos="35000">
              <a:schemeClr val="accent3">
                <a:hueOff val="418915"/>
                <a:satOff val="0"/>
                <a:lumOff val="157"/>
                <a:alphaOff val="0"/>
                <a:shade val="100000"/>
                <a:satMod val="150000"/>
              </a:schemeClr>
            </a:gs>
            <a:gs pos="70000">
              <a:schemeClr val="accent3">
                <a:hueOff val="418915"/>
                <a:satOff val="0"/>
                <a:lumOff val="157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418915"/>
                <a:satOff val="0"/>
                <a:lumOff val="157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smtClean="0"/>
            <a:t>Definir las “unidades de observación”</a:t>
          </a:r>
          <a:endParaRPr lang="es-ES_tradnl" sz="1500" b="1" kern="1200" dirty="0"/>
        </a:p>
      </dsp:txBody>
      <dsp:txXfrm>
        <a:off x="6526867" y="3350581"/>
        <a:ext cx="1994090" cy="945875"/>
      </dsp:txXfrm>
    </dsp:sp>
    <dsp:sp modelId="{4F556BE7-15FC-6D45-BFAD-B4AD8C06393D}">
      <dsp:nvSpPr>
        <dsp:cNvPr id="0" name=""/>
        <dsp:cNvSpPr/>
      </dsp:nvSpPr>
      <dsp:spPr>
        <a:xfrm>
          <a:off x="4571534" y="4398780"/>
          <a:ext cx="2096430" cy="1048215"/>
        </a:xfrm>
        <a:prstGeom prst="roundRect">
          <a:avLst/>
        </a:prstGeom>
        <a:gradFill rotWithShape="0">
          <a:gsLst>
            <a:gs pos="0">
              <a:schemeClr val="accent3">
                <a:hueOff val="628372"/>
                <a:satOff val="0"/>
                <a:lumOff val="235"/>
                <a:alphaOff val="0"/>
                <a:shade val="70000"/>
                <a:satMod val="120000"/>
              </a:schemeClr>
            </a:gs>
            <a:gs pos="35000">
              <a:schemeClr val="accent3">
                <a:hueOff val="628372"/>
                <a:satOff val="0"/>
                <a:lumOff val="235"/>
                <a:alphaOff val="0"/>
                <a:shade val="100000"/>
                <a:satMod val="150000"/>
              </a:schemeClr>
            </a:gs>
            <a:gs pos="70000">
              <a:schemeClr val="accent3">
                <a:hueOff val="628372"/>
                <a:satOff val="0"/>
                <a:lumOff val="235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628372"/>
                <a:satOff val="0"/>
                <a:lumOff val="235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smtClean="0">
              <a:solidFill>
                <a:srgbClr val="000000"/>
              </a:solidFill>
            </a:rPr>
            <a:t>Definición de la muestra</a:t>
          </a:r>
          <a:endParaRPr lang="es-ES_tradnl" sz="1500" b="1" kern="1200" dirty="0">
            <a:solidFill>
              <a:srgbClr val="000000"/>
            </a:solidFill>
          </a:endParaRPr>
        </a:p>
      </dsp:txBody>
      <dsp:txXfrm>
        <a:off x="4622704" y="4449950"/>
        <a:ext cx="1994090" cy="945875"/>
      </dsp:txXfrm>
    </dsp:sp>
    <dsp:sp modelId="{399826BF-D275-BF4B-B8A0-1DD7529D0A15}">
      <dsp:nvSpPr>
        <dsp:cNvPr id="0" name=""/>
        <dsp:cNvSpPr/>
      </dsp:nvSpPr>
      <dsp:spPr>
        <a:xfrm>
          <a:off x="2667371" y="3299411"/>
          <a:ext cx="2096430" cy="1048215"/>
        </a:xfrm>
        <a:prstGeom prst="roundRect">
          <a:avLst/>
        </a:prstGeom>
        <a:gradFill rotWithShape="0">
          <a:gsLst>
            <a:gs pos="0">
              <a:schemeClr val="accent3">
                <a:hueOff val="837830"/>
                <a:satOff val="0"/>
                <a:lumOff val="314"/>
                <a:alphaOff val="0"/>
                <a:shade val="70000"/>
                <a:satMod val="120000"/>
              </a:schemeClr>
            </a:gs>
            <a:gs pos="35000">
              <a:schemeClr val="accent3">
                <a:hueOff val="837830"/>
                <a:satOff val="0"/>
                <a:lumOff val="314"/>
                <a:alphaOff val="0"/>
                <a:shade val="100000"/>
                <a:satMod val="150000"/>
              </a:schemeClr>
            </a:gs>
            <a:gs pos="70000">
              <a:schemeClr val="accent3">
                <a:hueOff val="837830"/>
                <a:satOff val="0"/>
                <a:lumOff val="314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837830"/>
                <a:satOff val="0"/>
                <a:lumOff val="314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dirty="0" smtClean="0">
              <a:solidFill>
                <a:srgbClr val="000000"/>
              </a:solidFill>
            </a:rPr>
            <a:t>Seleccionar las técnicas de evaluación</a:t>
          </a:r>
          <a:endParaRPr lang="es-ES_tradnl" sz="1500" b="1" kern="1200" dirty="0">
            <a:solidFill>
              <a:srgbClr val="000000"/>
            </a:solidFill>
          </a:endParaRPr>
        </a:p>
      </dsp:txBody>
      <dsp:txXfrm>
        <a:off x="2718541" y="3350581"/>
        <a:ext cx="1994090" cy="945875"/>
      </dsp:txXfrm>
    </dsp:sp>
    <dsp:sp modelId="{CD18EF63-5021-2A4A-B212-34B1DAAA1E60}">
      <dsp:nvSpPr>
        <dsp:cNvPr id="0" name=""/>
        <dsp:cNvSpPr/>
      </dsp:nvSpPr>
      <dsp:spPr>
        <a:xfrm>
          <a:off x="2667371" y="1100673"/>
          <a:ext cx="2096430" cy="1048215"/>
        </a:xfrm>
        <a:prstGeom prst="roundRect">
          <a:avLst/>
        </a:prstGeom>
        <a:gradFill rotWithShape="0">
          <a:gsLst>
            <a:gs pos="0">
              <a:schemeClr val="accent3">
                <a:hueOff val="1047287"/>
                <a:satOff val="0"/>
                <a:lumOff val="392"/>
                <a:alphaOff val="0"/>
                <a:shade val="70000"/>
                <a:satMod val="120000"/>
              </a:schemeClr>
            </a:gs>
            <a:gs pos="35000">
              <a:schemeClr val="accent3">
                <a:hueOff val="1047287"/>
                <a:satOff val="0"/>
                <a:lumOff val="392"/>
                <a:alphaOff val="0"/>
                <a:shade val="100000"/>
                <a:satMod val="150000"/>
              </a:schemeClr>
            </a:gs>
            <a:gs pos="70000">
              <a:schemeClr val="accent3">
                <a:hueOff val="1047287"/>
                <a:satOff val="0"/>
                <a:lumOff val="392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3">
                <a:hueOff val="1047287"/>
                <a:satOff val="0"/>
                <a:lumOff val="392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dirty="0" smtClean="0">
              <a:solidFill>
                <a:srgbClr val="000000"/>
              </a:solidFill>
            </a:rPr>
            <a:t>Elegir los criterios de cuantificación de los resultados</a:t>
          </a:r>
          <a:endParaRPr lang="es-ES_tradnl" sz="1500" b="1" kern="1200" dirty="0">
            <a:solidFill>
              <a:srgbClr val="000000"/>
            </a:solidFill>
          </a:endParaRPr>
        </a:p>
      </dsp:txBody>
      <dsp:txXfrm>
        <a:off x="2718541" y="1151843"/>
        <a:ext cx="1994090" cy="94587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9796E1-6D0E-8646-8BCF-4F077F3A048B}">
      <dsp:nvSpPr>
        <dsp:cNvPr id="0" name=""/>
        <dsp:cNvSpPr/>
      </dsp:nvSpPr>
      <dsp:spPr>
        <a:xfrm>
          <a:off x="3025841" y="273208"/>
          <a:ext cx="1394579" cy="1394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100" kern="1200" dirty="0" smtClean="0"/>
            <a:t>Descongelamiento (nivel de insatisfacción suficiente como para realizar cambio)</a:t>
          </a:r>
          <a:endParaRPr lang="es-ES_tradnl" sz="1100" kern="1200" dirty="0"/>
        </a:p>
      </dsp:txBody>
      <dsp:txXfrm>
        <a:off x="3025841" y="273208"/>
        <a:ext cx="1394579" cy="1394579"/>
      </dsp:txXfrm>
    </dsp:sp>
    <dsp:sp modelId="{2D2D5BFD-430D-4B43-B547-07B83560A648}">
      <dsp:nvSpPr>
        <dsp:cNvPr id="0" name=""/>
        <dsp:cNvSpPr/>
      </dsp:nvSpPr>
      <dsp:spPr>
        <a:xfrm>
          <a:off x="900971" y="-1263"/>
          <a:ext cx="3298234" cy="3298234"/>
        </a:xfrm>
        <a:prstGeom prst="circularArrow">
          <a:avLst>
            <a:gd name="adj1" fmla="val 8245"/>
            <a:gd name="adj2" fmla="val 575832"/>
            <a:gd name="adj3" fmla="val 2965162"/>
            <a:gd name="adj4" fmla="val 50848"/>
            <a:gd name="adj5" fmla="val 9619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891582-EACE-D24E-870B-59B8351C3D5B}">
      <dsp:nvSpPr>
        <dsp:cNvPr id="0" name=""/>
        <dsp:cNvSpPr/>
      </dsp:nvSpPr>
      <dsp:spPr>
        <a:xfrm>
          <a:off x="1852799" y="2304977"/>
          <a:ext cx="1394579" cy="1394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100" kern="1200" dirty="0" smtClean="0"/>
            <a:t>Cambio a través de la reestructuración  cognoscitiva (</a:t>
          </a:r>
          <a:r>
            <a:rPr lang="es-ES_tradnl" sz="1100" kern="1200" smtClean="0"/>
            <a:t>cambios graduales)</a:t>
          </a:r>
          <a:endParaRPr lang="es-ES_tradnl" sz="1100" kern="1200" dirty="0"/>
        </a:p>
      </dsp:txBody>
      <dsp:txXfrm>
        <a:off x="1852799" y="2304977"/>
        <a:ext cx="1394579" cy="1394579"/>
      </dsp:txXfrm>
    </dsp:sp>
    <dsp:sp modelId="{26B7B75A-D4F5-D540-B643-62362130DF48}">
      <dsp:nvSpPr>
        <dsp:cNvPr id="0" name=""/>
        <dsp:cNvSpPr/>
      </dsp:nvSpPr>
      <dsp:spPr>
        <a:xfrm>
          <a:off x="900971" y="-1362"/>
          <a:ext cx="3298234" cy="3298234"/>
        </a:xfrm>
        <a:prstGeom prst="circularArrow">
          <a:avLst>
            <a:gd name="adj1" fmla="val 8245"/>
            <a:gd name="adj2" fmla="val 575832"/>
            <a:gd name="adj3" fmla="val 10173321"/>
            <a:gd name="adj4" fmla="val 7259007"/>
            <a:gd name="adj5" fmla="val 9619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AA08AF-448F-3648-AB7C-AE68A650D6A4}">
      <dsp:nvSpPr>
        <dsp:cNvPr id="0" name=""/>
        <dsp:cNvSpPr/>
      </dsp:nvSpPr>
      <dsp:spPr>
        <a:xfrm>
          <a:off x="679756" y="273208"/>
          <a:ext cx="1394579" cy="1394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100" kern="1200" dirty="0" smtClean="0"/>
            <a:t>Nuevo congelamiento (Consolidación del cambio)</a:t>
          </a:r>
          <a:endParaRPr lang="es-ES_tradnl" sz="1100" kern="1200" dirty="0"/>
        </a:p>
      </dsp:txBody>
      <dsp:txXfrm>
        <a:off x="679756" y="273208"/>
        <a:ext cx="1394579" cy="1394579"/>
      </dsp:txXfrm>
    </dsp:sp>
    <dsp:sp modelId="{1EABB5AE-63FD-E145-A94A-84E5D3B5065E}">
      <dsp:nvSpPr>
        <dsp:cNvPr id="0" name=""/>
        <dsp:cNvSpPr/>
      </dsp:nvSpPr>
      <dsp:spPr>
        <a:xfrm>
          <a:off x="900971" y="-1362"/>
          <a:ext cx="3298234" cy="3298234"/>
        </a:xfrm>
        <a:prstGeom prst="circularArrow">
          <a:avLst>
            <a:gd name="adj1" fmla="val 8245"/>
            <a:gd name="adj2" fmla="val 575832"/>
            <a:gd name="adj3" fmla="val 16857941"/>
            <a:gd name="adj4" fmla="val 14966228"/>
            <a:gd name="adj5" fmla="val 9619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40C615-DD2F-1247-80AB-C8F0C852C967}">
      <dsp:nvSpPr>
        <dsp:cNvPr id="0" name=""/>
        <dsp:cNvSpPr/>
      </dsp:nvSpPr>
      <dsp:spPr>
        <a:xfrm rot="5400000">
          <a:off x="2580037" y="73126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Libertad de innovar</a:t>
          </a:r>
          <a:endParaRPr lang="es-ES_tradnl" sz="1000" kern="1200" dirty="0"/>
        </a:p>
      </dsp:txBody>
      <dsp:txXfrm rot="-5400000">
        <a:off x="2805689" y="175316"/>
        <a:ext cx="673723" cy="774393"/>
      </dsp:txXfrm>
    </dsp:sp>
    <dsp:sp modelId="{4D5920D6-BF58-8E4D-B03D-ACECF784A37D}">
      <dsp:nvSpPr>
        <dsp:cNvPr id="0" name=""/>
        <dsp:cNvSpPr/>
      </dsp:nvSpPr>
      <dsp:spPr>
        <a:xfrm>
          <a:off x="3661638" y="226722"/>
          <a:ext cx="1255530" cy="675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CD3DCB-53AB-7346-A3F9-548B0E4ABD1B}">
      <dsp:nvSpPr>
        <dsp:cNvPr id="0" name=""/>
        <dsp:cNvSpPr/>
      </dsp:nvSpPr>
      <dsp:spPr>
        <a:xfrm rot="5400000">
          <a:off x="1522961" y="74844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Posibilidad de ejercer influencia</a:t>
          </a:r>
          <a:endParaRPr lang="es-ES_tradnl" sz="1000" kern="1200" dirty="0"/>
        </a:p>
      </dsp:txBody>
      <dsp:txXfrm rot="-5400000">
        <a:off x="1748613" y="177034"/>
        <a:ext cx="673723" cy="774393"/>
      </dsp:txXfrm>
    </dsp:sp>
    <dsp:sp modelId="{0CE2CF2B-5183-6645-A413-36C3DA55B183}">
      <dsp:nvSpPr>
        <dsp:cNvPr id="0" name=""/>
        <dsp:cNvSpPr/>
      </dsp:nvSpPr>
      <dsp:spPr>
        <a:xfrm rot="5400000">
          <a:off x="2049474" y="1029767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Disposición a trabajar en equipo</a:t>
          </a:r>
          <a:endParaRPr lang="es-ES_tradnl" sz="1000" kern="1200" dirty="0"/>
        </a:p>
      </dsp:txBody>
      <dsp:txXfrm rot="-5400000">
        <a:off x="2275126" y="1131957"/>
        <a:ext cx="673723" cy="774393"/>
      </dsp:txXfrm>
    </dsp:sp>
    <dsp:sp modelId="{2886EC77-62BD-4C42-B3A0-A6FCE101863A}">
      <dsp:nvSpPr>
        <dsp:cNvPr id="0" name=""/>
        <dsp:cNvSpPr/>
      </dsp:nvSpPr>
      <dsp:spPr>
        <a:xfrm>
          <a:off x="867071" y="1181645"/>
          <a:ext cx="1215029" cy="675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1213A0-A665-E943-B0A9-A76CFB06D18B}">
      <dsp:nvSpPr>
        <dsp:cNvPr id="0" name=""/>
        <dsp:cNvSpPr/>
      </dsp:nvSpPr>
      <dsp:spPr>
        <a:xfrm rot="5400000">
          <a:off x="3106550" y="1029767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900" kern="1200" dirty="0" smtClean="0"/>
            <a:t>Grado de satisfacción</a:t>
          </a:r>
          <a:endParaRPr lang="es-ES_tradnl" sz="900" kern="1200" dirty="0"/>
        </a:p>
      </dsp:txBody>
      <dsp:txXfrm rot="-5400000">
        <a:off x="3332202" y="1131957"/>
        <a:ext cx="673723" cy="774393"/>
      </dsp:txXfrm>
    </dsp:sp>
    <dsp:sp modelId="{097262B7-81CA-7440-94EC-5A577165804B}">
      <dsp:nvSpPr>
        <dsp:cNvPr id="0" name=""/>
        <dsp:cNvSpPr/>
      </dsp:nvSpPr>
      <dsp:spPr>
        <a:xfrm rot="5400000">
          <a:off x="2580037" y="1984690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Responsabilidad</a:t>
          </a:r>
          <a:endParaRPr lang="es-ES_tradnl" sz="1000" kern="1200" dirty="0"/>
        </a:p>
      </dsp:txBody>
      <dsp:txXfrm rot="-5400000">
        <a:off x="2805689" y="2086880"/>
        <a:ext cx="673723" cy="774393"/>
      </dsp:txXfrm>
    </dsp:sp>
    <dsp:sp modelId="{344D1F90-2B27-3E48-9931-24E5F56DE075}">
      <dsp:nvSpPr>
        <dsp:cNvPr id="0" name=""/>
        <dsp:cNvSpPr/>
      </dsp:nvSpPr>
      <dsp:spPr>
        <a:xfrm>
          <a:off x="3661638" y="2136568"/>
          <a:ext cx="1255530" cy="675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43076C-58D2-8743-AA22-D149F55AE56A}">
      <dsp:nvSpPr>
        <dsp:cNvPr id="0" name=""/>
        <dsp:cNvSpPr/>
      </dsp:nvSpPr>
      <dsp:spPr>
        <a:xfrm rot="5400000">
          <a:off x="1522961" y="1984690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Deseo de cambio</a:t>
          </a:r>
          <a:endParaRPr lang="es-ES_tradnl" sz="1000" kern="1200" dirty="0"/>
        </a:p>
      </dsp:txBody>
      <dsp:txXfrm rot="-5400000">
        <a:off x="1748613" y="2086880"/>
        <a:ext cx="673723" cy="774393"/>
      </dsp:txXfrm>
    </dsp:sp>
    <dsp:sp modelId="{68A7C13B-757D-364B-9FF5-95A422AEF20E}">
      <dsp:nvSpPr>
        <dsp:cNvPr id="0" name=""/>
        <dsp:cNvSpPr/>
      </dsp:nvSpPr>
      <dsp:spPr>
        <a:xfrm rot="5400000">
          <a:off x="2049474" y="2939613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Sentido de visión Común</a:t>
          </a:r>
          <a:endParaRPr lang="es-ES_tradnl" sz="1000" kern="1200" dirty="0"/>
        </a:p>
      </dsp:txBody>
      <dsp:txXfrm rot="-5400000">
        <a:off x="2275126" y="3041803"/>
        <a:ext cx="673723" cy="774393"/>
      </dsp:txXfrm>
    </dsp:sp>
    <dsp:sp modelId="{3B3C1B87-D443-A942-8C85-12F477024D17}">
      <dsp:nvSpPr>
        <dsp:cNvPr id="0" name=""/>
        <dsp:cNvSpPr/>
      </dsp:nvSpPr>
      <dsp:spPr>
        <a:xfrm>
          <a:off x="867071" y="3091491"/>
          <a:ext cx="1215029" cy="675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9961C4-3FE4-F144-8579-E36D6E29A003}">
      <dsp:nvSpPr>
        <dsp:cNvPr id="0" name=""/>
        <dsp:cNvSpPr/>
      </dsp:nvSpPr>
      <dsp:spPr>
        <a:xfrm rot="5400000">
          <a:off x="3106550" y="2939613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Retroalimentación</a:t>
          </a:r>
          <a:endParaRPr lang="es-ES_tradnl" sz="1000" kern="1200" dirty="0"/>
        </a:p>
      </dsp:txBody>
      <dsp:txXfrm rot="-5400000">
        <a:off x="3332202" y="3041803"/>
        <a:ext cx="673723" cy="774393"/>
      </dsp:txXfrm>
    </dsp:sp>
    <dsp:sp modelId="{D7FC7C98-8E5D-0549-83AD-D17E463C63B5}">
      <dsp:nvSpPr>
        <dsp:cNvPr id="0" name=""/>
        <dsp:cNvSpPr/>
      </dsp:nvSpPr>
      <dsp:spPr>
        <a:xfrm rot="5400000">
          <a:off x="2580037" y="3894536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Interacción y comunicación</a:t>
          </a:r>
          <a:endParaRPr lang="es-ES_tradnl" sz="1000" kern="1200" dirty="0"/>
        </a:p>
      </dsp:txBody>
      <dsp:txXfrm rot="-5400000">
        <a:off x="2805689" y="3996726"/>
        <a:ext cx="673723" cy="774393"/>
      </dsp:txXfrm>
    </dsp:sp>
    <dsp:sp modelId="{A644FE59-CF27-EF40-8419-9A6B3A1A33F2}">
      <dsp:nvSpPr>
        <dsp:cNvPr id="0" name=""/>
        <dsp:cNvSpPr/>
      </dsp:nvSpPr>
      <dsp:spPr>
        <a:xfrm>
          <a:off x="3661638" y="4046414"/>
          <a:ext cx="1255530" cy="675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9D5144-DE33-9B43-83BB-90E5DC55BAFA}">
      <dsp:nvSpPr>
        <dsp:cNvPr id="0" name=""/>
        <dsp:cNvSpPr/>
      </dsp:nvSpPr>
      <dsp:spPr>
        <a:xfrm rot="5400000">
          <a:off x="1522961" y="3894536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900" kern="1200" dirty="0" smtClean="0"/>
            <a:t>Conciencia sobre las normas</a:t>
          </a:r>
          <a:endParaRPr lang="es-ES_tradnl" sz="900" kern="1200" dirty="0"/>
        </a:p>
      </dsp:txBody>
      <dsp:txXfrm rot="-5400000">
        <a:off x="1748613" y="3996726"/>
        <a:ext cx="673723" cy="774393"/>
      </dsp:txXfrm>
    </dsp:sp>
    <dsp:sp modelId="{003C1F78-3F04-6C43-B2C1-E4D8D78EACAD}">
      <dsp:nvSpPr>
        <dsp:cNvPr id="0" name=""/>
        <dsp:cNvSpPr/>
      </dsp:nvSpPr>
      <dsp:spPr>
        <a:xfrm rot="5400000">
          <a:off x="2049474" y="4849459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Confrontación de ideas</a:t>
          </a:r>
          <a:endParaRPr lang="es-ES_tradnl" sz="1000" kern="1200" dirty="0"/>
        </a:p>
      </dsp:txBody>
      <dsp:txXfrm rot="-5400000">
        <a:off x="2275126" y="4951649"/>
        <a:ext cx="673723" cy="774393"/>
      </dsp:txXfrm>
    </dsp:sp>
    <dsp:sp modelId="{83BD95BF-E3F5-6045-92C5-A9D8BFD31B1F}">
      <dsp:nvSpPr>
        <dsp:cNvPr id="0" name=""/>
        <dsp:cNvSpPr/>
      </dsp:nvSpPr>
      <dsp:spPr>
        <a:xfrm>
          <a:off x="867071" y="5001337"/>
          <a:ext cx="1215029" cy="675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3B4F1A-5867-474B-9501-2E499D84BC6D}">
      <dsp:nvSpPr>
        <dsp:cNvPr id="0" name=""/>
        <dsp:cNvSpPr/>
      </dsp:nvSpPr>
      <dsp:spPr>
        <a:xfrm rot="5400000">
          <a:off x="3106550" y="4849459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Capacitación</a:t>
          </a:r>
          <a:endParaRPr lang="es-ES_tradnl" sz="1000" kern="1200" dirty="0"/>
        </a:p>
      </dsp:txBody>
      <dsp:txXfrm rot="-5400000">
        <a:off x="3332202" y="4951649"/>
        <a:ext cx="673723" cy="774393"/>
      </dsp:txXfrm>
    </dsp:sp>
    <dsp:sp modelId="{9E1A601D-8F4A-0842-B950-7D2BFE794DE9}">
      <dsp:nvSpPr>
        <dsp:cNvPr id="0" name=""/>
        <dsp:cNvSpPr/>
      </dsp:nvSpPr>
      <dsp:spPr>
        <a:xfrm rot="5400000">
          <a:off x="2580037" y="5804382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Responsabilidad creciente</a:t>
          </a:r>
          <a:endParaRPr lang="es-ES_tradnl" sz="1000" kern="1200" dirty="0"/>
        </a:p>
      </dsp:txBody>
      <dsp:txXfrm rot="-5400000">
        <a:off x="2805689" y="5906572"/>
        <a:ext cx="673723" cy="774393"/>
      </dsp:txXfrm>
    </dsp:sp>
    <dsp:sp modelId="{EBABDC11-E437-964E-8079-C008DE760D69}">
      <dsp:nvSpPr>
        <dsp:cNvPr id="0" name=""/>
        <dsp:cNvSpPr/>
      </dsp:nvSpPr>
      <dsp:spPr>
        <a:xfrm>
          <a:off x="3661638" y="5956260"/>
          <a:ext cx="1255530" cy="675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9BC468-44FA-7C48-B041-644ACBB4AB50}">
      <dsp:nvSpPr>
        <dsp:cNvPr id="0" name=""/>
        <dsp:cNvSpPr/>
      </dsp:nvSpPr>
      <dsp:spPr>
        <a:xfrm rot="5400000">
          <a:off x="1522961" y="5804382"/>
          <a:ext cx="1125027" cy="97877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>
          <a:noFill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/>
            <a:t>Participación</a:t>
          </a:r>
          <a:endParaRPr lang="es-ES_tradnl" sz="1000" kern="1200" dirty="0"/>
        </a:p>
      </dsp:txBody>
      <dsp:txXfrm rot="-5400000">
        <a:off x="1748613" y="5906572"/>
        <a:ext cx="673723" cy="77439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1AE10E-4E9F-4673-8FBC-3C89AC4B5A8B}">
      <dsp:nvSpPr>
        <dsp:cNvPr id="0" name=""/>
        <dsp:cNvSpPr/>
      </dsp:nvSpPr>
      <dsp:spPr>
        <a:xfrm>
          <a:off x="4114800" y="1446199"/>
          <a:ext cx="839509" cy="7544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39509" y="7544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2DA8AE-45BC-498A-89CD-C445E6A08D20}">
      <dsp:nvSpPr>
        <dsp:cNvPr id="0" name=""/>
        <dsp:cNvSpPr/>
      </dsp:nvSpPr>
      <dsp:spPr>
        <a:xfrm>
          <a:off x="4114800" y="1446199"/>
          <a:ext cx="3222736" cy="16335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7124"/>
              </a:lnTo>
              <a:lnTo>
                <a:pt x="3222736" y="1447124"/>
              </a:lnTo>
              <a:lnTo>
                <a:pt x="3222736" y="1633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82823-C0C8-4D0E-9857-099C117E568E}">
      <dsp:nvSpPr>
        <dsp:cNvPr id="0" name=""/>
        <dsp:cNvSpPr/>
      </dsp:nvSpPr>
      <dsp:spPr>
        <a:xfrm>
          <a:off x="4114800" y="1446199"/>
          <a:ext cx="1074245" cy="16335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7124"/>
              </a:lnTo>
              <a:lnTo>
                <a:pt x="1074245" y="1447124"/>
              </a:lnTo>
              <a:lnTo>
                <a:pt x="1074245" y="1633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1DA6FB-625B-4465-A05A-3C3F1225824A}">
      <dsp:nvSpPr>
        <dsp:cNvPr id="0" name=""/>
        <dsp:cNvSpPr/>
      </dsp:nvSpPr>
      <dsp:spPr>
        <a:xfrm>
          <a:off x="3040554" y="1446199"/>
          <a:ext cx="1074245" cy="1633563"/>
        </a:xfrm>
        <a:custGeom>
          <a:avLst/>
          <a:gdLst/>
          <a:ahLst/>
          <a:cxnLst/>
          <a:rect l="0" t="0" r="0" b="0"/>
          <a:pathLst>
            <a:path>
              <a:moveTo>
                <a:pt x="1074245" y="0"/>
              </a:moveTo>
              <a:lnTo>
                <a:pt x="1074245" y="1447124"/>
              </a:lnTo>
              <a:lnTo>
                <a:pt x="0" y="1447124"/>
              </a:lnTo>
              <a:lnTo>
                <a:pt x="0" y="1633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524922-C8C5-4B66-8ED5-E1E048FC6545}">
      <dsp:nvSpPr>
        <dsp:cNvPr id="0" name=""/>
        <dsp:cNvSpPr/>
      </dsp:nvSpPr>
      <dsp:spPr>
        <a:xfrm>
          <a:off x="892063" y="1446199"/>
          <a:ext cx="3222736" cy="1633563"/>
        </a:xfrm>
        <a:custGeom>
          <a:avLst/>
          <a:gdLst/>
          <a:ahLst/>
          <a:cxnLst/>
          <a:rect l="0" t="0" r="0" b="0"/>
          <a:pathLst>
            <a:path>
              <a:moveTo>
                <a:pt x="3222736" y="0"/>
              </a:moveTo>
              <a:lnTo>
                <a:pt x="3222736" y="1447124"/>
              </a:lnTo>
              <a:lnTo>
                <a:pt x="0" y="1447124"/>
              </a:lnTo>
              <a:lnTo>
                <a:pt x="0" y="1633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4A925B-FE32-4B63-8DD1-6F0A22C31B91}">
      <dsp:nvSpPr>
        <dsp:cNvPr id="0" name=""/>
        <dsp:cNvSpPr/>
      </dsp:nvSpPr>
      <dsp:spPr>
        <a:xfrm>
          <a:off x="3226993" y="558393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Presidente</a:t>
          </a:r>
          <a:endParaRPr lang="es-MX" sz="2700" kern="1200" dirty="0"/>
        </a:p>
      </dsp:txBody>
      <dsp:txXfrm>
        <a:off x="3226993" y="558393"/>
        <a:ext cx="1775612" cy="887806"/>
      </dsp:txXfrm>
    </dsp:sp>
    <dsp:sp modelId="{F9289A63-7E4D-4C5A-9929-AB5D5E01C7A5}">
      <dsp:nvSpPr>
        <dsp:cNvPr id="0" name=""/>
        <dsp:cNvSpPr/>
      </dsp:nvSpPr>
      <dsp:spPr>
        <a:xfrm>
          <a:off x="4256" y="3079763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err="1" smtClean="0"/>
            <a:t>Dircom</a:t>
          </a:r>
          <a:endParaRPr lang="es-MX" sz="2700" kern="1200" dirty="0"/>
        </a:p>
      </dsp:txBody>
      <dsp:txXfrm>
        <a:off x="4256" y="3079763"/>
        <a:ext cx="1775612" cy="887806"/>
      </dsp:txXfrm>
    </dsp:sp>
    <dsp:sp modelId="{102B6B48-25A3-44DD-8C3E-2669B44132B6}">
      <dsp:nvSpPr>
        <dsp:cNvPr id="0" name=""/>
        <dsp:cNvSpPr/>
      </dsp:nvSpPr>
      <dsp:spPr>
        <a:xfrm>
          <a:off x="2152748" y="3079763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Dir. RH</a:t>
          </a:r>
          <a:endParaRPr lang="es-MX" sz="2700" kern="1200" dirty="0"/>
        </a:p>
      </dsp:txBody>
      <dsp:txXfrm>
        <a:off x="2152748" y="3079763"/>
        <a:ext cx="1775612" cy="887806"/>
      </dsp:txXfrm>
    </dsp:sp>
    <dsp:sp modelId="{57367D42-A70D-4C53-90EC-2E7732732A17}">
      <dsp:nvSpPr>
        <dsp:cNvPr id="0" name=""/>
        <dsp:cNvSpPr/>
      </dsp:nvSpPr>
      <dsp:spPr>
        <a:xfrm>
          <a:off x="4301239" y="3079763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Dir. MKT</a:t>
          </a:r>
          <a:endParaRPr lang="es-MX" sz="2700" kern="1200" dirty="0"/>
        </a:p>
      </dsp:txBody>
      <dsp:txXfrm>
        <a:off x="4301239" y="3079763"/>
        <a:ext cx="1775612" cy="887806"/>
      </dsp:txXfrm>
    </dsp:sp>
    <dsp:sp modelId="{734EFD98-DCCE-4DAD-B200-4DCCC59840AA}">
      <dsp:nvSpPr>
        <dsp:cNvPr id="0" name=""/>
        <dsp:cNvSpPr/>
      </dsp:nvSpPr>
      <dsp:spPr>
        <a:xfrm>
          <a:off x="6449730" y="3079763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Dir. Fin.</a:t>
          </a:r>
          <a:endParaRPr lang="es-MX" sz="2700" kern="1200" dirty="0"/>
        </a:p>
      </dsp:txBody>
      <dsp:txXfrm>
        <a:off x="6449730" y="3079763"/>
        <a:ext cx="1775612" cy="887806"/>
      </dsp:txXfrm>
    </dsp:sp>
    <dsp:sp modelId="{B229CA59-2B97-4810-BEAF-F6B4239CA057}">
      <dsp:nvSpPr>
        <dsp:cNvPr id="0" name=""/>
        <dsp:cNvSpPr/>
      </dsp:nvSpPr>
      <dsp:spPr>
        <a:xfrm>
          <a:off x="3178697" y="1756789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Dir. Gral.</a:t>
          </a:r>
          <a:endParaRPr lang="es-MX" sz="2700" kern="1200" dirty="0"/>
        </a:p>
      </dsp:txBody>
      <dsp:txXfrm>
        <a:off x="3178697" y="1756789"/>
        <a:ext cx="1775612" cy="88780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8ECBE2-3A47-457C-8396-7EF80C2022D8}">
      <dsp:nvSpPr>
        <dsp:cNvPr id="0" name=""/>
        <dsp:cNvSpPr/>
      </dsp:nvSpPr>
      <dsp:spPr>
        <a:xfrm>
          <a:off x="549010" y="0"/>
          <a:ext cx="6222115" cy="285293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0C0954-0713-4835-8981-7FF95D7ABBEF}">
      <dsp:nvSpPr>
        <dsp:cNvPr id="0" name=""/>
        <dsp:cNvSpPr/>
      </dsp:nvSpPr>
      <dsp:spPr>
        <a:xfrm>
          <a:off x="2895" y="855880"/>
          <a:ext cx="1371939" cy="11411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Mensaje</a:t>
          </a:r>
          <a:endParaRPr lang="es-MX" sz="1500" kern="1200" dirty="0"/>
        </a:p>
      </dsp:txBody>
      <dsp:txXfrm>
        <a:off x="58603" y="911588"/>
        <a:ext cx="1260523" cy="1029758"/>
      </dsp:txXfrm>
    </dsp:sp>
    <dsp:sp modelId="{05F5B05D-FFB2-4A44-86CD-C1E9671816D4}">
      <dsp:nvSpPr>
        <dsp:cNvPr id="0" name=""/>
        <dsp:cNvSpPr/>
      </dsp:nvSpPr>
      <dsp:spPr>
        <a:xfrm>
          <a:off x="1488497" y="855880"/>
          <a:ext cx="1371939" cy="11411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Público-meta</a:t>
          </a:r>
          <a:endParaRPr lang="es-MX" sz="1500" kern="1200" dirty="0"/>
        </a:p>
      </dsp:txBody>
      <dsp:txXfrm>
        <a:off x="1544205" y="911588"/>
        <a:ext cx="1260523" cy="1029758"/>
      </dsp:txXfrm>
    </dsp:sp>
    <dsp:sp modelId="{22FED629-7CCD-4326-BDAE-242198987C84}">
      <dsp:nvSpPr>
        <dsp:cNvPr id="0" name=""/>
        <dsp:cNvSpPr/>
      </dsp:nvSpPr>
      <dsp:spPr>
        <a:xfrm>
          <a:off x="2974098" y="855880"/>
          <a:ext cx="1371939" cy="11411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Canales</a:t>
          </a:r>
          <a:endParaRPr lang="es-MX" sz="1500" kern="1200" dirty="0"/>
        </a:p>
      </dsp:txBody>
      <dsp:txXfrm>
        <a:off x="3029806" y="911588"/>
        <a:ext cx="1260523" cy="1029758"/>
      </dsp:txXfrm>
    </dsp:sp>
    <dsp:sp modelId="{D2238C76-1213-4EC2-B2A3-CC7FE645ACEB}">
      <dsp:nvSpPr>
        <dsp:cNvPr id="0" name=""/>
        <dsp:cNvSpPr/>
      </dsp:nvSpPr>
      <dsp:spPr>
        <a:xfrm>
          <a:off x="4459699" y="855880"/>
          <a:ext cx="1371939" cy="11411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Calendario</a:t>
          </a:r>
          <a:endParaRPr lang="es-MX" sz="1500" kern="1200" dirty="0"/>
        </a:p>
      </dsp:txBody>
      <dsp:txXfrm>
        <a:off x="4515407" y="911588"/>
        <a:ext cx="1260523" cy="1029758"/>
      </dsp:txXfrm>
    </dsp:sp>
    <dsp:sp modelId="{5286F5B3-F179-4FC3-8C66-171AD84DA2A3}">
      <dsp:nvSpPr>
        <dsp:cNvPr id="0" name=""/>
        <dsp:cNvSpPr/>
      </dsp:nvSpPr>
      <dsp:spPr>
        <a:xfrm>
          <a:off x="5945301" y="855880"/>
          <a:ext cx="1371939" cy="11411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Presupuesto</a:t>
          </a:r>
          <a:endParaRPr lang="es-MX" sz="1500" kern="1200" dirty="0"/>
        </a:p>
      </dsp:txBody>
      <dsp:txXfrm>
        <a:off x="6001009" y="911588"/>
        <a:ext cx="1260523" cy="102975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10071C-42CB-44A2-A6C3-3765EA4B74E9}">
      <dsp:nvSpPr>
        <dsp:cNvPr id="0" name=""/>
        <dsp:cNvSpPr/>
      </dsp:nvSpPr>
      <dsp:spPr>
        <a:xfrm>
          <a:off x="1060" y="214517"/>
          <a:ext cx="4135561" cy="2481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Identificación</a:t>
          </a:r>
          <a:endParaRPr lang="es-MX" sz="22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Productos y servicios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Promoción y publicidad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Entorno/arquitectura/interiorismo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Equipo humano: conductas/</a:t>
          </a:r>
          <a:r>
            <a:rPr lang="es-MX" sz="1700" kern="1200" dirty="0" err="1" smtClean="0"/>
            <a:t>RP</a:t>
          </a:r>
          <a:r>
            <a:rPr lang="es-MX" sz="1700" kern="1200" dirty="0" smtClean="0"/>
            <a:t>/atención al cliente</a:t>
          </a:r>
          <a:endParaRPr lang="es-MX" sz="1700" kern="1200" dirty="0"/>
        </a:p>
      </dsp:txBody>
      <dsp:txXfrm>
        <a:off x="1060" y="214517"/>
        <a:ext cx="4135561" cy="2481336"/>
      </dsp:txXfrm>
    </dsp:sp>
    <dsp:sp modelId="{B4338B76-6624-456E-8C6A-D85D7E104E71}">
      <dsp:nvSpPr>
        <dsp:cNvPr id="0" name=""/>
        <dsp:cNvSpPr/>
      </dsp:nvSpPr>
      <dsp:spPr>
        <a:xfrm>
          <a:off x="4550178" y="214517"/>
          <a:ext cx="4135561" cy="2481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Diferenciación</a:t>
          </a:r>
          <a:endParaRPr lang="es-MX" sz="22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Resaltar ante la saturación del mercado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Identidad del sector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Puede ser monolítica / de respaldo /  de marcas</a:t>
          </a:r>
          <a:endParaRPr lang="es-MX" sz="1700" kern="1200" dirty="0"/>
        </a:p>
      </dsp:txBody>
      <dsp:txXfrm>
        <a:off x="4550178" y="214517"/>
        <a:ext cx="4135561" cy="2481336"/>
      </dsp:txXfrm>
    </dsp:sp>
    <dsp:sp modelId="{025D4815-474F-495A-B015-9EED50A8156F}">
      <dsp:nvSpPr>
        <dsp:cNvPr id="0" name=""/>
        <dsp:cNvSpPr/>
      </dsp:nvSpPr>
      <dsp:spPr>
        <a:xfrm>
          <a:off x="0" y="3149061"/>
          <a:ext cx="4135561" cy="2481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Memoria</a:t>
          </a:r>
          <a:endParaRPr lang="es-MX" sz="22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Simplicidad estructural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Originalidad / redundancia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Carácter simbólico: emotividad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Pregnancia: totalidad/integración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Armonía: equilibrio en la tipografía, colores y elementos</a:t>
          </a:r>
          <a:endParaRPr lang="es-MX" sz="1700" kern="1200" dirty="0"/>
        </a:p>
      </dsp:txBody>
      <dsp:txXfrm>
        <a:off x="0" y="3149061"/>
        <a:ext cx="4135561" cy="2481336"/>
      </dsp:txXfrm>
    </dsp:sp>
    <dsp:sp modelId="{D73A304A-7845-43A3-B1B8-BA3749813C35}">
      <dsp:nvSpPr>
        <dsp:cNvPr id="0" name=""/>
        <dsp:cNvSpPr/>
      </dsp:nvSpPr>
      <dsp:spPr>
        <a:xfrm>
          <a:off x="4550178" y="3109410"/>
          <a:ext cx="4135561" cy="2481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Asociación</a:t>
          </a:r>
          <a:endParaRPr lang="es-MX" sz="22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Por analogía: con el producto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Por alegoría: a la realidad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Lógicamente: imagen=referente 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Emblemáticamente: valores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Simbólicamente: I </a:t>
          </a:r>
          <a:r>
            <a:rPr lang="es-MX" sz="1700" kern="1200" dirty="0" err="1" smtClean="0"/>
            <a:t>love</a:t>
          </a:r>
          <a:r>
            <a:rPr lang="es-MX" sz="1700" kern="1200" dirty="0" smtClean="0"/>
            <a:t> </a:t>
          </a:r>
          <a:r>
            <a:rPr lang="es-MX" sz="1700" kern="1200" dirty="0" err="1" smtClean="0"/>
            <a:t>NY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Convencionalmente: arbitrariamente</a:t>
          </a:r>
          <a:endParaRPr lang="es-MX" sz="1700" kern="1200" dirty="0"/>
        </a:p>
      </dsp:txBody>
      <dsp:txXfrm>
        <a:off x="4550178" y="3109410"/>
        <a:ext cx="4135561" cy="24813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85927-54F1-CA44-BB77-EBD4AC958DDC}" type="datetimeFigureOut">
              <a:rPr lang="es-ES" smtClean="0"/>
              <a:t>24/09/13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C6C5E-06EF-5742-BBEF-DDD01504E46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0658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DAE006-6FD9-42A3-93FF-C839B4D54A6B}" type="slidenum">
              <a:rPr lang="es-MX" smtClean="0"/>
              <a:pPr/>
              <a:t>35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6857EDE-49E0-B243-9BEC-5346D99052A5}" type="datetimeFigureOut">
              <a:rPr lang="en-US" smtClean="0"/>
              <a:t>24/09/13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58B2CDDF-0024-D343-83D6-20241658C49F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2.png"/><Relationship Id="rId8" Type="http://schemas.openxmlformats.org/officeDocument/2006/relationships/image" Target="../media/image1.png"/><Relationship Id="rId9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3.xml"/><Relationship Id="rId12" Type="http://schemas.microsoft.com/office/2007/relationships/diagramDrawing" Target="../diagrams/drawing3.xml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2.png"/><Relationship Id="rId8" Type="http://schemas.openxmlformats.org/officeDocument/2006/relationships/diagramData" Target="../diagrams/data3.xml"/><Relationship Id="rId9" Type="http://schemas.openxmlformats.org/officeDocument/2006/relationships/diagramLayout" Target="../diagrams/layout3.xml"/><Relationship Id="rId10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7" Type="http://schemas.openxmlformats.org/officeDocument/2006/relationships/diagramData" Target="../diagrams/data8.xml"/><Relationship Id="rId8" Type="http://schemas.openxmlformats.org/officeDocument/2006/relationships/diagramLayout" Target="../diagrams/layout8.xml"/><Relationship Id="rId9" Type="http://schemas.openxmlformats.org/officeDocument/2006/relationships/diagramQuickStyle" Target="../diagrams/quickStyle8.xml"/><Relationship Id="rId10" Type="http://schemas.openxmlformats.org/officeDocument/2006/relationships/diagramColors" Target="../diagrams/colors8.xml"/><Relationship Id="rId11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m.mx/url?sa=i&amp;rct=j&amp;q=&amp;esrc=s&amp;frm=1&amp;source=images&amp;cd=&amp;cad=rja&amp;docid=mSC1q6ioV53SvM&amp;tbnid=Y5cwtReqztKLWM:&amp;ved=0CAUQjRw&amp;url=http://sylviabraun.blogspot.com/&amp;ei=r0cuUvGuNMnc2gWr9IDQAg&amp;bvm=bv.51773540,d.b2I&amp;psig=AFQjCNEeqxB3IGKTHYBsY-p3OUqSQuY2ig&amp;ust=1378851109248647" TargetMode="External"/><Relationship Id="rId3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.mx/url?sa=i&amp;rct=j&amp;q=&amp;esrc=s&amp;frm=1&amp;source=images&amp;cd=&amp;cad=rja&amp;docid=_LoGrqyuF_BASM&amp;tbnid=vpQCL-iKvaLokM:&amp;ved=0CAUQjRw&amp;url=http://emplea.universia.es/informacion/ya_trabajo/tu_empresa/&amp;ei=QUguUtLyCvPE2QWf5YDIDg&amp;bvm=bv.51773540,d.b2I&amp;psig=AFQjCNGn4DWaaEyCSVvlZeaoFQMLi-NFQQ&amp;ust=1378851256725891" TargetMode="External"/><Relationship Id="rId3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.mx/url?sa=i&amp;rct=j&amp;q=&amp;esrc=s&amp;frm=1&amp;source=images&amp;cd=&amp;cad=rja&amp;docid=c4uRo0_sjuwiKM&amp;tbnid=kf1aIXu07Jxd9M:&amp;ved=0CAUQjRw&amp;url=http://www.masr.com.mx/definicion-y-principios-de-ciudadania-corporativa/&amp;ei=OUouUpjqK4i02AWlx4CYDw&amp;bvm=bv.51773540,d.b2I&amp;psig=AFQjCNEhLzlkAiu1_96ZVXMbQURrQszP_w&amp;ust=1378851749638570" TargetMode="External"/><Relationship Id="rId3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.mx/url?sa=i&amp;rct=j&amp;q=&amp;esrc=s&amp;frm=1&amp;source=images&amp;cd=&amp;cad=rja&amp;docid=FuIKkZmzs0U3hM&amp;tbnid=ypQi5f4Faa5-2M:&amp;ved=0CAUQjRw&amp;url=http://porhacheoporb.wordpress.com/category/comunicacion-de-crisis/&amp;ei=dksuUsiCC-fZ2QX7z4DQDw&amp;bvm=bv.51773540,d.b2I&amp;psig=AFQjCNERosgiXuZaR4PMRqZfFediHlV0Ng&amp;ust=1378852072414571" TargetMode="External"/><Relationship Id="rId3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google.com.mx/url?sa=i&amp;rct=j&amp;q=&amp;esrc=s&amp;frm=1&amp;source=images&amp;cd=&amp;cad=rja&amp;docid=Lp-q31BBix9eHM&amp;tbnid=7xdnTQWefZ7xWM:&amp;ved=0CAUQjRw&amp;url=https://twitter.com/Chacaleo_&amp;ei=vUsuUoX1GNC02wXt3oDwDA&amp;bvm=bv.51773540,d.b2I&amp;psig=AFQjCNH9uSPWkiuYyUlUuOHvqJoZyQgKIA&amp;ust=1378852150802288" TargetMode="External"/><Relationship Id="rId3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.mx/url?sa=i&amp;source=images&amp;cd=&amp;cad=rja&amp;docid=BFHuf0lVJvqEgM&amp;tbnid=fYpm3nH6NqBdDM:&amp;ved=0CAgQjRwwAA&amp;url=http://es.dreamstime.com/photos-images/micr%C3%B3fonos.html&amp;ei=p0wuUuKKFoTW2gXW_IGADg&amp;psig=AFQjCNH6NiuhEjwQs5lZ3q59k7tEs4COSw&amp;ust=1378852391466314" TargetMode="External"/><Relationship Id="rId3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659404"/>
          </a:xfrm>
        </p:spPr>
        <p:txBody>
          <a:bodyPr>
            <a:normAutofit fontScale="90000"/>
          </a:bodyPr>
          <a:lstStyle/>
          <a:p>
            <a:pPr algn="r"/>
            <a:r>
              <a:rPr lang="en-US" b="1" dirty="0" smtClean="0"/>
              <a:t>Justo </a:t>
            </a:r>
            <a:r>
              <a:rPr lang="en-US" b="1" dirty="0" err="1" smtClean="0"/>
              <a:t>Villafañe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700615" y="1665855"/>
            <a:ext cx="46157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IMAGEN POSITIVA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72392" y="2373741"/>
            <a:ext cx="4643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>
                <a:solidFill>
                  <a:srgbClr val="FFFFFF"/>
                </a:solidFill>
              </a:rPr>
              <a:t>GESTIÓN ESTRATÉGICA DE LA IMAGEN DE LAS EMPRESAS</a:t>
            </a:r>
            <a:endParaRPr lang="en-US" i="1" dirty="0">
              <a:solidFill>
                <a:srgbClr val="FFFFFF"/>
              </a:solidFill>
            </a:endParaRP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1717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99" y="413456"/>
            <a:ext cx="6508377" cy="1143000"/>
          </a:xfrm>
        </p:spPr>
        <p:txBody>
          <a:bodyPr/>
          <a:lstStyle/>
          <a:p>
            <a:r>
              <a:rPr lang="es-ES_tradnl" sz="3200" b="1" dirty="0" smtClean="0"/>
              <a:t>Una concepción gestáltica de la Imagen corporativa… </a:t>
            </a:r>
            <a:endParaRPr lang="es-ES_tradnl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" y="2669822"/>
            <a:ext cx="1998134" cy="781756"/>
          </a:xfrm>
          <a:solidFill>
            <a:schemeClr val="accent1"/>
          </a:solidFill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FFFFFF"/>
                </a:solidFill>
              </a:rPr>
              <a:t>IMAGEN CORPORATIVA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18266" y="2545645"/>
            <a:ext cx="6724648" cy="103011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Proceso de “CONCEPTUALIZACIÓN” del Cliente a partir de “INPUTS” transmitidos por la Empresa</a:t>
            </a:r>
            <a:endParaRPr lang="es-ES_tradnl" b="1" dirty="0">
              <a:solidFill>
                <a:schemeClr val="accent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6566" y="4511850"/>
            <a:ext cx="3005667" cy="2328023"/>
            <a:chOff x="2105379" y="3616282"/>
            <a:chExt cx="3849510" cy="296231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05379" y="3616282"/>
              <a:ext cx="3849510" cy="296231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413000" y="4049890"/>
              <a:ext cx="1298221" cy="391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400" b="1" dirty="0" smtClean="0">
                  <a:solidFill>
                    <a:srgbClr val="990000"/>
                  </a:solidFill>
                </a:rPr>
                <a:t>Producto</a:t>
              </a:r>
              <a:endParaRPr lang="es-ES_tradnl" sz="1400" b="1" dirty="0">
                <a:solidFill>
                  <a:srgbClr val="99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26844" y="3795946"/>
              <a:ext cx="1298221" cy="391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400" b="1" dirty="0" smtClean="0">
                  <a:solidFill>
                    <a:srgbClr val="000090"/>
                  </a:solidFill>
                </a:rPr>
                <a:t>Servicio</a:t>
              </a:r>
              <a:endParaRPr lang="es-ES_tradnl" sz="1400" b="1" dirty="0">
                <a:solidFill>
                  <a:srgbClr val="00009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664177" y="4992511"/>
              <a:ext cx="1298221" cy="391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400" b="1" dirty="0" smtClean="0">
                  <a:solidFill>
                    <a:srgbClr val="008000"/>
                  </a:solidFill>
                </a:rPr>
                <a:t>Valor</a:t>
              </a:r>
              <a:endParaRPr lang="es-ES_tradnl" sz="1400" b="1" dirty="0">
                <a:solidFill>
                  <a:srgbClr val="008000"/>
                </a:solidFill>
              </a:endParaRPr>
            </a:p>
          </p:txBody>
        </p:sp>
      </p:grpSp>
      <p:sp>
        <p:nvSpPr>
          <p:cNvPr id="11" name="Content Placeholder 2"/>
          <p:cNvSpPr txBox="1">
            <a:spLocks/>
          </p:cNvSpPr>
          <p:nvPr/>
        </p:nvSpPr>
        <p:spPr>
          <a:xfrm>
            <a:off x="3566580" y="4482149"/>
            <a:ext cx="5376334" cy="24257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s-ES_tradnl" b="1" dirty="0" smtClean="0">
                <a:solidFill>
                  <a:schemeClr val="tx1"/>
                </a:solidFill>
              </a:rPr>
              <a:t>La imagen es un concepto construido en la mente del público</a:t>
            </a:r>
          </a:p>
          <a:p>
            <a:pPr marL="0" indent="0">
              <a:buFont typeface="Wingdings 2" pitchFamily="18" charset="2"/>
              <a:buNone/>
            </a:pPr>
            <a:r>
              <a:rPr lang="es-ES_tradnl" b="1" dirty="0" smtClean="0">
                <a:solidFill>
                  <a:schemeClr val="tx1"/>
                </a:solidFill>
              </a:rPr>
              <a:t>El receptor contribuye activa y decisivamente al resultado final, a partir de las actuaciones voluntarias o involuntarias de las empresas, ya sea con intención comunicativa o sin ellas.</a:t>
            </a:r>
          </a:p>
          <a:p>
            <a:pPr marL="0" indent="0">
              <a:buFont typeface="Wingdings 2" pitchFamily="18" charset="2"/>
              <a:buNone/>
            </a:pPr>
            <a:endParaRPr lang="es-ES_tradnl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453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4084" y="46567"/>
            <a:ext cx="8461333" cy="719667"/>
          </a:xfrm>
        </p:spPr>
        <p:txBody>
          <a:bodyPr/>
          <a:lstStyle/>
          <a:p>
            <a:r>
              <a:rPr lang="es-ES_tradnl" sz="2300" b="1" dirty="0" smtClean="0"/>
              <a:t>Una concepción gestáltica de la Imagen corporativa… </a:t>
            </a:r>
            <a:endParaRPr lang="es-ES_tradnl" sz="23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022600" y="1639712"/>
            <a:ext cx="3050117" cy="78175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s-ES_tradnl" b="1" dirty="0">
                <a:solidFill>
                  <a:schemeClr val="accent1"/>
                </a:solidFill>
              </a:rPr>
              <a:t> </a:t>
            </a:r>
            <a:r>
              <a:rPr lang="es-ES_tradnl" b="1" dirty="0" smtClean="0">
                <a:solidFill>
                  <a:schemeClr val="accent1"/>
                </a:solidFill>
              </a:rPr>
              <a:t>Todo “Hecho corporativo” entre una organización y un público implica 3 ámbitos:</a:t>
            </a:r>
            <a:endParaRPr lang="es-ES_tradnl" b="1" dirty="0">
              <a:solidFill>
                <a:schemeClr val="accent1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058777310"/>
              </p:ext>
            </p:extLst>
          </p:nvPr>
        </p:nvGraphicFramePr>
        <p:xfrm>
          <a:off x="241301" y="5727700"/>
          <a:ext cx="8788399" cy="101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Content Placeholder 2"/>
          <p:cNvSpPr txBox="1">
            <a:spLocks/>
          </p:cNvSpPr>
          <p:nvPr/>
        </p:nvSpPr>
        <p:spPr>
          <a:xfrm>
            <a:off x="74084" y="3043766"/>
            <a:ext cx="2275416" cy="49953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Comportamiento corporativo </a:t>
            </a:r>
            <a:r>
              <a:rPr lang="es-ES_tradnl" sz="1600" dirty="0" smtClean="0">
                <a:solidFill>
                  <a:srgbClr val="000000"/>
                </a:solidFill>
              </a:rPr>
              <a:t>(Hacer)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74084" y="3869267"/>
            <a:ext cx="2275416" cy="51646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ctr" defTabSz="914400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200" b="1">
                <a:solidFill>
                  <a:srgbClr val="000000"/>
                </a:solidFill>
              </a:defRPr>
            </a:lvl1pPr>
            <a:lvl2pPr indent="-228600" defTabSz="914400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2pPr>
            <a:lvl3pPr marL="685800" indent="-228600" defTabSz="914400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3pPr>
            <a:lvl4pPr marL="914400" indent="-228600" defTabSz="914400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4pPr>
            <a:lvl5pPr marL="1143000" indent="-228600" defTabSz="914400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5pPr>
            <a:lvl6pPr marL="1377950" indent="-228600" defTabSz="914400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6pPr>
            <a:lvl7pPr marL="1603375" indent="-228600" defTabSz="914400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7pPr>
            <a:lvl8pPr marL="1830388" indent="-228600" defTabSz="914400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8pPr>
            <a:lvl9pPr marL="2057400" indent="-228600" defTabSz="914400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9pPr>
          </a:lstStyle>
          <a:p>
            <a:r>
              <a:rPr lang="es-ES_tradnl" sz="1600" dirty="0" smtClean="0"/>
              <a:t>Cultura corporativa </a:t>
            </a:r>
            <a:r>
              <a:rPr lang="es-ES_tradnl" sz="1600" b="0" dirty="0" smtClean="0"/>
              <a:t>(ideologías)</a:t>
            </a:r>
            <a:endParaRPr lang="es-ES_tradnl" sz="1600" b="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74084" y="4525432"/>
            <a:ext cx="2275416" cy="4064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ctr" defTabSz="914400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200" b="1">
                <a:solidFill>
                  <a:srgbClr val="000000"/>
                </a:solidFill>
              </a:defRPr>
            </a:lvl1pPr>
            <a:lvl2pPr indent="-228600" defTabSz="914400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2pPr>
            <a:lvl3pPr marL="685800" indent="-228600" defTabSz="914400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3pPr>
            <a:lvl4pPr marL="914400" indent="-228600" defTabSz="914400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4pPr>
            <a:lvl5pPr marL="1143000" indent="-228600" defTabSz="914400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5pPr>
            <a:lvl6pPr marL="1377950" indent="-228600" defTabSz="914400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6pPr>
            <a:lvl7pPr marL="1603375" indent="-228600" defTabSz="914400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7pPr>
            <a:lvl8pPr marL="1830388" indent="-228600" defTabSz="914400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8pPr>
            <a:lvl9pPr marL="2057400" indent="-228600" defTabSz="914400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9pPr>
          </a:lstStyle>
          <a:p>
            <a:r>
              <a:rPr lang="es-ES_tradnl" sz="1600" dirty="0" smtClean="0"/>
              <a:t>Personalidad corporativa </a:t>
            </a:r>
            <a:r>
              <a:rPr lang="es-ES_tradnl" sz="1600" b="0" dirty="0" smtClean="0"/>
              <a:t>(Imagen proyectada intencionalmente)</a:t>
            </a:r>
            <a:endParaRPr lang="es-ES_tradnl" sz="1600" b="0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337984" y="3196166"/>
            <a:ext cx="2275416" cy="49953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Imagen Funcional</a:t>
            </a:r>
            <a:endParaRPr lang="es-ES_tradnl" sz="1600" dirty="0" smtClean="0">
              <a:solidFill>
                <a:srgbClr val="000000"/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337984" y="4013199"/>
            <a:ext cx="2275416" cy="51646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ctr" defTabSz="914400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200" b="1">
                <a:solidFill>
                  <a:srgbClr val="000000"/>
                </a:solidFill>
              </a:defRPr>
            </a:lvl1pPr>
            <a:lvl2pPr indent="-228600" defTabSz="914400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2pPr>
            <a:lvl3pPr marL="685800" indent="-228600" defTabSz="914400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3pPr>
            <a:lvl4pPr marL="914400" indent="-228600" defTabSz="914400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4pPr>
            <a:lvl5pPr marL="1143000" indent="-228600" defTabSz="914400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5pPr>
            <a:lvl6pPr marL="1377950" indent="-228600" defTabSz="914400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6pPr>
            <a:lvl7pPr marL="1603375" indent="-228600" defTabSz="914400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7pPr>
            <a:lvl8pPr marL="1830388" indent="-228600" defTabSz="914400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8pPr>
            <a:lvl9pPr marL="2057400" indent="-228600" defTabSz="914400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9pPr>
          </a:lstStyle>
          <a:p>
            <a:r>
              <a:rPr lang="es-ES_tradnl" sz="1600" dirty="0" smtClean="0"/>
              <a:t>Imagen de la Organización</a:t>
            </a:r>
            <a:endParaRPr lang="es-ES_tradnl" sz="1600" b="0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3337984" y="5135032"/>
            <a:ext cx="2275416" cy="4064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ctr" defTabSz="914400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200" b="1">
                <a:solidFill>
                  <a:srgbClr val="000000"/>
                </a:solidFill>
              </a:defRPr>
            </a:lvl1pPr>
            <a:lvl2pPr indent="-228600" defTabSz="914400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2pPr>
            <a:lvl3pPr marL="685800" indent="-228600" defTabSz="914400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3pPr>
            <a:lvl4pPr marL="914400" indent="-228600" defTabSz="914400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4pPr>
            <a:lvl5pPr marL="1143000" indent="-228600" defTabSz="914400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>
                <a:solidFill>
                  <a:schemeClr val="tx2"/>
                </a:solidFill>
              </a:defRPr>
            </a:lvl5pPr>
            <a:lvl6pPr marL="1377950" indent="-228600" defTabSz="914400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6pPr>
            <a:lvl7pPr marL="1603375" indent="-228600" defTabSz="914400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7pPr>
            <a:lvl8pPr marL="1830388" indent="-228600" defTabSz="914400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8pPr>
            <a:lvl9pPr marL="2057400" indent="-228600" defTabSz="914400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>
                <a:solidFill>
                  <a:schemeClr val="tx2"/>
                </a:solidFill>
              </a:defRPr>
            </a:lvl9pPr>
          </a:lstStyle>
          <a:p>
            <a:r>
              <a:rPr lang="es-ES_tradnl" sz="1600" dirty="0" smtClean="0"/>
              <a:t>Imagen </a:t>
            </a:r>
            <a:r>
              <a:rPr lang="es-ES_tradnl" sz="1600" dirty="0" smtClean="0"/>
              <a:t>intencional</a:t>
            </a:r>
            <a:endParaRPr lang="es-ES_tradnl" sz="1600" b="0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463800" y="3365500"/>
            <a:ext cx="9017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438400" y="4267200"/>
            <a:ext cx="9017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436284" y="5283200"/>
            <a:ext cx="9017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6390217" y="3201015"/>
            <a:ext cx="2552700" cy="2526685"/>
            <a:chOff x="6477000" y="3374581"/>
            <a:chExt cx="2552700" cy="2526685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12517" y="3374581"/>
              <a:ext cx="1522900" cy="1557251"/>
            </a:xfrm>
            <a:prstGeom prst="rect">
              <a:avLst/>
            </a:prstGeom>
          </p:spPr>
        </p:pic>
        <p:sp>
          <p:nvSpPr>
            <p:cNvPr id="23" name="Dodecagon 22"/>
            <p:cNvSpPr/>
            <p:nvPr/>
          </p:nvSpPr>
          <p:spPr>
            <a:xfrm>
              <a:off x="6477000" y="4665134"/>
              <a:ext cx="2552700" cy="1236132"/>
            </a:xfrm>
            <a:prstGeom prst="dodecagon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</a:rPr>
                <a:t>IMAGEN CORPORATIVA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3745" y="1127079"/>
            <a:ext cx="2281672" cy="17558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000" y="1127079"/>
            <a:ext cx="1282700" cy="151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6" grpId="0">
        <p:bldAsOne/>
      </p:bldGraphic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4084" y="222250"/>
            <a:ext cx="8001000" cy="719667"/>
          </a:xfrm>
        </p:spPr>
        <p:txBody>
          <a:bodyPr/>
          <a:lstStyle/>
          <a:p>
            <a:r>
              <a:rPr lang="es-ES_tradnl" sz="2400" b="1" dirty="0" smtClean="0"/>
              <a:t>Una concepción gestáltica de la Imagen corporativa… </a:t>
            </a:r>
            <a:endParaRPr lang="es-ES_tradnl" sz="24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48666" y="3822700"/>
            <a:ext cx="8476234" cy="29210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s-ES_tradnl" b="1" dirty="0">
                <a:solidFill>
                  <a:srgbClr val="000000"/>
                </a:solidFill>
              </a:rPr>
              <a:t> </a:t>
            </a:r>
            <a:r>
              <a:rPr lang="es-ES_tradnl" b="1" dirty="0" smtClean="0">
                <a:solidFill>
                  <a:schemeClr val="accent1"/>
                </a:solidFill>
              </a:rPr>
              <a:t>Una síntesis gestáltica eficaz y duradera (IMAGEN POSITIVA) implica:</a:t>
            </a:r>
          </a:p>
          <a:p>
            <a:r>
              <a:rPr lang="es-ES_tradnl" dirty="0" smtClean="0">
                <a:solidFill>
                  <a:srgbClr val="000000"/>
                </a:solidFill>
              </a:rPr>
              <a:t>Que la imagen se base en la propia realidad de la empresa</a:t>
            </a:r>
          </a:p>
          <a:p>
            <a:r>
              <a:rPr lang="es-ES_tradnl" dirty="0" smtClean="0">
                <a:solidFill>
                  <a:srgbClr val="000000"/>
                </a:solidFill>
              </a:rPr>
              <a:t>Que en la imagen prevalezcan los puntos fuertes de la compañía.  (implica que la comunicación sea integral y programada)</a:t>
            </a:r>
          </a:p>
          <a:p>
            <a:r>
              <a:rPr lang="es-ES_tradnl" dirty="0" smtClean="0">
                <a:solidFill>
                  <a:srgbClr val="000000"/>
                </a:solidFill>
              </a:rPr>
              <a:t>Que exista una SINERGIA entre el “Sistema Fuerte” y el “Sistema </a:t>
            </a:r>
            <a:r>
              <a:rPr lang="es-ES_tradnl" dirty="0">
                <a:solidFill>
                  <a:srgbClr val="000000"/>
                </a:solidFill>
              </a:rPr>
              <a:t>D</a:t>
            </a:r>
            <a:r>
              <a:rPr lang="es-ES_tradnl" dirty="0" smtClean="0">
                <a:solidFill>
                  <a:srgbClr val="000000"/>
                </a:solidFill>
              </a:rPr>
              <a:t>ébil”</a:t>
            </a:r>
            <a:endParaRPr lang="es-ES_tradnl" dirty="0">
              <a:solidFill>
                <a:srgbClr val="000000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351" y="1460500"/>
            <a:ext cx="2492037" cy="1917700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3073400" y="1296015"/>
            <a:ext cx="2552700" cy="2526685"/>
            <a:chOff x="6477000" y="3374581"/>
            <a:chExt cx="2552700" cy="2526685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12517" y="3374581"/>
              <a:ext cx="1522900" cy="1557251"/>
            </a:xfrm>
            <a:prstGeom prst="rect">
              <a:avLst/>
            </a:prstGeom>
          </p:spPr>
        </p:pic>
        <p:sp>
          <p:nvSpPr>
            <p:cNvPr id="26" name="Dodecagon 25"/>
            <p:cNvSpPr/>
            <p:nvPr/>
          </p:nvSpPr>
          <p:spPr>
            <a:xfrm>
              <a:off x="6477000" y="4665134"/>
              <a:ext cx="2552700" cy="1236132"/>
            </a:xfrm>
            <a:prstGeom prst="dodecagon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</a:rPr>
                <a:t>IMAGEN CORPORATIVA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66" y="1171501"/>
            <a:ext cx="1732534" cy="20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36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4084" y="222251"/>
            <a:ext cx="8001000" cy="603250"/>
          </a:xfrm>
        </p:spPr>
        <p:txBody>
          <a:bodyPr/>
          <a:lstStyle/>
          <a:p>
            <a:r>
              <a:rPr lang="es-ES_tradnl" sz="2400" b="1" dirty="0" smtClean="0"/>
              <a:t>Dimensión estratégica de la Imagen corporativa… </a:t>
            </a:r>
            <a:endParaRPr lang="es-ES_tradnl" sz="24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15901" y="1498600"/>
            <a:ext cx="3447034" cy="29210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“Sistema Fuerte”:</a:t>
            </a:r>
          </a:p>
          <a:p>
            <a:pPr lvl="1"/>
            <a:r>
              <a:rPr lang="es-ES_tradnl" dirty="0" smtClean="0">
                <a:solidFill>
                  <a:schemeClr val="tx1"/>
                </a:solidFill>
              </a:rPr>
              <a:t>Producto, servicio y mercados </a:t>
            </a:r>
          </a:p>
          <a:p>
            <a:pPr lvl="1"/>
            <a:r>
              <a:rPr lang="es-ES_tradnl" dirty="0" smtClean="0">
                <a:solidFill>
                  <a:schemeClr val="tx1"/>
                </a:solidFill>
              </a:rPr>
              <a:t>Estructura organizativa y modelo de dirección</a:t>
            </a:r>
          </a:p>
          <a:p>
            <a:pPr lvl="1"/>
            <a:r>
              <a:rPr lang="es-ES_tradnl" dirty="0">
                <a:solidFill>
                  <a:schemeClr val="tx1"/>
                </a:solidFill>
              </a:rPr>
              <a:t>P</a:t>
            </a:r>
            <a:r>
              <a:rPr lang="es-ES_tradnl" dirty="0" smtClean="0">
                <a:solidFill>
                  <a:schemeClr val="tx1"/>
                </a:solidFill>
              </a:rPr>
              <a:t>rocedimientos técnicos de planeación y control</a:t>
            </a:r>
          </a:p>
          <a:p>
            <a:pPr lvl="1"/>
            <a:r>
              <a:rPr lang="es-ES_tradnl" dirty="0" smtClean="0">
                <a:solidFill>
                  <a:schemeClr val="tx1"/>
                </a:solidFill>
              </a:rPr>
              <a:t>Capacidades y el saber hacer tecnológico y comercial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22071" y="1384300"/>
            <a:ext cx="3121929" cy="29210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b="1" dirty="0" smtClean="0">
                <a:solidFill>
                  <a:schemeClr val="accent1"/>
                </a:solidFill>
              </a:rPr>
              <a:t>“Sistema Débil”:</a:t>
            </a:r>
          </a:p>
          <a:p>
            <a:pPr lvl="1"/>
            <a:r>
              <a:rPr lang="es-ES_tradnl" b="1" dirty="0" smtClean="0">
                <a:solidFill>
                  <a:srgbClr val="000000"/>
                </a:solidFill>
              </a:rPr>
              <a:t>Identidad visual corporativa</a:t>
            </a:r>
          </a:p>
          <a:p>
            <a:pPr lvl="1"/>
            <a:r>
              <a:rPr lang="es-ES_tradnl" b="1" dirty="0">
                <a:solidFill>
                  <a:srgbClr val="000000"/>
                </a:solidFill>
              </a:rPr>
              <a:t>C</a:t>
            </a:r>
            <a:r>
              <a:rPr lang="es-ES_tradnl" b="1" dirty="0" smtClean="0">
                <a:solidFill>
                  <a:srgbClr val="000000"/>
                </a:solidFill>
              </a:rPr>
              <a:t>ultura corporativa</a:t>
            </a:r>
          </a:p>
          <a:p>
            <a:pPr lvl="1"/>
            <a:r>
              <a:rPr lang="es-ES_tradnl" b="1" dirty="0">
                <a:solidFill>
                  <a:srgbClr val="000000"/>
                </a:solidFill>
              </a:rPr>
              <a:t>C</a:t>
            </a:r>
            <a:r>
              <a:rPr lang="es-ES_tradnl" b="1" dirty="0" smtClean="0">
                <a:solidFill>
                  <a:srgbClr val="000000"/>
                </a:solidFill>
              </a:rPr>
              <a:t>omunicación corporativa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622922457"/>
              </p:ext>
            </p:extLst>
          </p:nvPr>
        </p:nvGraphicFramePr>
        <p:xfrm>
          <a:off x="215901" y="4914900"/>
          <a:ext cx="8788399" cy="101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3469371" y="2121515"/>
            <a:ext cx="2552700" cy="2526685"/>
            <a:chOff x="6477000" y="3374581"/>
            <a:chExt cx="2552700" cy="252668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12517" y="3374581"/>
              <a:ext cx="1522900" cy="1557251"/>
            </a:xfrm>
            <a:prstGeom prst="rect">
              <a:avLst/>
            </a:prstGeom>
          </p:spPr>
        </p:pic>
        <p:sp>
          <p:nvSpPr>
            <p:cNvPr id="12" name="Dodecagon 11"/>
            <p:cNvSpPr/>
            <p:nvPr/>
          </p:nvSpPr>
          <p:spPr>
            <a:xfrm>
              <a:off x="6477000" y="4665134"/>
              <a:ext cx="2552700" cy="1236132"/>
            </a:xfrm>
            <a:prstGeom prst="dodecagon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</a:rPr>
                <a:t>IMAGEN CORPORATIVA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3619851688"/>
              </p:ext>
            </p:extLst>
          </p:nvPr>
        </p:nvGraphicFramePr>
        <p:xfrm>
          <a:off x="228601" y="6083300"/>
          <a:ext cx="8788399" cy="52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727315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C611321-9804-404E-83DA-2562675398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97F5FD2-BF8E-194A-AC9A-8BA0BAEE24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A604384-3B27-FE46-8761-91D8349B52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E9E6F5B-B664-D045-BDC5-D9AB72B700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Graphic spid="9" grpId="0">
        <p:bldSub>
          <a:bldDgm bld="one"/>
        </p:bldSub>
      </p:bldGraphic>
      <p:bldGraphic spid="13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4084" y="222251"/>
            <a:ext cx="8001000" cy="603250"/>
          </a:xfrm>
        </p:spPr>
        <p:txBody>
          <a:bodyPr/>
          <a:lstStyle/>
          <a:p>
            <a:r>
              <a:rPr lang="es-ES_tradnl" sz="2400" b="1" dirty="0" smtClean="0"/>
              <a:t>Dimensión estratégica de la Imagen corporativa… </a:t>
            </a:r>
            <a:endParaRPr lang="es-ES_tradnl" sz="2400" b="1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8601" y="2693015"/>
            <a:ext cx="2247899" cy="129055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800" b="1" dirty="0" smtClean="0">
                <a:solidFill>
                  <a:schemeClr val="accent1"/>
                </a:solidFill>
              </a:rPr>
              <a:t>Objetivo: Analizar la Imagen actual</a:t>
            </a:r>
          </a:p>
          <a:p>
            <a:pPr lvl="1"/>
            <a:r>
              <a:rPr lang="es-ES_tradnl" sz="1600" b="1" dirty="0" smtClean="0">
                <a:solidFill>
                  <a:srgbClr val="000000"/>
                </a:solidFill>
              </a:rPr>
              <a:t>Auditoría de Imagen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496190905"/>
              </p:ext>
            </p:extLst>
          </p:nvPr>
        </p:nvGraphicFramePr>
        <p:xfrm>
          <a:off x="152401" y="1295400"/>
          <a:ext cx="8788399" cy="101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Content Placeholder 2"/>
          <p:cNvSpPr txBox="1">
            <a:spLocks/>
          </p:cNvSpPr>
          <p:nvPr/>
        </p:nvSpPr>
        <p:spPr>
          <a:xfrm>
            <a:off x="3365501" y="2756515"/>
            <a:ext cx="2374899" cy="294578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800" b="1" dirty="0" smtClean="0">
                <a:solidFill>
                  <a:schemeClr val="accent1"/>
                </a:solidFill>
              </a:rPr>
              <a:t>Objetivo: Crear un “patrón” corporativo o “norma” corporativa</a:t>
            </a:r>
          </a:p>
          <a:p>
            <a:pPr lvl="1"/>
            <a:r>
              <a:rPr lang="es-ES_tradnl" sz="1600" b="1" dirty="0" smtClean="0">
                <a:solidFill>
                  <a:srgbClr val="000000"/>
                </a:solidFill>
              </a:rPr>
              <a:t>El programa de Identidad Visual</a:t>
            </a:r>
          </a:p>
          <a:p>
            <a:pPr lvl="1"/>
            <a:r>
              <a:rPr lang="es-ES_tradnl" sz="1600" b="1" dirty="0" smtClean="0">
                <a:solidFill>
                  <a:srgbClr val="000000"/>
                </a:solidFill>
              </a:rPr>
              <a:t>El Programa de Intervención Cultural</a:t>
            </a:r>
          </a:p>
          <a:p>
            <a:pPr lvl="1"/>
            <a:r>
              <a:rPr lang="es-ES_tradnl" sz="1600" b="1" dirty="0" smtClean="0">
                <a:solidFill>
                  <a:srgbClr val="000000"/>
                </a:solidFill>
              </a:rPr>
              <a:t>El </a:t>
            </a:r>
            <a:r>
              <a:rPr lang="es-ES_tradnl" sz="1600" b="1" dirty="0" smtClean="0">
                <a:solidFill>
                  <a:srgbClr val="000000"/>
                </a:solidFill>
              </a:rPr>
              <a:t>Manual </a:t>
            </a:r>
            <a:r>
              <a:rPr lang="es-ES_tradnl" sz="1600" b="1" dirty="0" smtClean="0">
                <a:solidFill>
                  <a:srgbClr val="000000"/>
                </a:solidFill>
              </a:rPr>
              <a:t>de Gestión Comunicativa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604001" y="2756515"/>
            <a:ext cx="2374899" cy="294578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800" b="1" dirty="0" smtClean="0">
                <a:solidFill>
                  <a:schemeClr val="accent1"/>
                </a:solidFill>
              </a:rPr>
              <a:t>Objetivo: Controlar la Imagen a través de la comunicación</a:t>
            </a:r>
          </a:p>
          <a:p>
            <a:pPr lvl="1"/>
            <a:r>
              <a:rPr lang="es-ES_tradnl" sz="1600" b="1" dirty="0" smtClean="0">
                <a:solidFill>
                  <a:srgbClr val="000000"/>
                </a:solidFill>
              </a:rPr>
              <a:t>Programas de comunicación interna y corporativa</a:t>
            </a:r>
          </a:p>
        </p:txBody>
      </p:sp>
    </p:spTree>
    <p:extLst>
      <p:ext uri="{BB962C8B-B14F-4D97-AF65-F5344CB8AC3E}">
        <p14:creationId xmlns:p14="http://schemas.microsoft.com/office/powerpoint/2010/main" val="3599160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92C9886-57B5-7942-8186-2D54176DD1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43E8124-179B-6B4F-BC43-B5379A5AD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500ADEB-F6FC-7C4A-994E-449742782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CF39994-0CFE-154F-86BC-4612B75938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CF5D106-59FD-4743-9CF9-FF84057C33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9" grpId="0">
        <p:bldSub>
          <a:bldDgm bld="one"/>
        </p:bldSub>
      </p:bldGraphic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175823343"/>
              </p:ext>
            </p:extLst>
          </p:nvPr>
        </p:nvGraphicFramePr>
        <p:xfrm>
          <a:off x="162984" y="3170766"/>
          <a:ext cx="8788399" cy="499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Content Placeholder 2"/>
          <p:cNvSpPr txBox="1">
            <a:spLocks/>
          </p:cNvSpPr>
          <p:nvPr/>
        </p:nvSpPr>
        <p:spPr>
          <a:xfrm>
            <a:off x="162984" y="1275293"/>
            <a:ext cx="8475132" cy="176000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 2" pitchFamily="18" charset="2"/>
              <a:buNone/>
            </a:pPr>
            <a:r>
              <a:rPr lang="es-ES_tradnl" sz="1800" dirty="0" smtClean="0">
                <a:solidFill>
                  <a:srgbClr val="000000"/>
                </a:solidFill>
              </a:rPr>
              <a:t>La Auditoría de Imagen es un </a:t>
            </a:r>
            <a:r>
              <a:rPr lang="es-ES_tradnl" sz="1800" b="1" dirty="0" smtClean="0">
                <a:solidFill>
                  <a:srgbClr val="000000"/>
                </a:solidFill>
              </a:rPr>
              <a:t>procedimiento</a:t>
            </a:r>
            <a:r>
              <a:rPr lang="es-ES_tradnl" sz="1800" dirty="0" smtClean="0">
                <a:solidFill>
                  <a:srgbClr val="000000"/>
                </a:solidFill>
              </a:rPr>
              <a:t> para la </a:t>
            </a:r>
            <a:r>
              <a:rPr lang="es-ES_tradnl" sz="1800" b="1" i="1" dirty="0" smtClean="0">
                <a:solidFill>
                  <a:srgbClr val="000090"/>
                </a:solidFill>
              </a:rPr>
              <a:t>identificación, análisis y evaluación</a:t>
            </a:r>
            <a:r>
              <a:rPr lang="es-ES_tradnl" sz="1800" dirty="0" smtClean="0">
                <a:solidFill>
                  <a:srgbClr val="000090"/>
                </a:solidFill>
              </a:rPr>
              <a:t> </a:t>
            </a:r>
            <a:r>
              <a:rPr lang="es-ES_tradnl" sz="1800" b="1" u="sng" dirty="0" smtClean="0">
                <a:solidFill>
                  <a:srgbClr val="000000"/>
                </a:solidFill>
              </a:rPr>
              <a:t>de los recursos de Imagen </a:t>
            </a:r>
            <a:r>
              <a:rPr lang="es-ES_tradnl" sz="1800" dirty="0" smtClean="0">
                <a:solidFill>
                  <a:srgbClr val="000000"/>
                </a:solidFill>
              </a:rPr>
              <a:t>de una entidad para examinar su funcionamiento y actuaciones internas y externas, así como para reconocer los puntos fuertes y débiles de las políticas de funcionales con el objetivo de mejorar los resultados  y fortalecer el valor de la Imagen pública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74084" y="460377"/>
            <a:ext cx="8001000" cy="603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b="1" dirty="0" smtClean="0"/>
              <a:t>AUDITORÍA DE IMAGEN </a:t>
            </a:r>
            <a:br>
              <a:rPr lang="es-ES_tradnl" sz="2400" b="1" dirty="0" smtClean="0"/>
            </a:br>
            <a:r>
              <a:rPr lang="es-ES_tradnl" sz="2400" b="1" dirty="0" smtClean="0"/>
              <a:t>Objetivo: </a:t>
            </a:r>
            <a:r>
              <a:rPr lang="es-ES_tradnl" sz="2400" b="1" dirty="0" smtClean="0">
                <a:solidFill>
                  <a:srgbClr val="000000"/>
                </a:solidFill>
              </a:rPr>
              <a:t>Analizar la Imagen actual…</a:t>
            </a:r>
            <a:endParaRPr lang="es-ES_tradnl" sz="2400" b="1" dirty="0">
              <a:solidFill>
                <a:srgbClr val="000000"/>
              </a:solidFill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50284" y="3683000"/>
            <a:ext cx="2999316" cy="351789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Factores por auditar: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El análisis de la situación de la empresa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La evaluación de la cultura corporativa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La planificación y desarrollo de los R.H.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El análisis del clima interno</a:t>
            </a: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3098800" y="3683000"/>
            <a:ext cx="2679700" cy="351789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Factores por auditar (sólo identidad comunicable):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La Identidad Visual  Corporativa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La comunicación de la empresa </a:t>
            </a:r>
            <a:r>
              <a:rPr lang="es-ES_tradnl" sz="1600" dirty="0" smtClean="0">
                <a:solidFill>
                  <a:srgbClr val="000000"/>
                </a:solidFill>
              </a:rPr>
              <a:t>(análisis de recursos y estrategias)</a:t>
            </a: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5778500" y="3759200"/>
            <a:ext cx="3365500" cy="351789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Factores por auditar 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El Entorno </a:t>
            </a:r>
            <a:r>
              <a:rPr lang="es-ES_tradnl" sz="1600" dirty="0" smtClean="0">
                <a:solidFill>
                  <a:srgbClr val="000000"/>
                </a:solidFill>
              </a:rPr>
              <a:t>(Financiero, Institucional, Expertos del medio, Académico-Científico, Comercial, Usuario)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Los medios de comunicación </a:t>
            </a:r>
            <a:r>
              <a:rPr lang="es-ES_tradnl" sz="1600" dirty="0" smtClean="0">
                <a:solidFill>
                  <a:srgbClr val="000000"/>
                </a:solidFill>
              </a:rPr>
              <a:t>(Densidad informática, visibilidad, tratamiento informativo e índice temático</a:t>
            </a:r>
            <a:r>
              <a:rPr lang="es-ES_tradnl" sz="1600" b="1" dirty="0" smtClean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5083" y="88900"/>
            <a:ext cx="876299" cy="118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657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27" grpId="0" build="p"/>
      <p:bldP spid="28" grpId="0" build="p"/>
      <p:bldP spid="2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0" y="158752"/>
            <a:ext cx="8001000" cy="603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800" b="1" dirty="0" smtClean="0"/>
              <a:t>AUDITORÍA DE IMAGEN: </a:t>
            </a:r>
            <a:r>
              <a:rPr lang="es-ES_tradnl" sz="2800" b="1" dirty="0" smtClean="0">
                <a:solidFill>
                  <a:srgbClr val="000000"/>
                </a:solidFill>
              </a:rPr>
              <a:t>Pasos preliminares…</a:t>
            </a:r>
            <a:endParaRPr lang="es-ES_tradnl" sz="2800" b="1" dirty="0">
              <a:solidFill>
                <a:srgbClr val="000000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39830221"/>
              </p:ext>
            </p:extLst>
          </p:nvPr>
        </p:nvGraphicFramePr>
        <p:xfrm>
          <a:off x="-838200" y="1257300"/>
          <a:ext cx="11239500" cy="5448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0" y="158752"/>
            <a:ext cx="1066800" cy="165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900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2C62A0-98E8-6B43-A919-18218DF435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4484D4-48C1-F744-9E3D-05A9116C4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03D60-37C9-564B-A02E-72ADCFAD23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8C5941-CD31-EF4F-8E8B-C74907D5BE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556BE7-15FC-6D45-BFAD-B4AD8C0639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9826BF-D275-BF4B-B8A0-1DD7529D0A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18EF63-5021-2A4A-B212-34B1DAAA1E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162984" y="343418"/>
            <a:ext cx="6885516" cy="603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b="1" dirty="0" smtClean="0"/>
              <a:t>AUDITORÍA DE IMAGEN: </a:t>
            </a:r>
            <a:r>
              <a:rPr lang="es-ES_tradnl" sz="2400" b="1" dirty="0" smtClean="0">
                <a:solidFill>
                  <a:srgbClr val="000000"/>
                </a:solidFill>
              </a:rPr>
              <a:t>Análisis de la situación de la empresa...</a:t>
            </a:r>
            <a:endParaRPr lang="es-ES_tradnl" sz="2400" b="1" dirty="0">
              <a:solidFill>
                <a:srgbClr val="000000"/>
              </a:solidFill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62984" y="2705100"/>
            <a:ext cx="2999316" cy="40767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Factores por auditar: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Misión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Historia y evolución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Contexto sectorial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Orientación estratégica de la empresa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Políticas corporativas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Estrategia directiva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Competitividad</a:t>
            </a:r>
          </a:p>
          <a:p>
            <a:endParaRPr lang="es-ES_tradnl" sz="1600" b="1" dirty="0" smtClean="0">
              <a:solidFill>
                <a:srgbClr val="000000"/>
              </a:solidFill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3632200" y="2705100"/>
            <a:ext cx="5120216" cy="2527300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Metodología: 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Investigación documental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Observación participante o la observación de registro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Grupo Focalizado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Entrevistas</a:t>
            </a:r>
          </a:p>
          <a:p>
            <a:pPr marL="0" indent="0">
              <a:buNone/>
            </a:pPr>
            <a:endParaRPr lang="es-ES_tradnl" sz="1600" dirty="0" smtClean="0">
              <a:solidFill>
                <a:srgbClr val="0000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632200" y="5473701"/>
            <a:ext cx="3962400" cy="1295400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Genera los siguientes productos: 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Informe de situación por áreas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Informe general de la situación</a:t>
            </a:r>
          </a:p>
          <a:p>
            <a:pPr marL="0" indent="0">
              <a:buNone/>
            </a:pPr>
            <a:endParaRPr lang="es-ES_tradnl" sz="1600" dirty="0" smtClean="0">
              <a:solidFill>
                <a:srgbClr val="0000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62984" y="1282705"/>
            <a:ext cx="8803216" cy="13080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Objetivos: 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1.- Realizar la documentación y el análisis histórico de los principales elementos que constituyen la Identidad Corporativa para posteriormente contrastarlos con la Cultura Organizacional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400" y="0"/>
            <a:ext cx="903816" cy="120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134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162984" y="343418"/>
            <a:ext cx="6885516" cy="603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b="1" dirty="0" smtClean="0"/>
              <a:t>AUDITORÍA DE IMAGEN: </a:t>
            </a:r>
            <a:r>
              <a:rPr lang="es-ES_tradnl" sz="2400" b="1" dirty="0" smtClean="0">
                <a:solidFill>
                  <a:srgbClr val="000000"/>
                </a:solidFill>
              </a:rPr>
              <a:t>Evaluación de la Cultura Corporativa...</a:t>
            </a:r>
            <a:endParaRPr lang="es-ES_tradnl" sz="2400" b="1" dirty="0">
              <a:solidFill>
                <a:srgbClr val="000000"/>
              </a:solidFill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277100" y="4013202"/>
            <a:ext cx="1689100" cy="1384298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Metodología: 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Cuestionario abierto (27 ítems)</a:t>
            </a:r>
          </a:p>
          <a:p>
            <a:pPr marL="0" indent="0">
              <a:buNone/>
            </a:pPr>
            <a:endParaRPr lang="es-ES_tradnl" sz="1600" dirty="0" smtClean="0">
              <a:solidFill>
                <a:srgbClr val="0000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62984" y="3987805"/>
            <a:ext cx="7012516" cy="2298696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Genera los siguientes productos: 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Informe de la evaluación cuantitativa (media y mediana / Medidas de dispersión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Informe de la evaluación cualitativa (Interpretación de los valores cuantitativos)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(GENERAL Y POR ÁREA)</a:t>
            </a:r>
          </a:p>
          <a:p>
            <a:pPr marL="0" indent="0">
              <a:buNone/>
            </a:pPr>
            <a:endParaRPr lang="es-ES_tradnl" sz="1600" dirty="0" smtClean="0">
              <a:solidFill>
                <a:srgbClr val="0000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62984" y="1295405"/>
            <a:ext cx="8803216" cy="25780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Objetivos: 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1.- Evaluación del estado actual de la Cultura Corporativa y predicción de </a:t>
            </a:r>
            <a:r>
              <a:rPr lang="es-ES_tradnl" sz="1600" b="1" dirty="0" smtClean="0">
                <a:solidFill>
                  <a:srgbClr val="000000"/>
                </a:solidFill>
              </a:rPr>
              <a:t>su </a:t>
            </a:r>
            <a:r>
              <a:rPr lang="es-ES_tradnl" sz="1600" b="1" dirty="0" smtClean="0">
                <a:solidFill>
                  <a:srgbClr val="000000"/>
                </a:solidFill>
              </a:rPr>
              <a:t>evolución.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2.- Estudiar los procesos psicológicos y sociológicos involucrados en la cultura corporativa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3.- Comprender el peso y la importancia que puede alcanzar la Cultura Corporativa en la Imagen de la empresa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62984" y="6388104"/>
            <a:ext cx="8803216" cy="46989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i="1" dirty="0" smtClean="0">
                <a:solidFill>
                  <a:schemeClr val="accent1"/>
                </a:solidFill>
                <a:latin typeface="Avenir Book"/>
                <a:cs typeface="Avenir Book"/>
              </a:rPr>
              <a:t> 1.- ¿Conoce usted el año de creación de su empresa?  2.- Enuncie brevemente nuestra Misión</a:t>
            </a:r>
            <a:endParaRPr lang="es-ES_tradnl" sz="1600" i="1" dirty="0" smtClean="0">
              <a:solidFill>
                <a:srgbClr val="000000"/>
              </a:solidFill>
              <a:latin typeface="Avenir Book"/>
              <a:cs typeface="Avenir Book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400" y="0"/>
            <a:ext cx="903816" cy="120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39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9" grpId="0" animBg="1"/>
      <p:bldP spid="11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162984" y="343418"/>
            <a:ext cx="6885516" cy="603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b="1" dirty="0" smtClean="0"/>
              <a:t>AUDITORÍA DE IMAGEN: </a:t>
            </a:r>
            <a:r>
              <a:rPr lang="es-ES_tradnl" sz="2400" b="1" dirty="0" smtClean="0">
                <a:solidFill>
                  <a:srgbClr val="000000"/>
                </a:solidFill>
              </a:rPr>
              <a:t>Estrategia de RH…</a:t>
            </a:r>
            <a:endParaRPr lang="es-ES_tradnl" sz="2400" b="1" dirty="0">
              <a:solidFill>
                <a:srgbClr val="000000"/>
              </a:solidFill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277100" y="4521205"/>
            <a:ext cx="1689100" cy="1384298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Metodología: 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Cuestionario abierto (60 ítems)</a:t>
            </a:r>
          </a:p>
          <a:p>
            <a:pPr marL="0" indent="0">
              <a:buNone/>
            </a:pPr>
            <a:endParaRPr lang="es-ES_tradnl" sz="1600" dirty="0" smtClean="0">
              <a:solidFill>
                <a:srgbClr val="0000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62984" y="4279908"/>
            <a:ext cx="7012516" cy="1625595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Genera los siguientes productos: 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Tablas de resultados sobre el grado de las respuestas “SI” “NO” y “NS”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(GENERAL Y POR ÁREA)</a:t>
            </a:r>
          </a:p>
          <a:p>
            <a:pPr marL="0" indent="0">
              <a:buNone/>
            </a:pPr>
            <a:endParaRPr lang="es-ES_tradnl" sz="1600" dirty="0" smtClean="0">
              <a:solidFill>
                <a:srgbClr val="0000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62984" y="1358904"/>
            <a:ext cx="8803216" cy="27177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Objetivos: 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1.- Obtener una amplia información sobre las políticas de RH para evaluar su planeación y desarrollo.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2.- Evaluar el grado de conocimiento de las políticas de RH en todos los estratos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3.- Medir el grado de implementación y difusión que hace la empresa de sus políticas de RH</a:t>
            </a:r>
            <a:endParaRPr lang="es-ES_tradnl" sz="1600" b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4.- Valorar el grado de acuerdo o rechazo actitudinal hacia las políticas de RH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62984" y="6153154"/>
            <a:ext cx="8803216" cy="5905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i="1" dirty="0" smtClean="0">
                <a:solidFill>
                  <a:schemeClr val="accent1"/>
                </a:solidFill>
                <a:latin typeface="Avenir Book"/>
                <a:cs typeface="Avenir Book"/>
              </a:rPr>
              <a:t> 1.- ¿Conoce alguna formulación específica explícita sobre la política de RH de la Empresa?    2.- ¿Existe algún sistema permanente de evaluación de la labor profesional en la Empresa? </a:t>
            </a:r>
            <a:endParaRPr lang="es-ES_tradnl" sz="1600" i="1" dirty="0" smtClean="0">
              <a:solidFill>
                <a:srgbClr val="000000"/>
              </a:solidFill>
              <a:latin typeface="Avenir Book"/>
              <a:cs typeface="Avenir Book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400" y="0"/>
            <a:ext cx="903816" cy="120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61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9" grpId="0" animBg="1"/>
      <p:bldP spid="11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162984" y="343418"/>
            <a:ext cx="6885516" cy="603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b="1" dirty="0" smtClean="0"/>
              <a:t>AUDITORÍA DE IMAGEN: </a:t>
            </a:r>
            <a:r>
              <a:rPr lang="es-ES_tradnl" sz="2400" b="1" dirty="0" smtClean="0">
                <a:solidFill>
                  <a:srgbClr val="000000"/>
                </a:solidFill>
              </a:rPr>
              <a:t>Clima interno…</a:t>
            </a:r>
            <a:endParaRPr lang="es-ES_tradnl" sz="2400" b="1" dirty="0">
              <a:solidFill>
                <a:srgbClr val="000000"/>
              </a:solidFill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62984" y="2679705"/>
            <a:ext cx="4294716" cy="1777996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Metodología: 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Cuestionario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Entrevistas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Observación de la dinámica de grupos</a:t>
            </a:r>
          </a:p>
          <a:p>
            <a:pPr marL="0" indent="0">
              <a:buNone/>
            </a:pPr>
            <a:endParaRPr lang="es-ES_tradnl" sz="1600" dirty="0" smtClean="0">
              <a:solidFill>
                <a:srgbClr val="0000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709584" y="2667013"/>
            <a:ext cx="4256616" cy="2412987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Genera los siguientes productos: </a:t>
            </a:r>
          </a:p>
          <a:p>
            <a:r>
              <a:rPr lang="es-ES_tradnl" sz="1600" b="1" dirty="0" smtClean="0">
                <a:solidFill>
                  <a:srgbClr val="000000"/>
                </a:solidFill>
              </a:rPr>
              <a:t>Cuadro de “</a:t>
            </a:r>
            <a:r>
              <a:rPr lang="es-ES_tradnl" sz="1600" b="1" dirty="0" err="1" smtClean="0">
                <a:solidFill>
                  <a:srgbClr val="000000"/>
                </a:solidFill>
              </a:rPr>
              <a:t>Feedback</a:t>
            </a:r>
            <a:r>
              <a:rPr lang="es-ES_tradnl" sz="1600" b="1" dirty="0" smtClean="0">
                <a:solidFill>
                  <a:srgbClr val="000000"/>
                </a:solidFill>
              </a:rPr>
              <a:t> interno” sobre:</a:t>
            </a:r>
          </a:p>
          <a:p>
            <a:pPr lvl="1"/>
            <a:r>
              <a:rPr lang="es-ES_tradnl" sz="1400" b="1" dirty="0" smtClean="0">
                <a:solidFill>
                  <a:srgbClr val="000000"/>
                </a:solidFill>
              </a:rPr>
              <a:t>Satisfacción / Insatisfacción</a:t>
            </a:r>
          </a:p>
          <a:p>
            <a:pPr lvl="1"/>
            <a:r>
              <a:rPr lang="es-ES_tradnl" sz="1400" b="1" dirty="0" smtClean="0">
                <a:solidFill>
                  <a:srgbClr val="000000"/>
                </a:solidFill>
              </a:rPr>
              <a:t>Comunicación / Información</a:t>
            </a:r>
          </a:p>
          <a:p>
            <a:pPr lvl="1"/>
            <a:r>
              <a:rPr lang="es-ES_tradnl" sz="1400" b="1" dirty="0" smtClean="0">
                <a:solidFill>
                  <a:srgbClr val="000000"/>
                </a:solidFill>
              </a:rPr>
              <a:t>Expectativas / Motivaciones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(GENERAL Y POR ÁREA)</a:t>
            </a:r>
          </a:p>
          <a:p>
            <a:pPr marL="0" indent="0">
              <a:buNone/>
            </a:pPr>
            <a:endParaRPr lang="es-ES_tradnl" sz="1600" dirty="0" smtClean="0">
              <a:solidFill>
                <a:srgbClr val="0000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62984" y="1282705"/>
            <a:ext cx="8803216" cy="12318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dirty="0" smtClean="0">
                <a:solidFill>
                  <a:schemeClr val="accent1"/>
                </a:solidFill>
              </a:rPr>
              <a:t>Objetivos: </a:t>
            </a:r>
          </a:p>
          <a:p>
            <a:pPr marL="0" indent="0">
              <a:buNone/>
            </a:pPr>
            <a:r>
              <a:rPr lang="es-ES_tradnl" sz="1600" b="1" dirty="0" smtClean="0">
                <a:solidFill>
                  <a:srgbClr val="000000"/>
                </a:solidFill>
              </a:rPr>
              <a:t>1.- Evaluar y analizar un conjunto amplio de parámetros que tienen una significación relativamente importante en la autoimagen de la compañía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62984" y="5314954"/>
            <a:ext cx="8803216" cy="5905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600" b="1" i="1" dirty="0" smtClean="0">
                <a:solidFill>
                  <a:schemeClr val="accent1"/>
                </a:solidFill>
                <a:latin typeface="Avenir Book"/>
                <a:cs typeface="Avenir Book"/>
              </a:rPr>
              <a:t> 1.- ¿Cuántas jornadas se han perdido por enfermedad?</a:t>
            </a:r>
          </a:p>
          <a:p>
            <a:pPr marL="0" indent="0">
              <a:buNone/>
            </a:pPr>
            <a:r>
              <a:rPr lang="es-ES_tradnl" sz="1600" b="1" i="1" dirty="0" smtClean="0">
                <a:solidFill>
                  <a:schemeClr val="accent1"/>
                </a:solidFill>
                <a:latin typeface="Avenir Book"/>
                <a:cs typeface="Avenir Book"/>
              </a:rPr>
              <a:t> 2.- ¿Está usted satisfecho con su trabajo, globalmente?</a:t>
            </a:r>
          </a:p>
          <a:p>
            <a:pPr marL="0" indent="0">
              <a:buNone/>
            </a:pPr>
            <a:r>
              <a:rPr lang="es-ES_tradnl" sz="1600" b="1" i="1" dirty="0" smtClean="0">
                <a:solidFill>
                  <a:schemeClr val="accent1"/>
                </a:solidFill>
                <a:latin typeface="Avenir Book"/>
                <a:cs typeface="Avenir Book"/>
              </a:rPr>
              <a:t>3.- ¿Está satisfecho con su salario?</a:t>
            </a:r>
            <a:endParaRPr lang="es-ES_tradnl" sz="1600" i="1" dirty="0" smtClean="0">
              <a:solidFill>
                <a:srgbClr val="000000"/>
              </a:solidFill>
              <a:latin typeface="Avenir Book"/>
              <a:cs typeface="Avenir Book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400" y="0"/>
            <a:ext cx="903816" cy="120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373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9" grpId="0" animBg="1"/>
      <p:bldP spid="11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42900"/>
            <a:ext cx="6508377" cy="1143000"/>
          </a:xfrm>
        </p:spPr>
        <p:txBody>
          <a:bodyPr/>
          <a:lstStyle/>
          <a:p>
            <a:r>
              <a:rPr lang="es-ES_tradnl" dirty="0" smtClean="0"/>
              <a:t>INNOVACIÓN PERPETUA</a:t>
            </a:r>
            <a:endParaRPr lang="es-ES_tradn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2560061"/>
              </p:ext>
            </p:extLst>
          </p:nvPr>
        </p:nvGraphicFramePr>
        <p:xfrm>
          <a:off x="965199" y="2133600"/>
          <a:ext cx="6777038" cy="4635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8519"/>
                <a:gridCol w="3388519"/>
              </a:tblGrid>
              <a:tr h="6121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VIEJO PARADIGMA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NUEVO PARADIGMA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Promueve</a:t>
                      </a:r>
                      <a:r>
                        <a:rPr lang="es-ES_tradnl" baseline="0" dirty="0" smtClean="0"/>
                        <a:t> el consumo a toda costa</a:t>
                      </a:r>
                      <a:endParaRPr lang="es-ES_tradnl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Se</a:t>
                      </a:r>
                      <a:r>
                        <a:rPr lang="es-ES_tradnl" baseline="0" dirty="0" smtClean="0"/>
                        <a:t> apropia del consumo</a:t>
                      </a:r>
                      <a:endParaRPr lang="es-ES_tradnl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La</a:t>
                      </a:r>
                      <a:r>
                        <a:rPr lang="es-ES_tradnl" baseline="0" dirty="0" smtClean="0"/>
                        <a:t> gente debe ser apta para los puestos de trabajo</a:t>
                      </a:r>
                      <a:endParaRPr lang="es-ES_tradnl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Los puestos de trabajo deben adaptarse a la gente</a:t>
                      </a:r>
                      <a:endParaRPr lang="es-ES_tradnl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Los</a:t>
                      </a:r>
                      <a:r>
                        <a:rPr lang="es-ES_tradnl" baseline="0" dirty="0" smtClean="0"/>
                        <a:t> objetivos se imponen desde </a:t>
                      </a:r>
                      <a:r>
                        <a:rPr lang="es-ES_tradnl" baseline="0" dirty="0" smtClean="0"/>
                        <a:t>arriba.</a:t>
                      </a:r>
                      <a:endParaRPr lang="es-ES_tradnl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Se alienta la autonomía y la </a:t>
                      </a:r>
                      <a:r>
                        <a:rPr lang="es-ES_tradnl" dirty="0" smtClean="0"/>
                        <a:t>participaci</a:t>
                      </a:r>
                      <a:r>
                        <a:rPr lang="es-ES_tradnl" dirty="0" smtClean="0"/>
                        <a:t>ón</a:t>
                      </a:r>
                      <a:r>
                        <a:rPr lang="es-ES_tradnl" baseline="0" dirty="0" smtClean="0"/>
                        <a:t> </a:t>
                      </a:r>
                      <a:r>
                        <a:rPr lang="es-ES_tradnl" baseline="0" dirty="0" smtClean="0"/>
                        <a:t>de los trabajadores</a:t>
                      </a:r>
                      <a:endParaRPr lang="es-ES_tradnl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0475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Fragmentación en el trabajo</a:t>
                      </a:r>
                      <a:endParaRPr lang="es-ES_tradnl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Intercambio</a:t>
                      </a:r>
                      <a:r>
                        <a:rPr lang="es-ES_tradnl" baseline="0" dirty="0" smtClean="0"/>
                        <a:t> cruzado de ideas y conocimientos por especialistas.</a:t>
                      </a:r>
                      <a:endParaRPr lang="es-ES_tradnl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Identificación con el trabajo</a:t>
                      </a:r>
                      <a:endParaRPr lang="es-ES_tradnl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La identidad</a:t>
                      </a:r>
                      <a:r>
                        <a:rPr lang="es-ES_tradnl" baseline="0" dirty="0" smtClean="0"/>
                        <a:t> del trabajador trasciende  la descripción del puesto</a:t>
                      </a:r>
                      <a:endParaRPr lang="es-ES_tradnl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2943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8892882"/>
              </p:ext>
            </p:extLst>
          </p:nvPr>
        </p:nvGraphicFramePr>
        <p:xfrm>
          <a:off x="1042988" y="860689"/>
          <a:ext cx="6777038" cy="532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8519"/>
                <a:gridCol w="3388519"/>
              </a:tblGrid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Empresa según el modelos de relojería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Se reconoce y asume</a:t>
                      </a:r>
                      <a:r>
                        <a:rPr lang="es-ES_tradnl" baseline="0" dirty="0" smtClean="0"/>
                        <a:t> la incertidumbre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Agresividad,</a:t>
                      </a:r>
                      <a:r>
                        <a:rPr lang="es-ES_tradnl" baseline="0" dirty="0" smtClean="0"/>
                        <a:t> competencia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Cooperación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El trabajo y esparcimiento separados.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Límites entre trabajo y esparcimiento desdibujados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Manipulación y dominación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Cooperación con la naturaleza.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Estabilidad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Transformación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Perspectiva</a:t>
                      </a:r>
                      <a:r>
                        <a:rPr lang="es-ES_tradnl" baseline="0" dirty="0" smtClean="0"/>
                        <a:t> </a:t>
                      </a:r>
                      <a:r>
                        <a:rPr lang="es-ES_tradnl" dirty="0" smtClean="0"/>
                        <a:t> Cuantitativa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Cuantitativa y cualitativa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Motivos meramente</a:t>
                      </a:r>
                      <a:r>
                        <a:rPr lang="es-ES_tradnl" baseline="0" dirty="0" smtClean="0"/>
                        <a:t> económicos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Valores trascienden la ganancia material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Énfasis</a:t>
                      </a:r>
                      <a:r>
                        <a:rPr lang="es-ES_tradnl" baseline="0" dirty="0" smtClean="0"/>
                        <a:t>  en soluciones a corto plazo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Eficiencia</a:t>
                      </a:r>
                      <a:r>
                        <a:rPr lang="es-ES_tradnl" baseline="0" dirty="0" smtClean="0"/>
                        <a:t> a largo plazo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Operaciones centralizadas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Operaciones</a:t>
                      </a:r>
                      <a:r>
                        <a:rPr lang="es-ES_tradnl" baseline="0" dirty="0" smtClean="0"/>
                        <a:t> descentralizadas</a:t>
                      </a:r>
                      <a:endParaRPr lang="es-ES_trad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 smtClean="0"/>
                        <a:t>Tecnología desenfrenada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Tecnología apropiada</a:t>
                      </a:r>
                      <a:endParaRPr lang="es-ES_tradn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5856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Circunstancias  que propician un cambio</a:t>
            </a:r>
            <a:endParaRPr lang="es-ES_tradnl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Cambio de dirección</a:t>
            </a:r>
          </a:p>
          <a:p>
            <a:r>
              <a:rPr lang="es-ES_tradnl" dirty="0" smtClean="0"/>
              <a:t>Crisis de identidad por fusión o adquisición de otra empresa</a:t>
            </a:r>
          </a:p>
          <a:p>
            <a:r>
              <a:rPr lang="es-ES_tradnl" dirty="0" smtClean="0"/>
              <a:t>Crisis de productividad</a:t>
            </a:r>
          </a:p>
          <a:p>
            <a:r>
              <a:rPr lang="es-ES_tradnl" dirty="0" smtClean="0"/>
              <a:t>Pérdida de posición dominante</a:t>
            </a:r>
          </a:p>
          <a:p>
            <a:r>
              <a:rPr lang="es-ES_tradnl" dirty="0" smtClean="0"/>
              <a:t>Nuevas reglas en el mercado</a:t>
            </a:r>
          </a:p>
          <a:p>
            <a:r>
              <a:rPr lang="es-ES_tradnl" dirty="0" smtClean="0"/>
              <a:t>Cambio en escala de valores de la sociedad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014744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Resistencia y Gerencia Media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_tradnl" dirty="0" smtClean="0"/>
              <a:t>La naturaleza humana es opuesta al cambio.</a:t>
            </a:r>
          </a:p>
          <a:p>
            <a:r>
              <a:rPr lang="es-ES_tradnl" dirty="0" smtClean="0"/>
              <a:t>Los miedos básicos son los principales resistentes al cambio.</a:t>
            </a:r>
          </a:p>
          <a:p>
            <a:r>
              <a:rPr lang="es-ES_tradnl" dirty="0" smtClean="0"/>
              <a:t>Gerencia media, mucho más que vínculo mediador.</a:t>
            </a:r>
          </a:p>
          <a:p>
            <a:pPr marL="822960" lvl="1" indent="-457200">
              <a:buFont typeface="+mj-lt"/>
              <a:buAutoNum type="arabicPeriod"/>
            </a:pPr>
            <a:r>
              <a:rPr lang="es-ES_tradnl" sz="2000" dirty="0" smtClean="0"/>
              <a:t>Olvidarse de las operaciones día a día</a:t>
            </a:r>
          </a:p>
          <a:p>
            <a:pPr marL="822960" lvl="1" indent="-457200">
              <a:buFont typeface="+mj-lt"/>
              <a:buAutoNum type="arabicPeriod"/>
            </a:pPr>
            <a:r>
              <a:rPr lang="es-ES_tradnl" dirty="0" smtClean="0"/>
              <a:t>Pensar como alta gerencia</a:t>
            </a:r>
          </a:p>
          <a:p>
            <a:pPr marL="822960" lvl="1" indent="-457200">
              <a:buFont typeface="+mj-lt"/>
              <a:buAutoNum type="arabicPeriod"/>
            </a:pPr>
            <a:r>
              <a:rPr lang="es-ES_tradnl" dirty="0" smtClean="0"/>
              <a:t>Comprender la estrategia del negocio</a:t>
            </a:r>
          </a:p>
          <a:p>
            <a:pPr marL="822960" lvl="1" indent="-457200">
              <a:buFont typeface="+mj-lt"/>
              <a:buAutoNum type="arabicPeriod"/>
            </a:pPr>
            <a:r>
              <a:rPr lang="es-ES_tradnl" dirty="0" smtClean="0"/>
              <a:t>Participar en todos los niveles</a:t>
            </a:r>
          </a:p>
          <a:p>
            <a:pPr marL="822960" lvl="1" indent="-457200">
              <a:buFont typeface="+mj-lt"/>
              <a:buAutoNum type="arabicPeriod"/>
            </a:pPr>
            <a:r>
              <a:rPr lang="es-ES_tradnl" dirty="0" smtClean="0"/>
              <a:t>Manejar el cambio y a las personas en conjunto</a:t>
            </a:r>
            <a:endParaRPr lang="es-ES_tradnl" dirty="0"/>
          </a:p>
          <a:p>
            <a:pPr marL="822960" lvl="1" indent="-457200">
              <a:buFont typeface="+mj-lt"/>
              <a:buAutoNum type="arabicPeriod"/>
            </a:pPr>
            <a:r>
              <a:rPr lang="es-ES_tradnl" dirty="0" smtClean="0"/>
              <a:t>Rol “experto de cambio”</a:t>
            </a:r>
          </a:p>
          <a:p>
            <a:pPr marL="822960" lvl="1" indent="-457200">
              <a:buFont typeface="+mj-lt"/>
              <a:buAutoNum type="arabicPeriod"/>
            </a:pPr>
            <a:r>
              <a:rPr lang="es-ES_tradnl" dirty="0" smtClean="0"/>
              <a:t>Asesoramiento a empleados de primera línea</a:t>
            </a:r>
          </a:p>
          <a:p>
            <a:pPr marL="822960" lvl="1" indent="-457200">
              <a:buFont typeface="+mj-lt"/>
              <a:buAutoNum type="arabicPeriod"/>
            </a:pPr>
            <a:r>
              <a:rPr lang="es-ES_tradnl" dirty="0" smtClean="0"/>
              <a:t>Motivar a la organización para lograr el cambio.</a:t>
            </a:r>
          </a:p>
        </p:txBody>
      </p:sp>
    </p:spTree>
    <p:extLst>
      <p:ext uri="{BB962C8B-B14F-4D97-AF65-F5344CB8AC3E}">
        <p14:creationId xmlns:p14="http://schemas.microsoft.com/office/powerpoint/2010/main" val="3935529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3960248"/>
              </p:ext>
            </p:extLst>
          </p:nvPr>
        </p:nvGraphicFramePr>
        <p:xfrm>
          <a:off x="338940" y="1808552"/>
          <a:ext cx="5100178" cy="3699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13008691"/>
              </p:ext>
            </p:extLst>
          </p:nvPr>
        </p:nvGraphicFramePr>
        <p:xfrm>
          <a:off x="3644485" y="0"/>
          <a:ext cx="578424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686388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1571" y="5034358"/>
            <a:ext cx="5458968" cy="1048684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Manual de gestión comunicativa</a:t>
            </a:r>
            <a:br>
              <a:rPr lang="es-MX" dirty="0" smtClean="0"/>
            </a:br>
            <a:r>
              <a:rPr lang="es-MX" dirty="0" smtClean="0"/>
              <a:t>MGC</a:t>
            </a:r>
            <a:endParaRPr lang="es-MX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026" name="Picture 2" descr="http://1.bp.blogspot.com/-xr84lb8vO58/UIjpaNW7OeI/AAAAAAAAACs/olmkMJA6nEc/s1600/dir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71" y="4627958"/>
            <a:ext cx="4229100" cy="225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88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3645024"/>
            <a:ext cx="7848872" cy="30243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199" y="342900"/>
            <a:ext cx="6508377" cy="1143000"/>
          </a:xfrm>
        </p:spPr>
        <p:txBody>
          <a:bodyPr/>
          <a:lstStyle/>
          <a:p>
            <a:r>
              <a:rPr lang="es-MX" dirty="0" smtClean="0"/>
              <a:t>MGC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728" y="3861048"/>
            <a:ext cx="8119712" cy="2808312"/>
          </a:xfrm>
        </p:spPr>
        <p:txBody>
          <a:bodyPr>
            <a:normAutofit/>
          </a:bodyPr>
          <a:lstStyle/>
          <a:p>
            <a:r>
              <a:rPr lang="es-MX" dirty="0" smtClean="0"/>
              <a:t>Plan estratégico de Imagen Corporativa</a:t>
            </a:r>
          </a:p>
          <a:p>
            <a:r>
              <a:rPr lang="es-MX" dirty="0" smtClean="0"/>
              <a:t>Dirección de comunicación</a:t>
            </a:r>
          </a:p>
          <a:p>
            <a:r>
              <a:rPr lang="es-MX" dirty="0" smtClean="0"/>
              <a:t>Normas generales de comunicación</a:t>
            </a:r>
          </a:p>
          <a:p>
            <a:r>
              <a:rPr lang="es-MX" dirty="0" smtClean="0"/>
              <a:t>Mapa de públicos</a:t>
            </a:r>
            <a:endParaRPr lang="es-MX" dirty="0"/>
          </a:p>
          <a:p>
            <a:r>
              <a:rPr lang="es-MX" dirty="0" smtClean="0"/>
              <a:t>Plan anual de comunicación</a:t>
            </a:r>
            <a:endParaRPr lang="es-MX" dirty="0"/>
          </a:p>
        </p:txBody>
      </p:sp>
      <p:sp>
        <p:nvSpPr>
          <p:cNvPr id="5" name="Rectangle 4"/>
          <p:cNvSpPr/>
          <p:nvPr/>
        </p:nvSpPr>
        <p:spPr>
          <a:xfrm>
            <a:off x="323528" y="1582921"/>
            <a:ext cx="79208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200" dirty="0"/>
              <a:t>Es el instrumento que sintetiza la estrategia de comunicación y define los parámetros de la organización y gestión de su función comunicativa.</a:t>
            </a:r>
          </a:p>
        </p:txBody>
      </p:sp>
    </p:spTree>
    <p:extLst>
      <p:ext uri="{BB962C8B-B14F-4D97-AF65-F5344CB8AC3E}">
        <p14:creationId xmlns:p14="http://schemas.microsoft.com/office/powerpoint/2010/main" val="4247838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emplea.universia.es/informacion/images/yatrabajo/F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92" y="764704"/>
            <a:ext cx="9303168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96341"/>
            <a:ext cx="6508377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1. Plan estratégico de Imagen Corporativa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</p:spPr>
        <p:txBody>
          <a:bodyPr/>
          <a:lstStyle/>
          <a:p>
            <a:r>
              <a:rPr lang="es-MX" dirty="0" smtClean="0"/>
              <a:t>Traduce en términos de Imagen y comunicación el proyecto empresarial</a:t>
            </a:r>
          </a:p>
          <a:p>
            <a:r>
              <a:rPr lang="es-MX" dirty="0" smtClean="0"/>
              <a:t>Establece cuál debe ser la Imagen intencional de la compañía</a:t>
            </a:r>
          </a:p>
          <a:p>
            <a:r>
              <a:rPr lang="es-MX" dirty="0" smtClean="0"/>
              <a:t>Fija la estrategia a mediano plazo (4 años)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48300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9512" y="1484784"/>
            <a:ext cx="8496944" cy="5112568"/>
          </a:xfrm>
          <a:prstGeom prst="roundRect">
            <a:avLst/>
          </a:prstGeom>
          <a:solidFill>
            <a:srgbClr val="30D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63984"/>
            <a:ext cx="6508377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1. Plan estratégico de Imagen Corporativa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 smtClean="0"/>
              <a:t>a) Enumeración de los objetivos empresariales</a:t>
            </a:r>
          </a:p>
          <a:p>
            <a:pPr marL="0" indent="0">
              <a:buNone/>
            </a:pPr>
            <a:r>
              <a:rPr lang="es-MX" dirty="0" smtClean="0"/>
              <a:t>b) Traducir los objetivos anteriores en términos de imagen</a:t>
            </a:r>
          </a:p>
          <a:p>
            <a:pPr marL="0" indent="0">
              <a:buNone/>
            </a:pPr>
            <a:r>
              <a:rPr lang="es-MX" dirty="0"/>
              <a:t>c</a:t>
            </a:r>
            <a:r>
              <a:rPr lang="es-MX" dirty="0" smtClean="0"/>
              <a:t>) Conocer con exactitud el estado actual de la Imagen de la compañía: evaluación: interna, pública, financiera, producto.</a:t>
            </a:r>
          </a:p>
          <a:p>
            <a:pPr marL="0" indent="0">
              <a:buNone/>
            </a:pPr>
            <a:r>
              <a:rPr lang="es-MX" dirty="0" smtClean="0"/>
              <a:t>d) Configuración o adaptación de la personalidad corporativa de la compañía: personalidad pública: identidad visual, cultura, comunicación corporativa</a:t>
            </a:r>
          </a:p>
          <a:p>
            <a:pPr marL="0" indent="0">
              <a:buNone/>
            </a:pPr>
            <a:r>
              <a:rPr lang="es-MX" dirty="0" smtClean="0"/>
              <a:t>e) Gestión de la comunicación: programas alineados</a:t>
            </a:r>
          </a:p>
          <a:p>
            <a:pPr marL="0" indent="0">
              <a:buNone/>
            </a:pPr>
            <a:r>
              <a:rPr lang="es-MX" dirty="0" smtClean="0"/>
              <a:t>f) Método de difusión interna del plan</a:t>
            </a:r>
          </a:p>
          <a:p>
            <a:pPr marL="0" indent="0">
              <a:buNone/>
            </a:pPr>
            <a:r>
              <a:rPr lang="es-MX" dirty="0" smtClean="0"/>
              <a:t>g) Presupuesto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12060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2. Dirección de comunicación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 smtClean="0"/>
              <a:t>Dircom</a:t>
            </a:r>
            <a:r>
              <a:rPr lang="es-MX" dirty="0" smtClean="0"/>
              <a:t>: ¿Director de imagen?</a:t>
            </a:r>
          </a:p>
          <a:p>
            <a:r>
              <a:rPr lang="es-MX" dirty="0" smtClean="0"/>
              <a:t>a) Elaboración del MGC</a:t>
            </a:r>
          </a:p>
          <a:p>
            <a:r>
              <a:rPr lang="es-MX" dirty="0" smtClean="0"/>
              <a:t>b) Portavoz de la compañía</a:t>
            </a:r>
          </a:p>
          <a:p>
            <a:r>
              <a:rPr lang="es-MX" dirty="0" smtClean="0"/>
              <a:t>c) Dir. Del programa de comunicación del presidente</a:t>
            </a:r>
            <a:endParaRPr lang="es-MX" dirty="0"/>
          </a:p>
        </p:txBody>
      </p:sp>
      <p:pic>
        <p:nvPicPr>
          <p:cNvPr id="3074" name="Picture 2" descr="http://www.masr.com.mx/wp-content/uploads/2011/04/ciudadania-corporativa-300x299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010024"/>
            <a:ext cx="2857500" cy="284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305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28600"/>
            <a:ext cx="6508377" cy="1143000"/>
          </a:xfrm>
        </p:spPr>
        <p:txBody>
          <a:bodyPr/>
          <a:lstStyle/>
          <a:p>
            <a:r>
              <a:rPr lang="es-MX" dirty="0" smtClean="0"/>
              <a:t>Organigrama </a:t>
            </a:r>
            <a:r>
              <a:rPr lang="es-MX" dirty="0" err="1" smtClean="0"/>
              <a:t>Dircom</a:t>
            </a:r>
            <a:endParaRPr lang="es-MX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9678981"/>
              </p:ext>
            </p:extLst>
          </p:nvPr>
        </p:nvGraphicFramePr>
        <p:xfrm>
          <a:off x="368299" y="824805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1331640" y="496976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29196" y="5006641"/>
            <a:ext cx="2448272" cy="1685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Prensa</a:t>
            </a:r>
          </a:p>
          <a:p>
            <a:pPr algn="ctr"/>
            <a:r>
              <a:rPr lang="es-MX" dirty="0" smtClean="0"/>
              <a:t>R.P.</a:t>
            </a:r>
          </a:p>
          <a:p>
            <a:pPr algn="ctr"/>
            <a:r>
              <a:rPr lang="es-MX" dirty="0" smtClean="0"/>
              <a:t>Comunicación interna</a:t>
            </a:r>
          </a:p>
          <a:p>
            <a:pPr algn="ctr"/>
            <a:r>
              <a:rPr lang="es-MX" dirty="0" smtClean="0"/>
              <a:t>Com. Finan.</a:t>
            </a:r>
          </a:p>
          <a:p>
            <a:pPr algn="ctr"/>
            <a:r>
              <a:rPr lang="es-MX" dirty="0" smtClean="0"/>
              <a:t>Campaña Corp.</a:t>
            </a:r>
            <a:endParaRPr lang="es-MX" dirty="0"/>
          </a:p>
        </p:txBody>
      </p:sp>
      <p:sp>
        <p:nvSpPr>
          <p:cNvPr id="3" name="TextBox 2"/>
          <p:cNvSpPr txBox="1"/>
          <p:nvPr/>
        </p:nvSpPr>
        <p:spPr>
          <a:xfrm>
            <a:off x="3131840" y="5676418"/>
            <a:ext cx="47421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Comité de imagen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000" dirty="0" smtClean="0"/>
              <a:t>Observatorio Permanente de Imagen Corporativa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244921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3. Normas generales de comunicación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Estilo general que debe impregnar todas las comunicaciones de la empresa</a:t>
            </a:r>
          </a:p>
          <a:p>
            <a:r>
              <a:rPr lang="es-MX" dirty="0" smtClean="0"/>
              <a:t>Relación con los medios: +presencia </a:t>
            </a:r>
          </a:p>
          <a:p>
            <a:r>
              <a:rPr lang="es-MX" dirty="0" smtClean="0"/>
              <a:t>Programas orientados: crisis, inducción.</a:t>
            </a:r>
            <a:endParaRPr lang="es-MX" dirty="0"/>
          </a:p>
        </p:txBody>
      </p:sp>
      <p:pic>
        <p:nvPicPr>
          <p:cNvPr id="4098" name="Picture 2" descr="http://porhacheoporb.files.wordpress.com/2013/03/crisis-reputacional.jpg?w=58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092" y="4261768"/>
            <a:ext cx="4812228" cy="262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320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Relación con la prensa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Política a largo plazo</a:t>
            </a:r>
          </a:p>
          <a:p>
            <a:r>
              <a:rPr lang="es-MX" dirty="0" smtClean="0"/>
              <a:t>Colaboración con los periodistas</a:t>
            </a:r>
          </a:p>
          <a:p>
            <a:r>
              <a:rPr lang="es-MX" dirty="0" smtClean="0"/>
              <a:t>Eficacia en la difusión</a:t>
            </a:r>
          </a:p>
          <a:p>
            <a:r>
              <a:rPr lang="es-MX" dirty="0" smtClean="0"/>
              <a:t>Racionalización: no siempre más es mejor</a:t>
            </a:r>
          </a:p>
        </p:txBody>
      </p:sp>
      <p:pic>
        <p:nvPicPr>
          <p:cNvPr id="5122" name="Picture 2" descr="https://si0.twimg.com/profile_images/378800000261051315/eb6b014fedd801f8819d9633f2816691.jpe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419600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2706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thumbs.dreamstime.com/x/micr%C3%B3fonos-en-la-rueda-de-prensa-6715773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9E9E9"/>
              </a:clrFrom>
              <a:clrTo>
                <a:srgbClr val="E9E9E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099340"/>
            <a:ext cx="5652120" cy="3758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Relación con la prensa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 smtClean="0"/>
              <a:t>Técnicas</a:t>
            </a:r>
          </a:p>
          <a:p>
            <a:pPr marL="0" indent="0">
              <a:buNone/>
            </a:pPr>
            <a:r>
              <a:rPr lang="es-MX" dirty="0" smtClean="0"/>
              <a:t>a) Comunicado</a:t>
            </a:r>
          </a:p>
          <a:p>
            <a:pPr marL="0" indent="0">
              <a:buNone/>
            </a:pPr>
            <a:r>
              <a:rPr lang="es-MX" dirty="0" smtClean="0"/>
              <a:t>b) Dossier</a:t>
            </a:r>
          </a:p>
          <a:p>
            <a:pPr marL="0" indent="0">
              <a:buNone/>
            </a:pPr>
            <a:r>
              <a:rPr lang="es-MX" dirty="0" smtClean="0"/>
              <a:t>c) La conferencia de prensa</a:t>
            </a:r>
          </a:p>
          <a:p>
            <a:pPr marL="0" indent="0">
              <a:buNone/>
            </a:pPr>
            <a:r>
              <a:rPr lang="es-MX" dirty="0" smtClean="0"/>
              <a:t>d) Entrevista</a:t>
            </a:r>
          </a:p>
          <a:p>
            <a:pPr marL="0" indent="0">
              <a:buNone/>
            </a:pPr>
            <a:r>
              <a:rPr lang="es-MX" dirty="0" smtClean="0"/>
              <a:t>e) Publirreportaje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6102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628800"/>
            <a:ext cx="7848872" cy="4248472"/>
          </a:xfrm>
          <a:prstGeom prst="roundRect">
            <a:avLst/>
          </a:prstGeom>
          <a:solidFill>
            <a:srgbClr val="F879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98500"/>
            <a:ext cx="6508377" cy="1143000"/>
          </a:xfrm>
        </p:spPr>
        <p:txBody>
          <a:bodyPr/>
          <a:lstStyle/>
          <a:p>
            <a:r>
              <a:rPr lang="es-MX" dirty="0" smtClean="0"/>
              <a:t>Mapa de públicos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/>
          <a:lstStyle/>
          <a:p>
            <a:r>
              <a:rPr lang="es-MX" dirty="0" smtClean="0"/>
              <a:t>Repertorio de públicos para fijar las prioridades</a:t>
            </a:r>
          </a:p>
          <a:p>
            <a:r>
              <a:rPr lang="es-MX" dirty="0" smtClean="0"/>
              <a:t>Repertorio de públicos/ variables de configuración y </a:t>
            </a: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>definición </a:t>
            </a:r>
            <a:r>
              <a:rPr lang="es-MX" dirty="0" smtClean="0"/>
              <a:t>de públicos</a:t>
            </a:r>
          </a:p>
          <a:p>
            <a:r>
              <a:rPr lang="es-MX" dirty="0" smtClean="0"/>
              <a:t>Repertorio de públicos: variado, sin omitir grupos pequeños que requieran una comunicación dirigida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65267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093302"/>
              </p:ext>
            </p:extLst>
          </p:nvPr>
        </p:nvGraphicFramePr>
        <p:xfrm>
          <a:off x="107504" y="1412781"/>
          <a:ext cx="8928990" cy="46793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5759"/>
                <a:gridCol w="410621"/>
                <a:gridCol w="314004"/>
                <a:gridCol w="458929"/>
                <a:gridCol w="225439"/>
                <a:gridCol w="354262"/>
                <a:gridCol w="346210"/>
                <a:gridCol w="378416"/>
                <a:gridCol w="410621"/>
                <a:gridCol w="265695"/>
                <a:gridCol w="217388"/>
                <a:gridCol w="241541"/>
                <a:gridCol w="354262"/>
                <a:gridCol w="193234"/>
                <a:gridCol w="209336"/>
                <a:gridCol w="281799"/>
                <a:gridCol w="281799"/>
                <a:gridCol w="314004"/>
                <a:gridCol w="241541"/>
                <a:gridCol w="241541"/>
                <a:gridCol w="338158"/>
                <a:gridCol w="338158"/>
                <a:gridCol w="314004"/>
                <a:gridCol w="346210"/>
                <a:gridCol w="636059"/>
              </a:tblGrid>
              <a:tr h="381329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Variables de config.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Dimensión estratégica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Influencia en la opinión pública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Difusión de imagen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Int. Económicos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Conoc. Corporativo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Composición interna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Coeficiente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10858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Repertorio de públicos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Est.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Tac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Coy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Pre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Med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Neu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Det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Gen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Tra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Ine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Des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Pro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Ali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Pal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Com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Est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Fun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For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Sup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Maho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Mahe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Miho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Mohe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Personal direc.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Cargos interm.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Personal contacto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Empleados admin.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Empleados prod.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Fza. Ventas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Distribuidores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Accionistas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Grandes clientes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Pequeños clientes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Ent. Financieras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Admon. Central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Admón. Aut.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Sindicatos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Patronales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Líderes oposición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Periodistas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Asoc. Consumidores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Empresas sector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  <a:tr h="200816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Universidades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 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 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19" marR="7419" marT="7419" marB="0" anchor="b"/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MX" dirty="0" smtClean="0"/>
              <a:t>Mapa de públicos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08894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5. Plan anual de comunicación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Estado actual de la Imagen corporativa de la entidad</a:t>
            </a:r>
          </a:p>
          <a:p>
            <a:r>
              <a:rPr lang="es-MX" dirty="0" smtClean="0"/>
              <a:t>Objetivos anuales de comunicación</a:t>
            </a:r>
          </a:p>
          <a:p>
            <a:r>
              <a:rPr lang="es-MX" dirty="0" smtClean="0"/>
              <a:t>Programas de comunicación</a:t>
            </a:r>
            <a:endParaRPr lang="es-MX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85088275"/>
              </p:ext>
            </p:extLst>
          </p:nvPr>
        </p:nvGraphicFramePr>
        <p:xfrm>
          <a:off x="1043608" y="3984088"/>
          <a:ext cx="7320136" cy="2852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0925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56568" y="4435624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es-MX" dirty="0" smtClean="0"/>
              <a:t>Configuración  de  la personalidad  corporativa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03375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335684"/>
            <a:ext cx="8435280" cy="54006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es-MX" sz="2200" dirty="0" smtClean="0"/>
              <a:t>Personalidad pública de la empresa</a:t>
            </a:r>
          </a:p>
          <a:p>
            <a:pPr>
              <a:buFont typeface="Wingdings" pitchFamily="2" charset="2"/>
              <a:buChar char="ü"/>
            </a:pPr>
            <a:r>
              <a:rPr lang="es-MX" sz="2200" dirty="0" smtClean="0"/>
              <a:t>Expresa identidad</a:t>
            </a:r>
          </a:p>
          <a:p>
            <a:pPr>
              <a:buFont typeface="Wingdings" pitchFamily="2" charset="2"/>
              <a:buChar char="ü"/>
            </a:pPr>
            <a:r>
              <a:rPr lang="es-MX" sz="2200" dirty="0" smtClean="0"/>
              <a:t>Normatividad – Manual de identidad visual</a:t>
            </a:r>
          </a:p>
          <a:p>
            <a:pPr>
              <a:buFont typeface="Wingdings" pitchFamily="2" charset="2"/>
              <a:buChar char="ü"/>
            </a:pPr>
            <a:r>
              <a:rPr lang="es-MX" sz="2200" u="sng" dirty="0" smtClean="0"/>
              <a:t>Gestión de la imagen</a:t>
            </a:r>
            <a:endParaRPr lang="es-MX" sz="2200" dirty="0" smtClean="0"/>
          </a:p>
          <a:p>
            <a:pPr>
              <a:buFont typeface="Wingdings" pitchFamily="2" charset="2"/>
              <a:buChar char="ü"/>
            </a:pPr>
            <a:r>
              <a:rPr lang="es-MX" sz="2200" dirty="0" smtClean="0"/>
              <a:t>Diseño de identidad – Comunicación visual</a:t>
            </a:r>
          </a:p>
          <a:p>
            <a:pPr>
              <a:buFont typeface="Wingdings" pitchFamily="2" charset="2"/>
              <a:buChar char="ü"/>
            </a:pPr>
            <a:r>
              <a:rPr lang="es-MX" sz="2200" dirty="0" smtClean="0"/>
              <a:t>Programa de Identidad visual </a:t>
            </a:r>
          </a:p>
          <a:p>
            <a:pPr lvl="1">
              <a:buFont typeface="Wingdings" pitchFamily="2" charset="2"/>
              <a:buChar char="§"/>
            </a:pPr>
            <a:r>
              <a:rPr lang="es-MX" sz="2200" dirty="0" smtClean="0"/>
              <a:t>Pautas culturales</a:t>
            </a:r>
          </a:p>
          <a:p>
            <a:pPr lvl="1">
              <a:buFont typeface="Wingdings" pitchFamily="2" charset="2"/>
              <a:buChar char="§"/>
            </a:pPr>
            <a:r>
              <a:rPr lang="es-MX" sz="2200" dirty="0" smtClean="0"/>
              <a:t>Públicos</a:t>
            </a:r>
          </a:p>
          <a:p>
            <a:pPr marL="363538" lvl="1" indent="-274638">
              <a:buFont typeface="Wingdings" pitchFamily="2" charset="2"/>
              <a:buChar char="ü"/>
            </a:pPr>
            <a:r>
              <a:rPr lang="es-MX" sz="2200" dirty="0" smtClean="0"/>
              <a:t>Carácter integrador:</a:t>
            </a:r>
          </a:p>
          <a:p>
            <a:pPr marL="601282" lvl="2" indent="-274638">
              <a:buFont typeface="Wingdings" pitchFamily="2" charset="2"/>
              <a:buChar char="ü"/>
            </a:pPr>
            <a:r>
              <a:rPr lang="es-MX" sz="2200" b="1" i="1" dirty="0" smtClean="0"/>
              <a:t>Principio Simbólico</a:t>
            </a:r>
            <a:r>
              <a:rPr lang="es-MX" sz="2200" dirty="0" smtClean="0"/>
              <a:t>: La empresa y su identidad:</a:t>
            </a:r>
          </a:p>
          <a:p>
            <a:pPr marL="601282" lvl="2" indent="-274638">
              <a:buNone/>
            </a:pPr>
            <a:r>
              <a:rPr lang="es-MX" sz="2200" dirty="0" smtClean="0"/>
              <a:t>    </a:t>
            </a:r>
            <a:r>
              <a:rPr lang="es-MX" sz="2200" dirty="0" smtClean="0">
                <a:solidFill>
                  <a:srgbClr val="0000FF"/>
                </a:solidFill>
              </a:rPr>
              <a:t>Símbolo y logotipo – </a:t>
            </a:r>
            <a:r>
              <a:rPr lang="es-MX" sz="2200" dirty="0" err="1" smtClean="0">
                <a:solidFill>
                  <a:srgbClr val="0000FF"/>
                </a:solidFill>
              </a:rPr>
              <a:t>logosímbolo</a:t>
            </a:r>
            <a:endParaRPr lang="es-MX" sz="2200" dirty="0" smtClean="0">
              <a:solidFill>
                <a:srgbClr val="0000FF"/>
              </a:solidFill>
            </a:endParaRPr>
          </a:p>
          <a:p>
            <a:pPr marL="628650" lvl="8" indent="-265113">
              <a:buFont typeface="Wingdings" pitchFamily="2" charset="2"/>
              <a:buChar char="ü"/>
            </a:pPr>
            <a:r>
              <a:rPr lang="es-MX" sz="2200" b="1" i="1" dirty="0" smtClean="0"/>
              <a:t>Principio Estructural</a:t>
            </a:r>
            <a:r>
              <a:rPr lang="es-MX" sz="2200" dirty="0" smtClean="0"/>
              <a:t>: Simplicidad – Mayor recordación</a:t>
            </a:r>
          </a:p>
          <a:p>
            <a:pPr marL="628650" lvl="8" indent="-265113">
              <a:buNone/>
            </a:pPr>
            <a:r>
              <a:rPr lang="es-MX" sz="2200" dirty="0" smtClean="0"/>
              <a:t>	</a:t>
            </a:r>
            <a:r>
              <a:rPr lang="es-MX" sz="2200" dirty="0" smtClean="0">
                <a:solidFill>
                  <a:srgbClr val="0000FF"/>
                </a:solidFill>
              </a:rPr>
              <a:t>Código combinatorio: símbolo, logotipo, colores y tipografías</a:t>
            </a:r>
          </a:p>
          <a:p>
            <a:pPr marL="601282" lvl="2" indent="-274638">
              <a:buFont typeface="Wingdings" pitchFamily="2" charset="2"/>
              <a:buChar char="ü"/>
            </a:pPr>
            <a:r>
              <a:rPr lang="es-MX" sz="2200" b="1" i="1" dirty="0" smtClean="0"/>
              <a:t>Principio Sinérgico</a:t>
            </a:r>
            <a:r>
              <a:rPr lang="es-MX" sz="2200" dirty="0" smtClean="0"/>
              <a:t>:</a:t>
            </a:r>
          </a:p>
          <a:p>
            <a:pPr marL="884746" lvl="3" indent="-274638">
              <a:buNone/>
            </a:pPr>
            <a:r>
              <a:rPr lang="es-MX" sz="2200" dirty="0" smtClean="0">
                <a:solidFill>
                  <a:srgbClr val="0000FF"/>
                </a:solidFill>
              </a:rPr>
              <a:t>Símbolo, estructura, cultura, normatividad e identidad visual</a:t>
            </a:r>
          </a:p>
          <a:p>
            <a:pPr marL="628650" lvl="3" indent="-265113">
              <a:buFont typeface="Wingdings" pitchFamily="2" charset="2"/>
              <a:buChar char="ü"/>
            </a:pPr>
            <a:r>
              <a:rPr lang="es-MX" sz="2200" b="1" i="1" dirty="0" smtClean="0"/>
              <a:t>Principio de universalidad</a:t>
            </a:r>
            <a:r>
              <a:rPr lang="es-MX" sz="2200" dirty="0" smtClean="0"/>
              <a:t>: </a:t>
            </a:r>
            <a:r>
              <a:rPr lang="es-MX" sz="2200" dirty="0" smtClean="0">
                <a:solidFill>
                  <a:srgbClr val="0000FF"/>
                </a:solidFill>
              </a:rPr>
              <a:t>Temporal, espacial y cultural.</a:t>
            </a:r>
          </a:p>
          <a:p>
            <a:pPr marL="884746" lvl="3" indent="-274638">
              <a:buNone/>
            </a:pPr>
            <a:endParaRPr lang="es-MX" sz="1800" dirty="0" smtClean="0">
              <a:solidFill>
                <a:srgbClr val="0000FF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188640"/>
            <a:ext cx="6840760" cy="1143000"/>
          </a:xfrm>
        </p:spPr>
        <p:txBody>
          <a:bodyPr/>
          <a:lstStyle/>
          <a:p>
            <a:r>
              <a:rPr lang="es-MX" dirty="0" smtClean="0"/>
              <a:t>La identidad visual corporativa</a:t>
            </a:r>
            <a:endParaRPr lang="es-MX" dirty="0"/>
          </a:p>
        </p:txBody>
      </p:sp>
      <p:grpSp>
        <p:nvGrpSpPr>
          <p:cNvPr id="9" name="8 Grupo"/>
          <p:cNvGrpSpPr/>
          <p:nvPr/>
        </p:nvGrpSpPr>
        <p:grpSpPr>
          <a:xfrm>
            <a:off x="6732240" y="1916832"/>
            <a:ext cx="2088232" cy="864096"/>
            <a:chOff x="6444208" y="4005064"/>
            <a:chExt cx="2088232" cy="864096"/>
          </a:xfrm>
        </p:grpSpPr>
        <p:sp>
          <p:nvSpPr>
            <p:cNvPr id="6" name="5 CuadroTexto"/>
            <p:cNvSpPr txBox="1"/>
            <p:nvPr/>
          </p:nvSpPr>
          <p:spPr>
            <a:xfrm>
              <a:off x="6444208" y="4005064"/>
              <a:ext cx="208823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400" dirty="0" smtClean="0"/>
                <a:t>Diseñadores</a:t>
              </a:r>
            </a:p>
            <a:p>
              <a:pPr algn="ctr"/>
              <a:r>
                <a:rPr lang="es-MX" sz="2400" dirty="0" smtClean="0"/>
                <a:t>Gráficos</a:t>
              </a:r>
              <a:endParaRPr lang="es-MX" sz="2400" dirty="0"/>
            </a:p>
          </p:txBody>
        </p:sp>
        <p:pic>
          <p:nvPicPr>
            <p:cNvPr id="1026" name="Picture 2" descr="C:\Users\juan.ramirez\AppData\Local\Microsoft\Windows\Temporary Internet Files\Content.IE5\4MP3O3QR\MC900432537[1].pn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7092280" y="4005064"/>
              <a:ext cx="864096" cy="86409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48721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51520" y="980728"/>
          <a:ext cx="8686800" cy="5805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MX" dirty="0" smtClean="0"/>
              <a:t>Funciones de la identidad visual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23526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179512" y="1481328"/>
            <a:ext cx="8784976" cy="4900000"/>
          </a:xfrm>
        </p:spPr>
        <p:txBody>
          <a:bodyPr>
            <a:normAutofit fontScale="92500" lnSpcReduction="20000"/>
          </a:bodyPr>
          <a:lstStyle/>
          <a:p>
            <a:r>
              <a:rPr lang="es-MX" b="1" dirty="0" smtClean="0"/>
              <a:t>Análisis de la imagen corporativa</a:t>
            </a:r>
          </a:p>
          <a:p>
            <a:pPr lvl="1"/>
            <a:r>
              <a:rPr lang="es-MX" dirty="0" smtClean="0"/>
              <a:t>Establecimiento de objetivos</a:t>
            </a:r>
          </a:p>
          <a:p>
            <a:pPr lvl="2"/>
            <a:r>
              <a:rPr lang="es-MX" dirty="0" smtClean="0"/>
              <a:t>Selectividad / Jerarquía / Compatibilidad / Armonía</a:t>
            </a:r>
          </a:p>
          <a:p>
            <a:pPr lvl="1"/>
            <a:endParaRPr lang="es-MX" dirty="0" smtClean="0"/>
          </a:p>
          <a:p>
            <a:pPr lvl="1"/>
            <a:r>
              <a:rPr lang="es-MX" dirty="0" smtClean="0"/>
              <a:t>Determinación del estado corporativo  =  </a:t>
            </a:r>
            <a:r>
              <a:rPr lang="es-MX" b="1" dirty="0" smtClean="0"/>
              <a:t>estado de la empresa</a:t>
            </a:r>
          </a:p>
          <a:p>
            <a:pPr lvl="2"/>
            <a:r>
              <a:rPr lang="es-MX" dirty="0" smtClean="0"/>
              <a:t>Entidades de nueva creación</a:t>
            </a:r>
          </a:p>
          <a:p>
            <a:pPr lvl="2"/>
            <a:r>
              <a:rPr lang="es-MX" dirty="0" smtClean="0"/>
              <a:t>Con identidad visual obsoleta</a:t>
            </a:r>
          </a:p>
          <a:p>
            <a:pPr lvl="2"/>
            <a:r>
              <a:rPr lang="es-MX" dirty="0" smtClean="0"/>
              <a:t>Con disfunción entre la identidad y otras variables</a:t>
            </a:r>
          </a:p>
          <a:p>
            <a:pPr lvl="2"/>
            <a:r>
              <a:rPr lang="es-MX" dirty="0" smtClean="0"/>
              <a:t>Con una imagen negativa</a:t>
            </a:r>
          </a:p>
          <a:p>
            <a:pPr lvl="1"/>
            <a:endParaRPr lang="es-MX" dirty="0" smtClean="0"/>
          </a:p>
          <a:p>
            <a:pPr lvl="1"/>
            <a:r>
              <a:rPr lang="es-MX" dirty="0" smtClean="0"/>
              <a:t>Análisis diacrónico</a:t>
            </a:r>
          </a:p>
          <a:p>
            <a:pPr lvl="2"/>
            <a:r>
              <a:rPr lang="es-MX" dirty="0" smtClean="0"/>
              <a:t>Evolución en el tiempo, orientación histórica</a:t>
            </a:r>
          </a:p>
          <a:p>
            <a:pPr lvl="2"/>
            <a:r>
              <a:rPr lang="es-MX" dirty="0" smtClean="0"/>
              <a:t>Cambio o ruptura con la tradición empresarial: formas, colores, estilo, logos, símbolo</a:t>
            </a:r>
          </a:p>
          <a:p>
            <a:pPr lvl="2"/>
            <a:endParaRPr lang="es-MX" dirty="0" smtClean="0"/>
          </a:p>
          <a:p>
            <a:pPr lvl="1"/>
            <a:r>
              <a:rPr lang="es-MX" dirty="0" smtClean="0"/>
              <a:t>Análisis del sector y posición predominante/competencia</a:t>
            </a:r>
          </a:p>
          <a:p>
            <a:pPr lvl="2"/>
            <a:r>
              <a:rPr lang="es-MX" dirty="0" smtClean="0"/>
              <a:t>Acorde al giro empresarial</a:t>
            </a:r>
          </a:p>
          <a:p>
            <a:pPr lvl="2"/>
            <a:endParaRPr lang="es-MX" dirty="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24936" cy="1143000"/>
          </a:xfrm>
        </p:spPr>
        <p:txBody>
          <a:bodyPr>
            <a:noAutofit/>
          </a:bodyPr>
          <a:lstStyle/>
          <a:p>
            <a:r>
              <a:rPr lang="es-MX" sz="3200" dirty="0" smtClean="0"/>
              <a:t>Metodología para la creación de un Programa de Identidad Visual Corporativa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516521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0" y="1340768"/>
            <a:ext cx="9036496" cy="5260040"/>
          </a:xfrm>
        </p:spPr>
        <p:txBody>
          <a:bodyPr>
            <a:normAutofit/>
          </a:bodyPr>
          <a:lstStyle/>
          <a:p>
            <a:r>
              <a:rPr lang="es-MX" dirty="0" smtClean="0"/>
              <a:t>Configuración de la personalidad corporativa</a:t>
            </a:r>
          </a:p>
          <a:p>
            <a:pPr lvl="1"/>
            <a:r>
              <a:rPr lang="es-MX" dirty="0" smtClean="0"/>
              <a:t>Selección de atributos       los más sobresalientes:</a:t>
            </a:r>
          </a:p>
          <a:p>
            <a:pPr lvl="2"/>
            <a:r>
              <a:rPr lang="es-MX" dirty="0" smtClean="0"/>
              <a:t>Hacia la acción: flexible, funcional, interactiva, sistemas simples, </a:t>
            </a:r>
            <a:r>
              <a:rPr lang="es-MX" i="1" dirty="0" err="1" smtClean="0"/>
              <a:t>staff</a:t>
            </a:r>
            <a:r>
              <a:rPr lang="es-MX" dirty="0" smtClean="0"/>
              <a:t> reducido.</a:t>
            </a:r>
          </a:p>
          <a:p>
            <a:pPr lvl="2"/>
            <a:r>
              <a:rPr lang="es-MX" dirty="0" smtClean="0"/>
              <a:t>Innovación; inversión continua, renovación de productos, gestión descentralizada, tolerancia al fracaso y competencia interna.</a:t>
            </a:r>
          </a:p>
          <a:p>
            <a:pPr lvl="2"/>
            <a:r>
              <a:rPr lang="es-MX" dirty="0" smtClean="0"/>
              <a:t>Gran dimensión: red de distribución, economía de escala, diversificación controlada.</a:t>
            </a:r>
          </a:p>
          <a:p>
            <a:pPr lvl="2"/>
            <a:r>
              <a:rPr lang="es-MX" dirty="0" smtClean="0"/>
              <a:t>Tradición: Edad, cumplimiento de compromisos, evolución tecnológica y liderazgo.</a:t>
            </a:r>
          </a:p>
          <a:p>
            <a:pPr lvl="2"/>
            <a:r>
              <a:rPr lang="es-MX" dirty="0" smtClean="0"/>
              <a:t>Orientación hacia el usuario: compromiso / control de calidad.</a:t>
            </a:r>
          </a:p>
          <a:p>
            <a:pPr lvl="2"/>
            <a:r>
              <a:rPr lang="es-MX" dirty="0" smtClean="0"/>
              <a:t>Utilidad social: obras, programas y patrocinios.</a:t>
            </a:r>
          </a:p>
          <a:p>
            <a:pPr lvl="2"/>
            <a:r>
              <a:rPr lang="es-MX" dirty="0" smtClean="0"/>
              <a:t>Interés nacional: orgullo</a:t>
            </a:r>
          </a:p>
          <a:p>
            <a:pPr lvl="2"/>
            <a:r>
              <a:rPr lang="es-MX" dirty="0" smtClean="0"/>
              <a:t>Énfasis en los recursos humanos: lenguaje, cohesión, rigidez, gestión, jerarquías.</a:t>
            </a:r>
          </a:p>
          <a:p>
            <a:pPr lvl="2">
              <a:buNone/>
            </a:pPr>
            <a:endParaRPr lang="es-MX" dirty="0" smtClean="0"/>
          </a:p>
          <a:p>
            <a:endParaRPr lang="es-MX" dirty="0"/>
          </a:p>
        </p:txBody>
      </p:sp>
      <p:sp>
        <p:nvSpPr>
          <p:cNvPr id="5" name="2 Título"/>
          <p:cNvSpPr>
            <a:spLocks noGrp="1"/>
          </p:cNvSpPr>
          <p:nvPr>
            <p:ph type="title"/>
          </p:nvPr>
        </p:nvSpPr>
        <p:spPr>
          <a:xfrm>
            <a:off x="395536" y="197768"/>
            <a:ext cx="8424936" cy="1143000"/>
          </a:xfrm>
        </p:spPr>
        <p:txBody>
          <a:bodyPr>
            <a:noAutofit/>
          </a:bodyPr>
          <a:lstStyle/>
          <a:p>
            <a:r>
              <a:rPr lang="es-MX" sz="3200" dirty="0" smtClean="0"/>
              <a:t>Metodología para la creación de </a:t>
            </a:r>
            <a:br>
              <a:rPr lang="es-MX" sz="3200" dirty="0" smtClean="0"/>
            </a:br>
            <a:r>
              <a:rPr lang="es-MX" sz="3200" dirty="0" smtClean="0"/>
              <a:t>un Programa de Identidad </a:t>
            </a:r>
            <a:r>
              <a:rPr lang="es-MX" sz="3200" dirty="0" smtClean="0"/>
              <a:t>Visual</a:t>
            </a:r>
            <a:endParaRPr lang="es-MX" sz="3200" dirty="0"/>
          </a:p>
        </p:txBody>
      </p:sp>
      <p:sp>
        <p:nvSpPr>
          <p:cNvPr id="6" name="5 Flecha derecha"/>
          <p:cNvSpPr/>
          <p:nvPr/>
        </p:nvSpPr>
        <p:spPr>
          <a:xfrm>
            <a:off x="3085604" y="1844824"/>
            <a:ext cx="36004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0185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0" y="1268760"/>
            <a:ext cx="8964488" cy="5400600"/>
          </a:xfrm>
        </p:spPr>
        <p:txBody>
          <a:bodyPr>
            <a:normAutofit fontScale="85000" lnSpcReduction="10000"/>
          </a:bodyPr>
          <a:lstStyle/>
          <a:p>
            <a:pPr lvl="1"/>
            <a:r>
              <a:rPr lang="es-MX" dirty="0" smtClean="0"/>
              <a:t>Selección y test de nombre</a:t>
            </a:r>
          </a:p>
          <a:p>
            <a:pPr lvl="2"/>
            <a:r>
              <a:rPr lang="es-MX" dirty="0" smtClean="0"/>
              <a:t>Descriptivo: Actividad básica (Gas Natural)</a:t>
            </a:r>
          </a:p>
          <a:p>
            <a:pPr lvl="2"/>
            <a:r>
              <a:rPr lang="es-MX" dirty="0" smtClean="0"/>
              <a:t>Toponímico: Lugar geográfico (Banco de México, Seguros Monterrey)</a:t>
            </a:r>
          </a:p>
          <a:p>
            <a:pPr lvl="2"/>
            <a:r>
              <a:rPr lang="es-MX" dirty="0" smtClean="0"/>
              <a:t>Contractivo: Siglas, acrónimos (Banamex, </a:t>
            </a:r>
            <a:r>
              <a:rPr lang="es-MX" dirty="0" err="1" smtClean="0"/>
              <a:t>Banjército</a:t>
            </a:r>
            <a:r>
              <a:rPr lang="es-MX" dirty="0" smtClean="0"/>
              <a:t>, CONAGUA)</a:t>
            </a:r>
          </a:p>
          <a:p>
            <a:pPr lvl="2"/>
            <a:r>
              <a:rPr lang="es-MX" dirty="0" smtClean="0"/>
              <a:t>Simbólicos: Cosas, animales (Shell, </a:t>
            </a:r>
            <a:r>
              <a:rPr lang="es-MX" dirty="0" err="1" smtClean="0"/>
              <a:t>Camel</a:t>
            </a:r>
            <a:r>
              <a:rPr lang="es-MX" dirty="0" smtClean="0"/>
              <a:t>, El Águila)</a:t>
            </a:r>
          </a:p>
          <a:p>
            <a:pPr lvl="2">
              <a:buNone/>
            </a:pPr>
            <a:endParaRPr lang="es-MX" dirty="0" smtClean="0"/>
          </a:p>
          <a:p>
            <a:pPr lvl="1"/>
            <a:r>
              <a:rPr lang="es-MX" dirty="0" smtClean="0"/>
              <a:t>Creación de la identidad visual </a:t>
            </a:r>
          </a:p>
          <a:p>
            <a:pPr lvl="2"/>
            <a:r>
              <a:rPr lang="es-MX" dirty="0" smtClean="0"/>
              <a:t>Traducción a imágenes visuales la información precedente, de acuerdo </a:t>
            </a:r>
            <a:r>
              <a:rPr lang="es-MX" dirty="0" smtClean="0"/>
              <a:t>con </a:t>
            </a:r>
            <a:r>
              <a:rPr lang="es-MX" dirty="0" smtClean="0"/>
              <a:t>las funciones de asociación (vistas previamente).</a:t>
            </a:r>
          </a:p>
          <a:p>
            <a:pPr lvl="2"/>
            <a:endParaRPr lang="es-MX" dirty="0" smtClean="0"/>
          </a:p>
          <a:p>
            <a:pPr lvl="1"/>
            <a:r>
              <a:rPr lang="es-MX" dirty="0" smtClean="0"/>
              <a:t>Análisis funcional de la identidad visual</a:t>
            </a:r>
          </a:p>
          <a:p>
            <a:pPr lvl="2"/>
            <a:r>
              <a:rPr lang="es-MX" dirty="0" smtClean="0"/>
              <a:t>Control funcional del </a:t>
            </a:r>
            <a:r>
              <a:rPr lang="es-MX" dirty="0" err="1" smtClean="0"/>
              <a:t>logosímbolo</a:t>
            </a:r>
            <a:r>
              <a:rPr lang="es-MX" dirty="0" smtClean="0"/>
              <a:t>: ampliación, reducción, movimiento, recuerdo, enmascaramiento.</a:t>
            </a:r>
          </a:p>
          <a:p>
            <a:pPr lvl="2"/>
            <a:endParaRPr lang="es-MX" dirty="0" smtClean="0"/>
          </a:p>
          <a:p>
            <a:pPr lvl="1"/>
            <a:r>
              <a:rPr lang="es-MX" dirty="0" smtClean="0"/>
              <a:t>Determinación de Aplicaciones</a:t>
            </a:r>
          </a:p>
          <a:p>
            <a:pPr lvl="2"/>
            <a:r>
              <a:rPr lang="es-MX" dirty="0" smtClean="0"/>
              <a:t>En diferentes materiales.</a:t>
            </a:r>
          </a:p>
          <a:p>
            <a:pPr lvl="2">
              <a:buNone/>
            </a:pPr>
            <a:endParaRPr lang="es-MX" dirty="0" smtClean="0"/>
          </a:p>
          <a:p>
            <a:pPr lvl="1"/>
            <a:r>
              <a:rPr lang="es-MX" dirty="0" smtClean="0"/>
              <a:t>Realización del Manual de Normas de Identidad Visual</a:t>
            </a:r>
          </a:p>
          <a:p>
            <a:pPr lvl="2"/>
            <a:r>
              <a:rPr lang="es-MX" dirty="0" smtClean="0"/>
              <a:t>Elaborar el documento con su índice y por capítulos, de </a:t>
            </a:r>
            <a:r>
              <a:rPr lang="es-MX" smtClean="0"/>
              <a:t>acuerdo </a:t>
            </a:r>
            <a:r>
              <a:rPr lang="es-MX" smtClean="0"/>
              <a:t>con </a:t>
            </a:r>
            <a:r>
              <a:rPr lang="es-MX" dirty="0" smtClean="0"/>
              <a:t>lo analizado.</a:t>
            </a:r>
          </a:p>
          <a:p>
            <a:endParaRPr lang="es-MX" dirty="0"/>
          </a:p>
        </p:txBody>
      </p:sp>
      <p:sp>
        <p:nvSpPr>
          <p:cNvPr id="4" name="2 Título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24936" cy="1143000"/>
          </a:xfrm>
        </p:spPr>
        <p:txBody>
          <a:bodyPr>
            <a:noAutofit/>
          </a:bodyPr>
          <a:lstStyle/>
          <a:p>
            <a:r>
              <a:rPr lang="es-MX" sz="3200" dirty="0" smtClean="0"/>
              <a:t>Metodología para la creación de un Programa de Identidad Visual Corporativa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937441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403</TotalTime>
  <Words>2368</Words>
  <Application>Microsoft Macintosh PowerPoint</Application>
  <PresentationFormat>Presentación en pantalla (4:3)</PresentationFormat>
  <Paragraphs>900</Paragraphs>
  <Slides>35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6" baseType="lpstr">
      <vt:lpstr>Plaza</vt:lpstr>
      <vt:lpstr>Justo Villafañe</vt:lpstr>
      <vt:lpstr>Una concepción gestáltica de la Imagen corporativa… </vt:lpstr>
      <vt:lpstr>Una concepción gestáltica de la Imagen corporativa… </vt:lpstr>
      <vt:lpstr>Una concepción gestáltica de la Imagen corporativa… </vt:lpstr>
      <vt:lpstr>Dimensión estratégica de la Imagen corporativa… </vt:lpstr>
      <vt:lpstr>Dimensión estratégica de la Imagen corporativa…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INNOVACIÓN PERPETUA</vt:lpstr>
      <vt:lpstr>Presentación de PowerPoint</vt:lpstr>
      <vt:lpstr>Circunstancias  que propician un cambio</vt:lpstr>
      <vt:lpstr>Resistencia y Gerencia Media</vt:lpstr>
      <vt:lpstr>Presentación de PowerPoint</vt:lpstr>
      <vt:lpstr>Manual de gestión comunicativa MGC</vt:lpstr>
      <vt:lpstr>MGC</vt:lpstr>
      <vt:lpstr>1. Plan estratégico de Imagen Corporativa</vt:lpstr>
      <vt:lpstr>1. Plan estratégico de Imagen Corporativa</vt:lpstr>
      <vt:lpstr>2. Dirección de comunicación</vt:lpstr>
      <vt:lpstr>Organigrama Dircom</vt:lpstr>
      <vt:lpstr>3. Normas generales de comunicación</vt:lpstr>
      <vt:lpstr>Relación con la prensa</vt:lpstr>
      <vt:lpstr>Relación con la prensa</vt:lpstr>
      <vt:lpstr>Mapa de públicos</vt:lpstr>
      <vt:lpstr>Mapa de públicos</vt:lpstr>
      <vt:lpstr>5. Plan anual de comunicación</vt:lpstr>
      <vt:lpstr>Configuración  de  la personalidad  corporativa</vt:lpstr>
      <vt:lpstr>La identidad visual corporativa</vt:lpstr>
      <vt:lpstr>Funciones de la identidad visual</vt:lpstr>
      <vt:lpstr>Metodología para la creación de un Programa de Identidad Visual Corporativa</vt:lpstr>
      <vt:lpstr>Metodología para la creación de  un Programa de Identidad Visual</vt:lpstr>
      <vt:lpstr>Metodología para la creación de un Programa de Identidad Visual Corporativa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Justo Villafañe</dc:title>
  <dc:creator>ITESM</dc:creator>
  <cp:lastModifiedBy>Octavio Islas</cp:lastModifiedBy>
  <cp:revision>28</cp:revision>
  <dcterms:created xsi:type="dcterms:W3CDTF">2013-09-08T23:46:22Z</dcterms:created>
  <dcterms:modified xsi:type="dcterms:W3CDTF">2013-09-24T18:31:55Z</dcterms:modified>
</cp:coreProperties>
</file>