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-120" y="-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9F45E-4205-4C34-A7A7-70D512CD9574}" type="datetimeFigureOut">
              <a:rPr lang="es-MX" smtClean="0"/>
              <a:t>13/08/13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2A1C1-53A4-4819-A7B9-E87E12A5BF11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57949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9F45E-4205-4C34-A7A7-70D512CD9574}" type="datetimeFigureOut">
              <a:rPr lang="es-MX" smtClean="0"/>
              <a:t>13/08/13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2A1C1-53A4-4819-A7B9-E87E12A5BF11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9584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9F45E-4205-4C34-A7A7-70D512CD9574}" type="datetimeFigureOut">
              <a:rPr lang="es-MX" smtClean="0"/>
              <a:t>13/08/13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2A1C1-53A4-4819-A7B9-E87E12A5BF11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18523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9F45E-4205-4C34-A7A7-70D512CD9574}" type="datetimeFigureOut">
              <a:rPr lang="es-MX" smtClean="0"/>
              <a:t>13/08/13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2A1C1-53A4-4819-A7B9-E87E12A5BF11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55157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9F45E-4205-4C34-A7A7-70D512CD9574}" type="datetimeFigureOut">
              <a:rPr lang="es-MX" smtClean="0"/>
              <a:t>13/08/13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2A1C1-53A4-4819-A7B9-E87E12A5BF11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25434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9F45E-4205-4C34-A7A7-70D512CD9574}" type="datetimeFigureOut">
              <a:rPr lang="es-MX" smtClean="0"/>
              <a:t>13/08/13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2A1C1-53A4-4819-A7B9-E87E12A5BF11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43719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9F45E-4205-4C34-A7A7-70D512CD9574}" type="datetimeFigureOut">
              <a:rPr lang="es-MX" smtClean="0"/>
              <a:t>13/08/13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2A1C1-53A4-4819-A7B9-E87E12A5BF11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52673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9F45E-4205-4C34-A7A7-70D512CD9574}" type="datetimeFigureOut">
              <a:rPr lang="es-MX" smtClean="0"/>
              <a:t>13/08/13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2A1C1-53A4-4819-A7B9-E87E12A5BF11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67424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2A1C1-53A4-4819-A7B9-E87E12A5BF11}" type="slidenum">
              <a:rPr lang="es-MX" smtClean="0"/>
              <a:t>‹Nr.›</a:t>
            </a:fld>
            <a:endParaRPr lang="es-MX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9F45E-4205-4C34-A7A7-70D512CD9574}" type="datetimeFigureOut">
              <a:rPr lang="es-MX" smtClean="0"/>
              <a:t>13/08/13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07849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9F45E-4205-4C34-A7A7-70D512CD9574}" type="datetimeFigureOut">
              <a:rPr lang="es-MX" smtClean="0"/>
              <a:t>13/08/13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2A1C1-53A4-4819-A7B9-E87E12A5BF11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2633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9F45E-4205-4C34-A7A7-70D512CD9574}" type="datetimeFigureOut">
              <a:rPr lang="es-MX" smtClean="0"/>
              <a:t>13/08/13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2A1C1-53A4-4819-A7B9-E87E12A5BF11}" type="slidenum">
              <a:rPr lang="es-MX" smtClean="0"/>
              <a:t>‹Nr.›</a:t>
            </a:fld>
            <a:endParaRPr lang="es-MX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93632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9F45E-4205-4C34-A7A7-70D512CD9574}" type="datetimeFigureOut">
              <a:rPr lang="es-MX" smtClean="0"/>
              <a:t>13/08/13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2A1C1-53A4-4819-A7B9-E87E12A5BF11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254596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9F45E-4205-4C34-A7A7-70D512CD9574}" type="datetimeFigureOut">
              <a:rPr lang="es-MX" smtClean="0"/>
              <a:t>13/08/13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2A1C1-53A4-4819-A7B9-E87E12A5BF11}" type="slidenum">
              <a:rPr lang="es-MX" smtClean="0"/>
              <a:t>‹Nr.›</a:t>
            </a:fld>
            <a:endParaRPr lang="es-MX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230404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9F45E-4205-4C34-A7A7-70D512CD9574}" type="datetimeFigureOut">
              <a:rPr lang="es-MX" smtClean="0"/>
              <a:t>13/08/13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2A1C1-53A4-4819-A7B9-E87E12A5BF11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936398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9F45E-4205-4C34-A7A7-70D512CD9574}" type="datetimeFigureOut">
              <a:rPr lang="es-MX" smtClean="0"/>
              <a:t>13/08/13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2A1C1-53A4-4819-A7B9-E87E12A5BF11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011430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9F45E-4205-4C34-A7A7-70D512CD9574}" type="datetimeFigureOut">
              <a:rPr lang="es-MX" smtClean="0"/>
              <a:t>13/08/13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2A1C1-53A4-4819-A7B9-E87E12A5BF11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47054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E9F45E-4205-4C34-A7A7-70D512CD9574}" type="datetimeFigureOut">
              <a:rPr lang="es-MX" smtClean="0"/>
              <a:t>13/08/13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7E2A1C1-53A4-4819-A7B9-E87E12A5BF11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15377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425132" y="2048934"/>
            <a:ext cx="7766936" cy="1646302"/>
          </a:xfrm>
        </p:spPr>
        <p:txBody>
          <a:bodyPr/>
          <a:lstStyle/>
          <a:p>
            <a:pPr algn="ctr"/>
            <a:r>
              <a:rPr lang="es-MX" dirty="0" smtClean="0"/>
              <a:t>Tipos de Inteligencias Comunicativas por Abraham </a:t>
            </a:r>
            <a:r>
              <a:rPr lang="es-MX" dirty="0" err="1" smtClean="0"/>
              <a:t>Nosnik</a:t>
            </a:r>
            <a:r>
              <a:rPr lang="es-MX" dirty="0" smtClean="0"/>
              <a:t> </a:t>
            </a:r>
            <a:r>
              <a:rPr lang="es-MX" dirty="0" err="1" smtClean="0"/>
              <a:t>Ostrowiak</a:t>
            </a:r>
            <a:r>
              <a:rPr lang="es-MX" dirty="0" smtClean="0"/>
              <a:t> </a:t>
            </a:r>
            <a:endParaRPr lang="es-MX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07067" y="4254033"/>
            <a:ext cx="7603066" cy="1621834"/>
          </a:xfrm>
        </p:spPr>
        <p:txBody>
          <a:bodyPr>
            <a:normAutofit/>
          </a:bodyPr>
          <a:lstStyle/>
          <a:p>
            <a:r>
              <a:rPr lang="es-MX" dirty="0" err="1" smtClean="0"/>
              <a:t>Aide</a:t>
            </a:r>
            <a:r>
              <a:rPr lang="es-MX" dirty="0" smtClean="0"/>
              <a:t>  Fuentes Barrón</a:t>
            </a:r>
          </a:p>
          <a:p>
            <a:r>
              <a:rPr lang="es-MX" dirty="0" smtClean="0"/>
              <a:t>Alejandro Abel </a:t>
            </a:r>
            <a:r>
              <a:rPr lang="es-MX" smtClean="0"/>
              <a:t>Díaz González</a:t>
            </a:r>
            <a:endParaRPr lang="es-MX" dirty="0" smtClean="0"/>
          </a:p>
          <a:p>
            <a:r>
              <a:rPr lang="es-MX" dirty="0" smtClean="0"/>
              <a:t>Amelia Vanessa Cuevas Niebla</a:t>
            </a:r>
          </a:p>
          <a:p>
            <a:r>
              <a:rPr lang="es-MX" dirty="0" err="1" smtClean="0"/>
              <a:t>Nayelli</a:t>
            </a:r>
            <a:r>
              <a:rPr lang="es-MX" dirty="0" smtClean="0"/>
              <a:t> Aguilar Fuentes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269382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>
          <a:xfrm>
            <a:off x="401550" y="342963"/>
            <a:ext cx="7766936" cy="721562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MX" dirty="0" smtClean="0"/>
              <a:t>Inteligencia Lineal</a:t>
            </a:r>
            <a:endParaRPr lang="es-MX" dirty="0"/>
          </a:p>
        </p:txBody>
      </p:sp>
      <p:sp>
        <p:nvSpPr>
          <p:cNvPr id="6" name="Rectángulo redondeado 5"/>
          <p:cNvSpPr/>
          <p:nvPr/>
        </p:nvSpPr>
        <p:spPr>
          <a:xfrm>
            <a:off x="1492951" y="1481121"/>
            <a:ext cx="7779224" cy="306265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7" name="CuadroTexto 6"/>
          <p:cNvSpPr txBox="1"/>
          <p:nvPr/>
        </p:nvSpPr>
        <p:spPr>
          <a:xfrm>
            <a:off x="3703973" y="1854243"/>
            <a:ext cx="29752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 smtClean="0">
                <a:solidFill>
                  <a:schemeClr val="accent1">
                    <a:lumMod val="75000"/>
                  </a:schemeClr>
                </a:solidFill>
              </a:rPr>
              <a:t>Emisor ordena al receptor.</a:t>
            </a:r>
            <a:endParaRPr lang="es-MX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2038861" y="3521126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solidFill>
                  <a:schemeClr val="accent1">
                    <a:lumMod val="75000"/>
                  </a:schemeClr>
                </a:solidFill>
              </a:rPr>
              <a:t>Emisor</a:t>
            </a:r>
            <a:endParaRPr lang="es-MX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4593267" y="3521126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solidFill>
                  <a:schemeClr val="accent1">
                    <a:lumMod val="75000"/>
                  </a:schemeClr>
                </a:solidFill>
              </a:rPr>
              <a:t>Mensaje</a:t>
            </a:r>
            <a:endParaRPr lang="es-MX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7174927" y="3521126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solidFill>
                  <a:schemeClr val="accent1">
                    <a:lumMod val="75000"/>
                  </a:schemeClr>
                </a:solidFill>
              </a:rPr>
              <a:t>Receptor</a:t>
            </a:r>
            <a:endParaRPr lang="es-MX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Flecha derecha 1"/>
          <p:cNvSpPr/>
          <p:nvPr/>
        </p:nvSpPr>
        <p:spPr>
          <a:xfrm>
            <a:off x="3457218" y="3598334"/>
            <a:ext cx="860777" cy="366889"/>
          </a:xfrm>
          <a:prstGeom prst="rightArrow">
            <a:avLst/>
          </a:prstGeom>
          <a:solidFill>
            <a:srgbClr val="2E83C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Flecha derecha 11"/>
          <p:cNvSpPr/>
          <p:nvPr/>
        </p:nvSpPr>
        <p:spPr>
          <a:xfrm>
            <a:off x="6318952" y="3623734"/>
            <a:ext cx="860777" cy="366889"/>
          </a:xfrm>
          <a:prstGeom prst="rightArrow">
            <a:avLst/>
          </a:prstGeom>
          <a:solidFill>
            <a:srgbClr val="2E83C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quina doblada 4"/>
          <p:cNvSpPr/>
          <p:nvPr/>
        </p:nvSpPr>
        <p:spPr>
          <a:xfrm>
            <a:off x="1007660" y="4845814"/>
            <a:ext cx="7964658" cy="1822357"/>
          </a:xfrm>
          <a:prstGeom prst="foldedCorner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just">
              <a:buFont typeface="Wingdings" charset="2"/>
              <a:buChar char="§"/>
            </a:pPr>
            <a:r>
              <a:rPr lang="es-ES" dirty="0" smtClean="0"/>
              <a:t>Al emisor suele no importarle la reacción (impacto del mensaje) del receptor. </a:t>
            </a:r>
          </a:p>
          <a:p>
            <a:pPr marL="285750" indent="-285750" algn="just">
              <a:buFont typeface="Wingdings" charset="2"/>
              <a:buChar char="§"/>
            </a:pPr>
            <a:r>
              <a:rPr lang="es-ES" dirty="0" smtClean="0"/>
              <a:t>El emisor tiende a ver por beneficios propios.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075752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401550" y="342963"/>
            <a:ext cx="7766936" cy="721562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MX" dirty="0" smtClean="0"/>
              <a:t>Inteligencia Dinámica</a:t>
            </a:r>
            <a:endParaRPr lang="es-MX" dirty="0"/>
          </a:p>
        </p:txBody>
      </p:sp>
      <p:sp>
        <p:nvSpPr>
          <p:cNvPr id="3" name="Rectángulo redondeado 2"/>
          <p:cNvSpPr/>
          <p:nvPr/>
        </p:nvSpPr>
        <p:spPr>
          <a:xfrm>
            <a:off x="1507062" y="1094553"/>
            <a:ext cx="7779224" cy="417621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4" name="CuadroTexto 3"/>
          <p:cNvSpPr txBox="1"/>
          <p:nvPr/>
        </p:nvSpPr>
        <p:spPr>
          <a:xfrm>
            <a:off x="2751667" y="1073480"/>
            <a:ext cx="496711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>
                <a:solidFill>
                  <a:schemeClr val="accent1">
                    <a:lumMod val="75000"/>
                  </a:schemeClr>
                </a:solidFill>
              </a:rPr>
              <a:t>Emisor genera un mensaje </a:t>
            </a:r>
            <a:r>
              <a:rPr lang="es-MX" sz="2800" dirty="0" smtClean="0">
                <a:solidFill>
                  <a:schemeClr val="accent1">
                    <a:lumMod val="75000"/>
                  </a:schemeClr>
                </a:solidFill>
              </a:rPr>
              <a:t>hacía </a:t>
            </a:r>
            <a:r>
              <a:rPr lang="es-MX" sz="2800" dirty="0">
                <a:solidFill>
                  <a:schemeClr val="accent1">
                    <a:lumMod val="75000"/>
                  </a:schemeClr>
                </a:solidFill>
              </a:rPr>
              <a:t>el receptor y pide retroalimentación.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1827194" y="3445917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solidFill>
                  <a:schemeClr val="accent1">
                    <a:lumMod val="75000"/>
                  </a:schemeClr>
                </a:solidFill>
              </a:rPr>
              <a:t>Emisor</a:t>
            </a:r>
            <a:endParaRPr lang="es-MX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4579156" y="2669807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solidFill>
                  <a:schemeClr val="accent1">
                    <a:lumMod val="75000"/>
                  </a:schemeClr>
                </a:solidFill>
              </a:rPr>
              <a:t>Mensaje</a:t>
            </a:r>
            <a:endParaRPr lang="es-MX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7217260" y="3487335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solidFill>
                  <a:schemeClr val="accent1">
                    <a:lumMod val="75000"/>
                  </a:schemeClr>
                </a:solidFill>
              </a:rPr>
              <a:t>Receptor</a:t>
            </a:r>
            <a:endParaRPr lang="es-MX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3739446" y="4388539"/>
            <a:ext cx="32173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solidFill>
                  <a:schemeClr val="accent1">
                    <a:lumMod val="75000"/>
                  </a:schemeClr>
                </a:solidFill>
              </a:rPr>
              <a:t>Retroalimentación</a:t>
            </a:r>
            <a:endParaRPr lang="es-MX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Flecha curva 9"/>
          <p:cNvSpPr/>
          <p:nvPr/>
        </p:nvSpPr>
        <p:spPr>
          <a:xfrm>
            <a:off x="2314222" y="2732902"/>
            <a:ext cx="1834445" cy="677333"/>
          </a:xfrm>
          <a:prstGeom prst="bentArrow">
            <a:avLst/>
          </a:prstGeom>
          <a:solidFill>
            <a:srgbClr val="2E83C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1" name="Flecha curva 10"/>
          <p:cNvSpPr/>
          <p:nvPr/>
        </p:nvSpPr>
        <p:spPr>
          <a:xfrm rot="10800000">
            <a:off x="6826956" y="4224943"/>
            <a:ext cx="1622778" cy="677333"/>
          </a:xfrm>
          <a:prstGeom prst="bentArrow">
            <a:avLst/>
          </a:prstGeom>
          <a:solidFill>
            <a:srgbClr val="2E83C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2" name="Flecha curva 11"/>
          <p:cNvSpPr/>
          <p:nvPr/>
        </p:nvSpPr>
        <p:spPr>
          <a:xfrm rot="5400000">
            <a:off x="7286978" y="2301599"/>
            <a:ext cx="678744" cy="1762478"/>
          </a:xfrm>
          <a:prstGeom prst="bentArrow">
            <a:avLst/>
          </a:prstGeom>
          <a:solidFill>
            <a:srgbClr val="2E83C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3" name="Flecha curva 12"/>
          <p:cNvSpPr/>
          <p:nvPr/>
        </p:nvSpPr>
        <p:spPr>
          <a:xfrm rot="16200000">
            <a:off x="2636662" y="3715742"/>
            <a:ext cx="678744" cy="1498600"/>
          </a:xfrm>
          <a:prstGeom prst="bentArrow">
            <a:avLst/>
          </a:prstGeom>
          <a:solidFill>
            <a:srgbClr val="2E83C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4" name="Esquina doblada 13"/>
          <p:cNvSpPr/>
          <p:nvPr/>
        </p:nvSpPr>
        <p:spPr>
          <a:xfrm>
            <a:off x="1490800" y="5577523"/>
            <a:ext cx="7950855" cy="994013"/>
          </a:xfrm>
          <a:prstGeom prst="foldedCorner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just">
              <a:buFont typeface="Wingdings" charset="2"/>
              <a:buChar char="§"/>
            </a:pPr>
            <a:r>
              <a:rPr lang="es-ES" dirty="0" smtClean="0"/>
              <a:t>Al emisor busca crear un diálogo con el receptor. Tal vez lo haya (</a:t>
            </a:r>
            <a:r>
              <a:rPr lang="es-ES" dirty="0" err="1" smtClean="0"/>
              <a:t>feedback</a:t>
            </a:r>
            <a:r>
              <a:rPr lang="es-ES" dirty="0" smtClean="0"/>
              <a:t>) pero no suele trascender a algo más. </a:t>
            </a:r>
          </a:p>
        </p:txBody>
      </p:sp>
    </p:spTree>
    <p:extLst>
      <p:ext uri="{BB962C8B-B14F-4D97-AF65-F5344CB8AC3E}">
        <p14:creationId xmlns:p14="http://schemas.microsoft.com/office/powerpoint/2010/main" val="3514530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401550" y="342963"/>
            <a:ext cx="7766936" cy="721562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MX" dirty="0" smtClean="0"/>
              <a:t>Inteligencia Productiva</a:t>
            </a:r>
            <a:endParaRPr lang="es-MX" dirty="0"/>
          </a:p>
        </p:txBody>
      </p:sp>
      <p:sp>
        <p:nvSpPr>
          <p:cNvPr id="3" name="Rectángulo redondeado 2"/>
          <p:cNvSpPr/>
          <p:nvPr/>
        </p:nvSpPr>
        <p:spPr>
          <a:xfrm>
            <a:off x="1327610" y="1260225"/>
            <a:ext cx="7779224" cy="402736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4" name="CuadroTexto 3"/>
          <p:cNvSpPr txBox="1"/>
          <p:nvPr/>
        </p:nvSpPr>
        <p:spPr>
          <a:xfrm>
            <a:off x="1659759" y="1280570"/>
            <a:ext cx="695338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>
                <a:solidFill>
                  <a:schemeClr val="accent1">
                    <a:lumMod val="75000"/>
                  </a:schemeClr>
                </a:solidFill>
              </a:rPr>
              <a:t>Se obtiene información de diferentes usuarios con el fin de construir un proceso comunicativo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2572215" y="2747072"/>
            <a:ext cx="4318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Arial"/>
              <a:buChar char="•"/>
            </a:pPr>
            <a:r>
              <a:rPr lang="es-MX" sz="2800" dirty="0" smtClean="0">
                <a:solidFill>
                  <a:schemeClr val="accent1">
                    <a:lumMod val="75000"/>
                  </a:schemeClr>
                </a:solidFill>
              </a:rPr>
              <a:t>Usuario</a:t>
            </a:r>
          </a:p>
          <a:p>
            <a:pPr marL="457200" indent="-457200" algn="ctr">
              <a:buFont typeface="Arial"/>
              <a:buChar char="•"/>
            </a:pPr>
            <a:r>
              <a:rPr lang="es-MX" sz="2800" dirty="0" smtClean="0">
                <a:solidFill>
                  <a:schemeClr val="accent1">
                    <a:lumMod val="75000"/>
                  </a:schemeClr>
                </a:solidFill>
              </a:rPr>
              <a:t>Proveedor</a:t>
            </a:r>
          </a:p>
          <a:p>
            <a:pPr marL="457200" indent="-457200" algn="ctr">
              <a:buFont typeface="Arial"/>
              <a:buChar char="•"/>
            </a:pPr>
            <a:r>
              <a:rPr lang="es-MX" sz="2800" dirty="0" smtClean="0">
                <a:solidFill>
                  <a:schemeClr val="accent1">
                    <a:lumMod val="75000"/>
                  </a:schemeClr>
                </a:solidFill>
              </a:rPr>
              <a:t>Retroalimentación</a:t>
            </a:r>
            <a:endParaRPr lang="es-MX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Flecha abajo 8"/>
          <p:cNvSpPr/>
          <p:nvPr/>
        </p:nvSpPr>
        <p:spPr>
          <a:xfrm>
            <a:off x="4886435" y="4181771"/>
            <a:ext cx="366889" cy="493889"/>
          </a:xfrm>
          <a:prstGeom prst="downArrow">
            <a:avLst/>
          </a:prstGeom>
          <a:solidFill>
            <a:srgbClr val="2E83C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CuadroTexto 15"/>
          <p:cNvSpPr txBox="1"/>
          <p:nvPr/>
        </p:nvSpPr>
        <p:spPr>
          <a:xfrm>
            <a:off x="3461216" y="4609740"/>
            <a:ext cx="32173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solidFill>
                  <a:schemeClr val="accent1">
                    <a:lumMod val="75000"/>
                  </a:schemeClr>
                </a:solidFill>
              </a:rPr>
              <a:t>Nueva Información</a:t>
            </a:r>
            <a:endParaRPr lang="es-MX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7" name="Flecha curvada hacia la derecha 16"/>
          <p:cNvSpPr/>
          <p:nvPr/>
        </p:nvSpPr>
        <p:spPr>
          <a:xfrm rot="10800000">
            <a:off x="6734992" y="3377437"/>
            <a:ext cx="959555" cy="1693334"/>
          </a:xfrm>
          <a:prstGeom prst="curvedRightArrow">
            <a:avLst/>
          </a:prstGeom>
          <a:solidFill>
            <a:srgbClr val="2E83C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0" name="Esquina doblada 9"/>
          <p:cNvSpPr/>
          <p:nvPr/>
        </p:nvSpPr>
        <p:spPr>
          <a:xfrm>
            <a:off x="1145696" y="5605130"/>
            <a:ext cx="7964658" cy="1118265"/>
          </a:xfrm>
          <a:prstGeom prst="foldedCorner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just">
              <a:buFont typeface="Wingdings" charset="2"/>
              <a:buChar char="§"/>
            </a:pPr>
            <a:r>
              <a:rPr lang="es-ES" dirty="0" smtClean="0"/>
              <a:t>Se genera nueva información a partir del </a:t>
            </a:r>
            <a:r>
              <a:rPr lang="es-ES" dirty="0" err="1" smtClean="0"/>
              <a:t>feedback</a:t>
            </a:r>
            <a:r>
              <a:rPr lang="es-ES" dirty="0" smtClean="0"/>
              <a:t>, de esta manera el emisor puede mejorar (cambiar) el próximo mensaje y de esta manera se busca el beneficio de ambas partes.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7044322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a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39</TotalTime>
  <Words>153</Words>
  <Application>Microsoft Macintosh PowerPoint</Application>
  <PresentationFormat>Personalizado</PresentationFormat>
  <Paragraphs>26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Faceta</vt:lpstr>
      <vt:lpstr>Tipos de Inteligencias Comunicativas por Abraham Nosnik Ostrowiak 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Tipos de Inteligencias Comunicativas por Abraham Nosnik Ostrowiak</dc:title>
  <dc:creator>Amelia Vanessa Cuevas Niebla</dc:creator>
  <cp:lastModifiedBy>Alejandro Díaz</cp:lastModifiedBy>
  <cp:revision>6</cp:revision>
  <dcterms:created xsi:type="dcterms:W3CDTF">2013-08-14T02:34:54Z</dcterms:created>
  <dcterms:modified xsi:type="dcterms:W3CDTF">2013-08-14T04:32:45Z</dcterms:modified>
</cp:coreProperties>
</file>