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F100"/>
    <a:srgbClr val="EC008B"/>
    <a:srgbClr val="00AEEF"/>
    <a:srgbClr val="C1E0DA"/>
  </p:clrMru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  <p:ext uri="{FD5EFAAD-0ECE-453E-9831-46B23BE46B34}">
      <p15:chartTrackingRefBased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 horzBarState="maximized">
    <p:restoredLeft sz="20016" autoAdjust="0"/>
    <p:restoredTop sz="94660"/>
  </p:normalViewPr>
  <p:slideViewPr>
    <p:cSldViewPr snapToGrid="0">
      <p:cViewPr varScale="1">
        <p:scale>
          <a:sx n="92" d="100"/>
          <a:sy n="92" d="100"/>
        </p:scale>
        <p:origin x="-128" y="-7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07D39-83A1-4683-8A6A-AA3B2F278CCB}" type="datetimeFigureOut">
              <a:rPr lang="es-MX" smtClean="0"/>
              <a:pPr/>
              <a:t>8/13/13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DFCD-28FC-48F9-BFDF-D768DB0DBDD1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58135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07D39-83A1-4683-8A6A-AA3B2F278CCB}" type="datetimeFigureOut">
              <a:rPr lang="es-MX" smtClean="0"/>
              <a:pPr/>
              <a:t>8/13/13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DFCD-28FC-48F9-BFDF-D768DB0DBDD1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4623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07D39-83A1-4683-8A6A-AA3B2F278CCB}" type="datetimeFigureOut">
              <a:rPr lang="es-MX" smtClean="0"/>
              <a:pPr/>
              <a:t>8/13/13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DFCD-28FC-48F9-BFDF-D768DB0DBDD1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44084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07D39-83A1-4683-8A6A-AA3B2F278CCB}" type="datetimeFigureOut">
              <a:rPr lang="es-MX" smtClean="0"/>
              <a:pPr/>
              <a:t>8/13/13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DFCD-28FC-48F9-BFDF-D768DB0DBDD1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82084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07D39-83A1-4683-8A6A-AA3B2F278CCB}" type="datetimeFigureOut">
              <a:rPr lang="es-MX" smtClean="0"/>
              <a:pPr/>
              <a:t>8/13/13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DFCD-28FC-48F9-BFDF-D768DB0DBDD1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4159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07D39-83A1-4683-8A6A-AA3B2F278CCB}" type="datetimeFigureOut">
              <a:rPr lang="es-MX" smtClean="0"/>
              <a:pPr/>
              <a:t>8/13/13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DFCD-28FC-48F9-BFDF-D768DB0DBDD1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9599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07D39-83A1-4683-8A6A-AA3B2F278CCB}" type="datetimeFigureOut">
              <a:rPr lang="es-MX" smtClean="0"/>
              <a:pPr/>
              <a:t>8/13/13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DFCD-28FC-48F9-BFDF-D768DB0DBDD1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0460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07D39-83A1-4683-8A6A-AA3B2F278CCB}" type="datetimeFigureOut">
              <a:rPr lang="es-MX" smtClean="0"/>
              <a:pPr/>
              <a:t>8/13/13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DFCD-28FC-48F9-BFDF-D768DB0DBDD1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62586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07D39-83A1-4683-8A6A-AA3B2F278CCB}" type="datetimeFigureOut">
              <a:rPr lang="es-MX" smtClean="0"/>
              <a:pPr/>
              <a:t>8/13/13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DFCD-28FC-48F9-BFDF-D768DB0DBDD1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67647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07D39-83A1-4683-8A6A-AA3B2F278CCB}" type="datetimeFigureOut">
              <a:rPr lang="es-MX" smtClean="0"/>
              <a:pPr/>
              <a:t>8/13/13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DFCD-28FC-48F9-BFDF-D768DB0DBDD1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98147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07D39-83A1-4683-8A6A-AA3B2F278CCB}" type="datetimeFigureOut">
              <a:rPr lang="es-MX" smtClean="0"/>
              <a:pPr/>
              <a:t>8/13/13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EDFCD-28FC-48F9-BFDF-D768DB0DBDD1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05005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07D39-83A1-4683-8A6A-AA3B2F278CCB}" type="datetimeFigureOut">
              <a:rPr lang="es-MX" smtClean="0"/>
              <a:pPr/>
              <a:t>8/13/13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2EDFCD-28FC-48F9-BFDF-D768DB0DBDD1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69273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t="6815"/>
          <a:stretch>
            <a:fillRect/>
          </a:stretch>
        </p:blipFill>
        <p:spPr>
          <a:xfrm>
            <a:off x="1709057" y="179475"/>
            <a:ext cx="8773886" cy="4709279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50075" y="4866469"/>
            <a:ext cx="9144000" cy="1273629"/>
          </a:xfrm>
        </p:spPr>
        <p:txBody>
          <a:bodyPr>
            <a:normAutofit fontScale="92500" lnSpcReduction="10000"/>
          </a:bodyPr>
          <a:lstStyle/>
          <a:p>
            <a:r>
              <a:rPr lang="es-MX" dirty="0" smtClean="0"/>
              <a:t>Mónica  Vázquez Álvarez</a:t>
            </a:r>
          </a:p>
          <a:p>
            <a:r>
              <a:rPr lang="es-MX" dirty="0" smtClean="0"/>
              <a:t>Claudia Dávalos Ortiz</a:t>
            </a:r>
          </a:p>
          <a:p>
            <a:r>
              <a:rPr lang="es-MX" dirty="0" smtClean="0"/>
              <a:t>Andrea Weber Sangri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94903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529" y="404659"/>
            <a:ext cx="10515600" cy="1325563"/>
          </a:xfrm>
        </p:spPr>
        <p:txBody>
          <a:bodyPr/>
          <a:lstStyle/>
          <a:p>
            <a:r>
              <a:rPr lang="es-MX" dirty="0" smtClean="0"/>
              <a:t>INTELIGENCIA LINEAL</a:t>
            </a:r>
            <a:endParaRPr lang="es-MX" dirty="0"/>
          </a:p>
        </p:txBody>
      </p:sp>
      <p:sp>
        <p:nvSpPr>
          <p:cNvPr id="6" name="Terminador 5"/>
          <p:cNvSpPr/>
          <p:nvPr/>
        </p:nvSpPr>
        <p:spPr>
          <a:xfrm>
            <a:off x="326571" y="3037134"/>
            <a:ext cx="3314700" cy="1289957"/>
          </a:xfrm>
          <a:prstGeom prst="flowChartTerminator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CuadroTexto 6"/>
          <p:cNvSpPr txBox="1"/>
          <p:nvPr/>
        </p:nvSpPr>
        <p:spPr>
          <a:xfrm>
            <a:off x="593271" y="3235836"/>
            <a:ext cx="25635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 smtClean="0">
                <a:solidFill>
                  <a:schemeClr val="bg1"/>
                </a:solidFill>
              </a:rPr>
              <a:t>EMISOR</a:t>
            </a:r>
            <a:endParaRPr lang="es-MX" sz="4000" dirty="0">
              <a:solidFill>
                <a:schemeClr val="bg1"/>
              </a:solidFill>
            </a:endParaRPr>
          </a:p>
        </p:txBody>
      </p:sp>
      <p:sp>
        <p:nvSpPr>
          <p:cNvPr id="8" name="Terminador 7"/>
          <p:cNvSpPr/>
          <p:nvPr/>
        </p:nvSpPr>
        <p:spPr>
          <a:xfrm>
            <a:off x="4626427" y="3037134"/>
            <a:ext cx="3314700" cy="1289957"/>
          </a:xfrm>
          <a:prstGeom prst="flowChartTerminator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Terminador 9"/>
          <p:cNvSpPr/>
          <p:nvPr/>
        </p:nvSpPr>
        <p:spPr>
          <a:xfrm>
            <a:off x="8741229" y="3037134"/>
            <a:ext cx="3314700" cy="1289957"/>
          </a:xfrm>
          <a:prstGeom prst="flowChartTerminator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CuadroTexto 11"/>
          <p:cNvSpPr txBox="1"/>
          <p:nvPr/>
        </p:nvSpPr>
        <p:spPr>
          <a:xfrm>
            <a:off x="5001984" y="3328169"/>
            <a:ext cx="2563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 smtClean="0">
                <a:solidFill>
                  <a:schemeClr val="bg1"/>
                </a:solidFill>
              </a:rPr>
              <a:t>INFROMACIÓN</a:t>
            </a:r>
            <a:endParaRPr lang="es-MX" sz="2800" dirty="0">
              <a:solidFill>
                <a:schemeClr val="bg1"/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9133116" y="3235836"/>
            <a:ext cx="25635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 smtClean="0">
                <a:solidFill>
                  <a:schemeClr val="bg1"/>
                </a:solidFill>
              </a:rPr>
              <a:t>RECEPTOR</a:t>
            </a:r>
            <a:endParaRPr lang="es-MX" sz="4000" dirty="0">
              <a:solidFill>
                <a:schemeClr val="bg1"/>
              </a:solidFill>
            </a:endParaRPr>
          </a:p>
        </p:txBody>
      </p:sp>
      <p:pic>
        <p:nvPicPr>
          <p:cNvPr id="15" name="Marcador de contenido 1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 rot="5400000">
            <a:off x="5634717" y="300717"/>
            <a:ext cx="914400" cy="12200165"/>
          </a:xfrm>
        </p:spPr>
      </p:pic>
      <p:sp>
        <p:nvSpPr>
          <p:cNvPr id="16" name="Flecha doblada hacia arriba 15"/>
          <p:cNvSpPr/>
          <p:nvPr/>
        </p:nvSpPr>
        <p:spPr>
          <a:xfrm>
            <a:off x="2177143" y="4574779"/>
            <a:ext cx="8474528" cy="438092"/>
          </a:xfrm>
          <a:prstGeom prst="bentUp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Flecha doblada hacia arriba 16"/>
          <p:cNvSpPr/>
          <p:nvPr/>
        </p:nvSpPr>
        <p:spPr>
          <a:xfrm rot="10800000">
            <a:off x="2177143" y="2373707"/>
            <a:ext cx="8474528" cy="478759"/>
          </a:xfrm>
          <a:prstGeom prst="bentUp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1084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INTELIGENCIA DINÁMICA</a:t>
            </a:r>
            <a:endParaRPr lang="es-MX" dirty="0"/>
          </a:p>
        </p:txBody>
      </p:sp>
      <p:sp>
        <p:nvSpPr>
          <p:cNvPr id="5" name="Terminador 4"/>
          <p:cNvSpPr/>
          <p:nvPr/>
        </p:nvSpPr>
        <p:spPr>
          <a:xfrm>
            <a:off x="277586" y="3037134"/>
            <a:ext cx="3314700" cy="1289957"/>
          </a:xfrm>
          <a:prstGeom prst="flowChartTerminator">
            <a:avLst/>
          </a:prstGeom>
          <a:solidFill>
            <a:srgbClr val="EC00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CuadroTexto 5"/>
          <p:cNvSpPr txBox="1"/>
          <p:nvPr/>
        </p:nvSpPr>
        <p:spPr>
          <a:xfrm>
            <a:off x="593271" y="3235836"/>
            <a:ext cx="25635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 smtClean="0">
                <a:solidFill>
                  <a:schemeClr val="bg1"/>
                </a:solidFill>
              </a:rPr>
              <a:t>EMISOR</a:t>
            </a:r>
            <a:endParaRPr lang="es-MX" sz="4000" dirty="0">
              <a:solidFill>
                <a:schemeClr val="bg1"/>
              </a:solidFill>
            </a:endParaRPr>
          </a:p>
        </p:txBody>
      </p:sp>
      <p:sp>
        <p:nvSpPr>
          <p:cNvPr id="7" name="Terminador 6"/>
          <p:cNvSpPr/>
          <p:nvPr/>
        </p:nvSpPr>
        <p:spPr>
          <a:xfrm>
            <a:off x="4577442" y="3215320"/>
            <a:ext cx="3314700" cy="436956"/>
          </a:xfrm>
          <a:prstGeom prst="flowChartTerminator">
            <a:avLst/>
          </a:prstGeom>
          <a:solidFill>
            <a:srgbClr val="EC00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Terminador 7"/>
          <p:cNvSpPr/>
          <p:nvPr/>
        </p:nvSpPr>
        <p:spPr>
          <a:xfrm>
            <a:off x="8692244" y="3037134"/>
            <a:ext cx="3314700" cy="1289957"/>
          </a:xfrm>
          <a:prstGeom prst="flowChartTerminator">
            <a:avLst/>
          </a:prstGeom>
          <a:solidFill>
            <a:srgbClr val="EC00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CuadroTexto 8"/>
          <p:cNvSpPr txBox="1"/>
          <p:nvPr/>
        </p:nvSpPr>
        <p:spPr>
          <a:xfrm>
            <a:off x="4952999" y="3115892"/>
            <a:ext cx="2563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 smtClean="0">
                <a:solidFill>
                  <a:schemeClr val="bg1"/>
                </a:solidFill>
              </a:rPr>
              <a:t>INFROMACIÓN</a:t>
            </a:r>
            <a:endParaRPr lang="es-MX" sz="2800" dirty="0">
              <a:solidFill>
                <a:schemeClr val="bg1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9133116" y="3235836"/>
            <a:ext cx="25635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 smtClean="0">
                <a:solidFill>
                  <a:schemeClr val="bg1"/>
                </a:solidFill>
              </a:rPr>
              <a:t>RECEPTOR</a:t>
            </a:r>
            <a:endParaRPr lang="es-MX" sz="4000" dirty="0">
              <a:solidFill>
                <a:schemeClr val="bg1"/>
              </a:solidFill>
            </a:endParaRPr>
          </a:p>
        </p:txBody>
      </p:sp>
      <p:sp>
        <p:nvSpPr>
          <p:cNvPr id="11" name="Flecha derecha 10"/>
          <p:cNvSpPr/>
          <p:nvPr/>
        </p:nvSpPr>
        <p:spPr>
          <a:xfrm>
            <a:off x="3853543" y="3720756"/>
            <a:ext cx="4653643" cy="222966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Flecha doblada hacia arriba 11"/>
          <p:cNvSpPr/>
          <p:nvPr/>
        </p:nvSpPr>
        <p:spPr>
          <a:xfrm>
            <a:off x="2177143" y="4427819"/>
            <a:ext cx="8474528" cy="438092"/>
          </a:xfrm>
          <a:prstGeom prst="bentUp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Flecha doblada hacia arriba 12"/>
          <p:cNvSpPr/>
          <p:nvPr/>
        </p:nvSpPr>
        <p:spPr>
          <a:xfrm rot="10800000">
            <a:off x="2177143" y="2357378"/>
            <a:ext cx="8474528" cy="478759"/>
          </a:xfrm>
          <a:prstGeom prst="bentUp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Terminador 13"/>
          <p:cNvSpPr/>
          <p:nvPr/>
        </p:nvSpPr>
        <p:spPr>
          <a:xfrm>
            <a:off x="4577442" y="1729285"/>
            <a:ext cx="3314700" cy="436956"/>
          </a:xfrm>
          <a:prstGeom prst="flowChartTerminator">
            <a:avLst/>
          </a:prstGeom>
          <a:solidFill>
            <a:srgbClr val="EC00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CuadroTexto 14"/>
          <p:cNvSpPr txBox="1"/>
          <p:nvPr/>
        </p:nvSpPr>
        <p:spPr>
          <a:xfrm>
            <a:off x="4952999" y="1613528"/>
            <a:ext cx="2563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 smtClean="0">
                <a:solidFill>
                  <a:schemeClr val="bg1"/>
                </a:solidFill>
              </a:rPr>
              <a:t>INFLUENCIA</a:t>
            </a:r>
            <a:endParaRPr lang="es-MX" sz="2800" dirty="0">
              <a:solidFill>
                <a:schemeClr val="bg1"/>
              </a:solidFill>
            </a:endParaRPr>
          </a:p>
        </p:txBody>
      </p:sp>
      <p:sp>
        <p:nvSpPr>
          <p:cNvPr id="16" name="Terminador 15"/>
          <p:cNvSpPr/>
          <p:nvPr/>
        </p:nvSpPr>
        <p:spPr>
          <a:xfrm>
            <a:off x="4610100" y="4988751"/>
            <a:ext cx="3314700" cy="436956"/>
          </a:xfrm>
          <a:prstGeom prst="flowChartTerminator">
            <a:avLst/>
          </a:prstGeom>
          <a:solidFill>
            <a:srgbClr val="EC00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CuadroTexto 16"/>
          <p:cNvSpPr txBox="1"/>
          <p:nvPr/>
        </p:nvSpPr>
        <p:spPr>
          <a:xfrm>
            <a:off x="4985657" y="4938310"/>
            <a:ext cx="2563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 smtClean="0">
                <a:solidFill>
                  <a:schemeClr val="bg1"/>
                </a:solidFill>
              </a:rPr>
              <a:t>ATENCIÓN</a:t>
            </a:r>
            <a:endParaRPr lang="es-MX" sz="2800" dirty="0">
              <a:solidFill>
                <a:schemeClr val="bg1"/>
              </a:solidFill>
            </a:endParaRPr>
          </a:p>
        </p:txBody>
      </p:sp>
      <p:pic>
        <p:nvPicPr>
          <p:cNvPr id="18" name="Marcador de contenido 1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 rot="5400000">
            <a:off x="5634717" y="300717"/>
            <a:ext cx="914400" cy="12200165"/>
          </a:xfr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0150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4396" y="282289"/>
            <a:ext cx="10515600" cy="1325563"/>
          </a:xfrm>
        </p:spPr>
        <p:txBody>
          <a:bodyPr/>
          <a:lstStyle/>
          <a:p>
            <a:r>
              <a:rPr lang="es-MX" dirty="0" smtClean="0"/>
              <a:t>INTELIGENCIA PRODUCTIVA</a:t>
            </a:r>
            <a:endParaRPr lang="es-MX" dirty="0"/>
          </a:p>
        </p:txBody>
      </p:sp>
      <p:pic>
        <p:nvPicPr>
          <p:cNvPr id="4" name="Marcador de contenido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 rot="5400000">
            <a:off x="5634717" y="300717"/>
            <a:ext cx="914400" cy="12200165"/>
          </a:xfrm>
          <a:prstGeom prst="rect">
            <a:avLst/>
          </a:prstGeom>
        </p:spPr>
      </p:pic>
      <p:sp>
        <p:nvSpPr>
          <p:cNvPr id="5" name="Terminador 4"/>
          <p:cNvSpPr/>
          <p:nvPr/>
        </p:nvSpPr>
        <p:spPr>
          <a:xfrm>
            <a:off x="326572" y="3151437"/>
            <a:ext cx="3314700" cy="1289957"/>
          </a:xfrm>
          <a:prstGeom prst="flowChartTerminator">
            <a:avLst/>
          </a:prstGeom>
          <a:solidFill>
            <a:srgbClr val="FFF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CuadroTexto 5"/>
          <p:cNvSpPr txBox="1"/>
          <p:nvPr/>
        </p:nvSpPr>
        <p:spPr>
          <a:xfrm>
            <a:off x="593271" y="3415455"/>
            <a:ext cx="25635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EMISOR</a:t>
            </a:r>
            <a:endParaRPr lang="es-MX" sz="4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Terminador 6"/>
          <p:cNvSpPr/>
          <p:nvPr/>
        </p:nvSpPr>
        <p:spPr>
          <a:xfrm>
            <a:off x="4626427" y="3151437"/>
            <a:ext cx="3314700" cy="1289957"/>
          </a:xfrm>
          <a:prstGeom prst="flowChartTerminator">
            <a:avLst/>
          </a:prstGeom>
          <a:solidFill>
            <a:srgbClr val="FFF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Terminador 7"/>
          <p:cNvSpPr/>
          <p:nvPr/>
        </p:nvSpPr>
        <p:spPr>
          <a:xfrm>
            <a:off x="8741229" y="3151437"/>
            <a:ext cx="3314700" cy="1289957"/>
          </a:xfrm>
          <a:prstGeom prst="flowChartTerminator">
            <a:avLst/>
          </a:prstGeom>
          <a:solidFill>
            <a:srgbClr val="FFF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CuadroTexto 8"/>
          <p:cNvSpPr txBox="1"/>
          <p:nvPr/>
        </p:nvSpPr>
        <p:spPr>
          <a:xfrm>
            <a:off x="5001984" y="3507788"/>
            <a:ext cx="2563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INFROMACIÓN</a:t>
            </a:r>
            <a:endParaRPr lang="es-MX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9133116" y="3415455"/>
            <a:ext cx="25635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USUARIO</a:t>
            </a:r>
            <a:endParaRPr lang="es-MX" sz="4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1904606" y="1925352"/>
            <a:ext cx="86413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000" dirty="0" smtClean="0">
                <a:solidFill>
                  <a:srgbClr val="EC008B"/>
                </a:solidFill>
              </a:rPr>
              <a:t>“</a:t>
            </a:r>
            <a:r>
              <a:rPr lang="es-MX" sz="6000" b="1" dirty="0" smtClean="0">
                <a:solidFill>
                  <a:srgbClr val="EC008B"/>
                </a:solidFill>
              </a:rPr>
              <a:t>HAGAMOS ALGO”</a:t>
            </a:r>
            <a:endParaRPr lang="es-MX" sz="6000" b="1" dirty="0">
              <a:solidFill>
                <a:srgbClr val="EC008B"/>
              </a:solidFill>
            </a:endParaRPr>
          </a:p>
        </p:txBody>
      </p:sp>
      <p:sp>
        <p:nvSpPr>
          <p:cNvPr id="13" name="Flecha izquierda y derecha 12"/>
          <p:cNvSpPr/>
          <p:nvPr/>
        </p:nvSpPr>
        <p:spPr>
          <a:xfrm>
            <a:off x="3809997" y="3641270"/>
            <a:ext cx="718456" cy="259106"/>
          </a:xfrm>
          <a:prstGeom prst="left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Flecha izquierda y derecha 13"/>
          <p:cNvSpPr/>
          <p:nvPr/>
        </p:nvSpPr>
        <p:spPr>
          <a:xfrm>
            <a:off x="7962901" y="3666862"/>
            <a:ext cx="718456" cy="259106"/>
          </a:xfrm>
          <a:prstGeom prst="left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Terminador 14"/>
          <p:cNvSpPr/>
          <p:nvPr/>
        </p:nvSpPr>
        <p:spPr>
          <a:xfrm>
            <a:off x="3851409" y="4901037"/>
            <a:ext cx="5072746" cy="874870"/>
          </a:xfrm>
          <a:prstGeom prst="flowChartTerminator">
            <a:avLst/>
          </a:prstGeom>
          <a:solidFill>
            <a:srgbClr val="FFF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CuadroTexto 15"/>
          <p:cNvSpPr txBox="1"/>
          <p:nvPr/>
        </p:nvSpPr>
        <p:spPr>
          <a:xfrm>
            <a:off x="4386939" y="4924466"/>
            <a:ext cx="3923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NUEVA INFORMACIÓN/ FEEDBACK</a:t>
            </a:r>
            <a:endParaRPr lang="es-MX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Left-Right Arrow 17"/>
          <p:cNvSpPr/>
          <p:nvPr/>
        </p:nvSpPr>
        <p:spPr>
          <a:xfrm rot="1682887">
            <a:off x="2162563" y="4827384"/>
            <a:ext cx="1463178" cy="340288"/>
          </a:xfrm>
          <a:prstGeom prst="leftRightArrow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Left-Right Arrow 18"/>
          <p:cNvSpPr/>
          <p:nvPr/>
        </p:nvSpPr>
        <p:spPr>
          <a:xfrm rot="19502535">
            <a:off x="9313368" y="4883141"/>
            <a:ext cx="1463178" cy="340288"/>
          </a:xfrm>
          <a:prstGeom prst="leftRightArrow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4567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COMBINADO</a:t>
            </a:r>
            <a:endParaRPr lang="es-MX" dirty="0"/>
          </a:p>
        </p:txBody>
      </p:sp>
      <p:sp>
        <p:nvSpPr>
          <p:cNvPr id="4" name="Terminador 4"/>
          <p:cNvSpPr/>
          <p:nvPr/>
        </p:nvSpPr>
        <p:spPr>
          <a:xfrm>
            <a:off x="326572" y="3151437"/>
            <a:ext cx="3314700" cy="1289957"/>
          </a:xfrm>
          <a:prstGeom prst="flowChartTerminator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CuadroTexto 5"/>
          <p:cNvSpPr txBox="1"/>
          <p:nvPr/>
        </p:nvSpPr>
        <p:spPr>
          <a:xfrm>
            <a:off x="689899" y="3387845"/>
            <a:ext cx="25635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 smtClean="0">
                <a:solidFill>
                  <a:schemeClr val="bg1"/>
                </a:solidFill>
              </a:rPr>
              <a:t>EMISOR</a:t>
            </a:r>
            <a:endParaRPr lang="es-MX" sz="4000" dirty="0">
              <a:solidFill>
                <a:schemeClr val="bg1"/>
              </a:solidFill>
            </a:endParaRPr>
          </a:p>
        </p:txBody>
      </p:sp>
      <p:sp>
        <p:nvSpPr>
          <p:cNvPr id="6" name="Terminador 6"/>
          <p:cNvSpPr/>
          <p:nvPr/>
        </p:nvSpPr>
        <p:spPr>
          <a:xfrm>
            <a:off x="4626427" y="3151437"/>
            <a:ext cx="3314700" cy="1289957"/>
          </a:xfrm>
          <a:prstGeom prst="flowChartTerminator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Terminador 7"/>
          <p:cNvSpPr/>
          <p:nvPr/>
        </p:nvSpPr>
        <p:spPr>
          <a:xfrm>
            <a:off x="8741229" y="3151437"/>
            <a:ext cx="3314700" cy="1289957"/>
          </a:xfrm>
          <a:prstGeom prst="flowChartTerminator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CuadroTexto 8"/>
          <p:cNvSpPr txBox="1"/>
          <p:nvPr/>
        </p:nvSpPr>
        <p:spPr>
          <a:xfrm>
            <a:off x="5001984" y="3314508"/>
            <a:ext cx="2563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 smtClean="0">
                <a:solidFill>
                  <a:schemeClr val="bg1"/>
                </a:solidFill>
              </a:rPr>
              <a:t>INFROMACIÓN</a:t>
            </a:r>
            <a:endParaRPr lang="es-MX" sz="2800" dirty="0">
              <a:solidFill>
                <a:schemeClr val="bg1"/>
              </a:solidFill>
            </a:endParaRPr>
          </a:p>
        </p:txBody>
      </p:sp>
      <p:sp>
        <p:nvSpPr>
          <p:cNvPr id="9" name="CuadroTexto 9"/>
          <p:cNvSpPr txBox="1"/>
          <p:nvPr/>
        </p:nvSpPr>
        <p:spPr>
          <a:xfrm>
            <a:off x="9215937" y="3484484"/>
            <a:ext cx="25635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 smtClean="0">
                <a:solidFill>
                  <a:schemeClr val="bg1"/>
                </a:solidFill>
              </a:rPr>
              <a:t>USUARIO</a:t>
            </a:r>
            <a:endParaRPr lang="es-MX" sz="4000" dirty="0">
              <a:solidFill>
                <a:schemeClr val="bg1"/>
              </a:solidFill>
            </a:endParaRPr>
          </a:p>
        </p:txBody>
      </p:sp>
      <p:sp>
        <p:nvSpPr>
          <p:cNvPr id="10" name="Flecha izquierda y derecha 12"/>
          <p:cNvSpPr/>
          <p:nvPr/>
        </p:nvSpPr>
        <p:spPr>
          <a:xfrm>
            <a:off x="3809997" y="3641270"/>
            <a:ext cx="718456" cy="259106"/>
          </a:xfrm>
          <a:prstGeom prst="left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Flecha izquierda y derecha 13"/>
          <p:cNvSpPr/>
          <p:nvPr/>
        </p:nvSpPr>
        <p:spPr>
          <a:xfrm>
            <a:off x="7962901" y="3666862"/>
            <a:ext cx="718456" cy="259106"/>
          </a:xfrm>
          <a:prstGeom prst="left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Terminador 14"/>
          <p:cNvSpPr/>
          <p:nvPr/>
        </p:nvSpPr>
        <p:spPr>
          <a:xfrm>
            <a:off x="3851409" y="4762070"/>
            <a:ext cx="5072746" cy="925895"/>
          </a:xfrm>
          <a:prstGeom prst="flowChartTerminator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CuadroTexto 15"/>
          <p:cNvSpPr txBox="1"/>
          <p:nvPr/>
        </p:nvSpPr>
        <p:spPr>
          <a:xfrm>
            <a:off x="4386939" y="4841632"/>
            <a:ext cx="3923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 smtClean="0">
                <a:solidFill>
                  <a:schemeClr val="bg1"/>
                </a:solidFill>
              </a:rPr>
              <a:t>NUEVA INFORMACIÓN/ FEEDBACK</a:t>
            </a:r>
            <a:endParaRPr lang="es-MX" sz="2400" dirty="0">
              <a:solidFill>
                <a:schemeClr val="bg1"/>
              </a:solidFill>
            </a:endParaRPr>
          </a:p>
        </p:txBody>
      </p:sp>
      <p:sp>
        <p:nvSpPr>
          <p:cNvPr id="14" name="Left-Right Arrow 13"/>
          <p:cNvSpPr/>
          <p:nvPr/>
        </p:nvSpPr>
        <p:spPr>
          <a:xfrm rot="1682887">
            <a:off x="2162563" y="4827384"/>
            <a:ext cx="1463178" cy="340288"/>
          </a:xfrm>
          <a:prstGeom prst="leftRightArrow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Left-Right Arrow 14"/>
          <p:cNvSpPr/>
          <p:nvPr/>
        </p:nvSpPr>
        <p:spPr>
          <a:xfrm rot="19502535">
            <a:off x="9313368" y="4883141"/>
            <a:ext cx="1463178" cy="340288"/>
          </a:xfrm>
          <a:prstGeom prst="leftRightArrow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6" name="Marcador de contenido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 rot="5400000">
            <a:off x="5634717" y="300717"/>
            <a:ext cx="914400" cy="12200165"/>
          </a:xfrm>
          <a:prstGeom prst="rect">
            <a:avLst/>
          </a:prstGeom>
        </p:spPr>
      </p:pic>
      <p:sp>
        <p:nvSpPr>
          <p:cNvPr id="17" name="CuadroTexto 8"/>
          <p:cNvSpPr txBox="1"/>
          <p:nvPr/>
        </p:nvSpPr>
        <p:spPr>
          <a:xfrm>
            <a:off x="5002542" y="3770636"/>
            <a:ext cx="2563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 smtClean="0">
                <a:solidFill>
                  <a:schemeClr val="bg1"/>
                </a:solidFill>
              </a:rPr>
              <a:t>ATENCI</a:t>
            </a:r>
            <a:r>
              <a:rPr lang="es-MX" sz="2800" dirty="0" smtClean="0">
                <a:solidFill>
                  <a:schemeClr val="bg1"/>
                </a:solidFill>
              </a:rPr>
              <a:t>ÓN</a:t>
            </a:r>
            <a:endParaRPr lang="es-MX" sz="2800" dirty="0">
              <a:solidFill>
                <a:schemeClr val="bg1"/>
              </a:solidFill>
            </a:endParaRPr>
          </a:p>
        </p:txBody>
      </p:sp>
      <p:sp>
        <p:nvSpPr>
          <p:cNvPr id="18" name="Terminador 6"/>
          <p:cNvSpPr/>
          <p:nvPr/>
        </p:nvSpPr>
        <p:spPr>
          <a:xfrm>
            <a:off x="4654595" y="1412451"/>
            <a:ext cx="3314700" cy="1289957"/>
          </a:xfrm>
          <a:prstGeom prst="flowChartTerminator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CuadroTexto 8"/>
          <p:cNvSpPr txBox="1"/>
          <p:nvPr/>
        </p:nvSpPr>
        <p:spPr>
          <a:xfrm>
            <a:off x="5140581" y="1754997"/>
            <a:ext cx="2563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 smtClean="0">
                <a:solidFill>
                  <a:schemeClr val="bg1"/>
                </a:solidFill>
              </a:rPr>
              <a:t>BENEFICIO</a:t>
            </a:r>
            <a:endParaRPr lang="es-MX" sz="2800" dirty="0">
              <a:solidFill>
                <a:schemeClr val="bg1"/>
              </a:solidFill>
            </a:endParaRPr>
          </a:p>
        </p:txBody>
      </p:sp>
      <p:sp>
        <p:nvSpPr>
          <p:cNvPr id="20" name="Left-Right Arrow 19"/>
          <p:cNvSpPr/>
          <p:nvPr/>
        </p:nvSpPr>
        <p:spPr>
          <a:xfrm rot="1682887">
            <a:off x="8595586" y="2246247"/>
            <a:ext cx="1463178" cy="340288"/>
          </a:xfrm>
          <a:prstGeom prst="leftRightArrow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Left-Right Arrow 20"/>
          <p:cNvSpPr/>
          <p:nvPr/>
        </p:nvSpPr>
        <p:spPr>
          <a:xfrm rot="19502535">
            <a:off x="2715828" y="2163949"/>
            <a:ext cx="1463178" cy="340288"/>
          </a:xfrm>
          <a:prstGeom prst="leftRightArrow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a="http://schemas.openxmlformats.org/drawingml/2006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44</Words>
  <Application>Microsoft Office PowerPoint</Application>
  <PresentationFormat>Custom</PresentationFormat>
  <Paragraphs>26</Paragraphs>
  <Slides>5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Tema de Office</vt:lpstr>
      <vt:lpstr>Slide 1</vt:lpstr>
      <vt:lpstr>INTELIGENCIA LINEAL</vt:lpstr>
      <vt:lpstr>INTELIGENCIA DINÁMICA</vt:lpstr>
      <vt:lpstr>INTELIGENCIA PRODUCTIVA</vt:lpstr>
      <vt:lpstr>COMBINADO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Andrea Paulina Weber Sangri</dc:creator>
  <cp:lastModifiedBy>Andrea Weber</cp:lastModifiedBy>
  <cp:revision>5</cp:revision>
  <dcterms:created xsi:type="dcterms:W3CDTF">2013-08-14T04:08:56Z</dcterms:created>
  <dcterms:modified xsi:type="dcterms:W3CDTF">2013-08-14T04:19:25Z</dcterms:modified>
</cp:coreProperties>
</file>