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6950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418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066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9196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9678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38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1559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2339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3276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3025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271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7311F-E265-4B16-98FA-A9EA349F78D3}" type="datetimeFigureOut">
              <a:rPr lang="es-MX" smtClean="0"/>
              <a:t>13/08/2013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3D3D1-DE21-4888-8493-CA8CF409B1E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53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Modelos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Fernando </a:t>
            </a:r>
            <a:r>
              <a:rPr lang="en-US" dirty="0" err="1" smtClean="0"/>
              <a:t>Licona</a:t>
            </a:r>
            <a:endParaRPr lang="en-US" dirty="0" smtClean="0"/>
          </a:p>
          <a:p>
            <a:r>
              <a:rPr lang="en-US" dirty="0" err="1" smtClean="0"/>
              <a:t>Adrián</a:t>
            </a:r>
            <a:r>
              <a:rPr lang="en-US" dirty="0" smtClean="0"/>
              <a:t> </a:t>
            </a:r>
            <a:r>
              <a:rPr lang="en-US" dirty="0" err="1" smtClean="0"/>
              <a:t>Álvarez</a:t>
            </a:r>
            <a:endParaRPr lang="en-US" dirty="0" smtClean="0"/>
          </a:p>
          <a:p>
            <a:r>
              <a:rPr lang="en-US" dirty="0" smtClean="0"/>
              <a:t>Ricardo </a:t>
            </a:r>
            <a:r>
              <a:rPr lang="en-US" dirty="0" err="1" smtClean="0"/>
              <a:t>Lujambio</a:t>
            </a:r>
            <a:endParaRPr lang="en-US" dirty="0" smtClean="0"/>
          </a:p>
          <a:p>
            <a:r>
              <a:rPr lang="en-US" dirty="0" smtClean="0"/>
              <a:t>Alonso Sánchez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3078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 redondeado"/>
          <p:cNvSpPr/>
          <p:nvPr/>
        </p:nvSpPr>
        <p:spPr>
          <a:xfrm>
            <a:off x="3095836" y="2708920"/>
            <a:ext cx="2484276" cy="14401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Canal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Modelo</a:t>
            </a:r>
            <a:r>
              <a:rPr lang="en-US" dirty="0"/>
              <a:t> </a:t>
            </a:r>
            <a:r>
              <a:rPr lang="en-US" dirty="0" smtClean="0"/>
              <a:t>lineal</a:t>
            </a:r>
            <a:endParaRPr lang="es-MX" dirty="0"/>
          </a:p>
        </p:txBody>
      </p:sp>
      <p:sp>
        <p:nvSpPr>
          <p:cNvPr id="4" name="3 Rectángulo redondeado"/>
          <p:cNvSpPr/>
          <p:nvPr/>
        </p:nvSpPr>
        <p:spPr>
          <a:xfrm>
            <a:off x="683568" y="3140968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Emisor</a:t>
            </a:r>
            <a:endParaRPr lang="es-MX" dirty="0" smtClean="0"/>
          </a:p>
        </p:txBody>
      </p:sp>
      <p:sp>
        <p:nvSpPr>
          <p:cNvPr id="6" name="5 Rectángulo redondeado"/>
          <p:cNvSpPr/>
          <p:nvPr/>
        </p:nvSpPr>
        <p:spPr>
          <a:xfrm>
            <a:off x="6732240" y="3132422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</a:t>
            </a:r>
            <a:endParaRPr lang="es-MX" dirty="0" smtClean="0"/>
          </a:p>
        </p:txBody>
      </p:sp>
      <p:sp>
        <p:nvSpPr>
          <p:cNvPr id="7" name="6 Rectángulo"/>
          <p:cNvSpPr/>
          <p:nvPr/>
        </p:nvSpPr>
        <p:spPr>
          <a:xfrm>
            <a:off x="1907704" y="1772816"/>
            <a:ext cx="144016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Codificador</a:t>
            </a:r>
            <a:endParaRPr lang="es-MX" dirty="0"/>
          </a:p>
        </p:txBody>
      </p:sp>
      <p:sp>
        <p:nvSpPr>
          <p:cNvPr id="8" name="7 Rectángulo"/>
          <p:cNvSpPr/>
          <p:nvPr/>
        </p:nvSpPr>
        <p:spPr>
          <a:xfrm>
            <a:off x="5076056" y="1772816"/>
            <a:ext cx="1512168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Decodificador</a:t>
            </a:r>
            <a:endParaRPr lang="es-MX" dirty="0"/>
          </a:p>
        </p:txBody>
      </p:sp>
      <p:sp>
        <p:nvSpPr>
          <p:cNvPr id="9" name="8 Elipse"/>
          <p:cNvSpPr/>
          <p:nvPr/>
        </p:nvSpPr>
        <p:spPr>
          <a:xfrm>
            <a:off x="3358497" y="3140968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19" name="18 Conector angular"/>
          <p:cNvCxnSpPr>
            <a:stCxn id="7" idx="2"/>
          </p:cNvCxnSpPr>
          <p:nvPr/>
        </p:nvCxnSpPr>
        <p:spPr>
          <a:xfrm rot="16200000" flipH="1">
            <a:off x="2046992" y="2785656"/>
            <a:ext cx="1215590" cy="54006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20 Conector angular"/>
          <p:cNvCxnSpPr>
            <a:stCxn id="8" idx="2"/>
          </p:cNvCxnSpPr>
          <p:nvPr/>
        </p:nvCxnSpPr>
        <p:spPr>
          <a:xfrm rot="16200000" flipH="1">
            <a:off x="5378915" y="2658089"/>
            <a:ext cx="1230486" cy="324036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3059832" y="486916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Ruido</a:t>
            </a:r>
            <a:endParaRPr lang="en-US" dirty="0" smtClean="0"/>
          </a:p>
        </p:txBody>
      </p:sp>
      <p:cxnSp>
        <p:nvCxnSpPr>
          <p:cNvPr id="24" name="23 Conector angular"/>
          <p:cNvCxnSpPr>
            <a:stCxn id="4" idx="3"/>
            <a:endCxn id="10" idx="1"/>
          </p:cNvCxnSpPr>
          <p:nvPr/>
        </p:nvCxnSpPr>
        <p:spPr>
          <a:xfrm>
            <a:off x="2267744" y="3429000"/>
            <a:ext cx="828092" cy="127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25 Conector angular"/>
          <p:cNvCxnSpPr>
            <a:stCxn id="10" idx="3"/>
            <a:endCxn id="6" idx="1"/>
          </p:cNvCxnSpPr>
          <p:nvPr/>
        </p:nvCxnSpPr>
        <p:spPr>
          <a:xfrm flipV="1">
            <a:off x="5580112" y="3420454"/>
            <a:ext cx="1152128" cy="854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044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Modelo</a:t>
            </a:r>
            <a:r>
              <a:rPr lang="en-US" dirty="0" smtClean="0"/>
              <a:t> </a:t>
            </a:r>
            <a:r>
              <a:rPr lang="en-US" dirty="0" err="1" smtClean="0"/>
              <a:t>dinámico</a:t>
            </a:r>
            <a:endParaRPr lang="es-MX" dirty="0"/>
          </a:p>
        </p:txBody>
      </p:sp>
      <p:sp>
        <p:nvSpPr>
          <p:cNvPr id="88" name="87 Rectángulo redondeado"/>
          <p:cNvSpPr/>
          <p:nvPr/>
        </p:nvSpPr>
        <p:spPr>
          <a:xfrm>
            <a:off x="2195736" y="2708920"/>
            <a:ext cx="2484276" cy="14401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Canal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s-MX" dirty="0"/>
          </a:p>
        </p:txBody>
      </p:sp>
      <p:sp>
        <p:nvSpPr>
          <p:cNvPr id="89" name="88 Rectángulo redondeado"/>
          <p:cNvSpPr/>
          <p:nvPr/>
        </p:nvSpPr>
        <p:spPr>
          <a:xfrm>
            <a:off x="35496" y="3140968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Emisor</a:t>
            </a:r>
            <a:endParaRPr lang="es-MX" dirty="0" smtClean="0"/>
          </a:p>
        </p:txBody>
      </p:sp>
      <p:sp>
        <p:nvSpPr>
          <p:cNvPr id="90" name="89 Rectángulo redondeado"/>
          <p:cNvSpPr/>
          <p:nvPr/>
        </p:nvSpPr>
        <p:spPr>
          <a:xfrm>
            <a:off x="5508104" y="3132422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Receptores</a:t>
            </a:r>
            <a:endParaRPr lang="es-MX" dirty="0" smtClean="0"/>
          </a:p>
        </p:txBody>
      </p:sp>
      <p:sp>
        <p:nvSpPr>
          <p:cNvPr id="91" name="90 Rectángulo"/>
          <p:cNvSpPr/>
          <p:nvPr/>
        </p:nvSpPr>
        <p:spPr>
          <a:xfrm>
            <a:off x="1259632" y="1772816"/>
            <a:ext cx="144016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Codificador</a:t>
            </a:r>
            <a:endParaRPr lang="es-MX" dirty="0"/>
          </a:p>
        </p:txBody>
      </p:sp>
      <p:sp>
        <p:nvSpPr>
          <p:cNvPr id="92" name="91 Rectángulo"/>
          <p:cNvSpPr/>
          <p:nvPr/>
        </p:nvSpPr>
        <p:spPr>
          <a:xfrm>
            <a:off x="7596336" y="4929299"/>
            <a:ext cx="1512168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Decodificador</a:t>
            </a:r>
            <a:endParaRPr lang="es-MX" dirty="0"/>
          </a:p>
        </p:txBody>
      </p:sp>
      <p:sp>
        <p:nvSpPr>
          <p:cNvPr id="93" name="92 Elipse"/>
          <p:cNvSpPr/>
          <p:nvPr/>
        </p:nvSpPr>
        <p:spPr>
          <a:xfrm>
            <a:off x="2416252" y="3212976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94" name="93 Conector angular"/>
          <p:cNvCxnSpPr>
            <a:stCxn id="91" idx="2"/>
          </p:cNvCxnSpPr>
          <p:nvPr/>
        </p:nvCxnSpPr>
        <p:spPr>
          <a:xfrm rot="5400000">
            <a:off x="1325290" y="2787278"/>
            <a:ext cx="1236836" cy="72008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94 Rectángulo redondeado"/>
          <p:cNvSpPr/>
          <p:nvPr/>
        </p:nvSpPr>
        <p:spPr>
          <a:xfrm>
            <a:off x="7524328" y="2420888"/>
            <a:ext cx="1080120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1=meta</a:t>
            </a:r>
            <a:endParaRPr lang="es-MX" dirty="0"/>
          </a:p>
        </p:txBody>
      </p:sp>
      <p:sp>
        <p:nvSpPr>
          <p:cNvPr id="96" name="95 Rectángulo redondeado"/>
          <p:cNvSpPr/>
          <p:nvPr/>
        </p:nvSpPr>
        <p:spPr>
          <a:xfrm>
            <a:off x="7596336" y="3212976"/>
            <a:ext cx="1224136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2=neutral</a:t>
            </a:r>
            <a:endParaRPr lang="es-MX" dirty="0"/>
          </a:p>
        </p:txBody>
      </p:sp>
      <p:sp>
        <p:nvSpPr>
          <p:cNvPr id="97" name="96 Rectángulo redondeado"/>
          <p:cNvSpPr/>
          <p:nvPr/>
        </p:nvSpPr>
        <p:spPr>
          <a:xfrm>
            <a:off x="7452320" y="4149080"/>
            <a:ext cx="1584176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3=</a:t>
            </a:r>
            <a:r>
              <a:rPr lang="en-US" dirty="0" err="1" smtClean="0"/>
              <a:t>oposicional</a:t>
            </a:r>
            <a:endParaRPr lang="es-MX" dirty="0"/>
          </a:p>
        </p:txBody>
      </p:sp>
      <p:sp>
        <p:nvSpPr>
          <p:cNvPr id="98" name="97 Trapecio"/>
          <p:cNvSpPr/>
          <p:nvPr/>
        </p:nvSpPr>
        <p:spPr>
          <a:xfrm>
            <a:off x="5724128" y="4077072"/>
            <a:ext cx="1080120" cy="576064"/>
          </a:xfrm>
          <a:prstGeom prst="trapezoi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Filtro</a:t>
            </a:r>
            <a:endParaRPr lang="es-MX" dirty="0"/>
          </a:p>
        </p:txBody>
      </p:sp>
      <p:cxnSp>
        <p:nvCxnSpPr>
          <p:cNvPr id="99" name="98 Conector angular"/>
          <p:cNvCxnSpPr>
            <a:stCxn id="90" idx="3"/>
            <a:endCxn id="95" idx="1"/>
          </p:cNvCxnSpPr>
          <p:nvPr/>
        </p:nvCxnSpPr>
        <p:spPr>
          <a:xfrm flipV="1">
            <a:off x="7092280" y="2636912"/>
            <a:ext cx="432048" cy="783542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99 Conector angular"/>
          <p:cNvCxnSpPr>
            <a:stCxn id="90" idx="3"/>
            <a:endCxn id="96" idx="1"/>
          </p:cNvCxnSpPr>
          <p:nvPr/>
        </p:nvCxnSpPr>
        <p:spPr>
          <a:xfrm>
            <a:off x="7092280" y="3420454"/>
            <a:ext cx="504056" cy="8546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1" name="100 Conector angular"/>
          <p:cNvCxnSpPr>
            <a:stCxn id="90" idx="3"/>
            <a:endCxn id="97" idx="1"/>
          </p:cNvCxnSpPr>
          <p:nvPr/>
        </p:nvCxnSpPr>
        <p:spPr>
          <a:xfrm>
            <a:off x="7092280" y="3420454"/>
            <a:ext cx="360040" cy="944650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" name="101 Rectángulo redondeado"/>
          <p:cNvSpPr/>
          <p:nvPr/>
        </p:nvSpPr>
        <p:spPr>
          <a:xfrm>
            <a:off x="6732240" y="5647556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Receptores</a:t>
            </a:r>
            <a:endParaRPr lang="es-MX" dirty="0" smtClean="0"/>
          </a:p>
        </p:txBody>
      </p:sp>
      <p:sp>
        <p:nvSpPr>
          <p:cNvPr id="103" name="102 Rectángulo"/>
          <p:cNvSpPr/>
          <p:nvPr/>
        </p:nvSpPr>
        <p:spPr>
          <a:xfrm>
            <a:off x="4968044" y="5589240"/>
            <a:ext cx="144016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Codificador</a:t>
            </a:r>
            <a:endParaRPr lang="es-MX" dirty="0"/>
          </a:p>
        </p:txBody>
      </p:sp>
      <p:sp>
        <p:nvSpPr>
          <p:cNvPr id="104" name="103 Elipse"/>
          <p:cNvSpPr/>
          <p:nvPr/>
        </p:nvSpPr>
        <p:spPr>
          <a:xfrm>
            <a:off x="2330681" y="6124228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105" name="104 Conector angular"/>
          <p:cNvCxnSpPr>
            <a:stCxn id="103" idx="2"/>
          </p:cNvCxnSpPr>
          <p:nvPr/>
        </p:nvCxnSpPr>
        <p:spPr>
          <a:xfrm rot="5400000">
            <a:off x="5259771" y="6019911"/>
            <a:ext cx="426976" cy="429730"/>
          </a:xfrm>
          <a:prstGeom prst="bentConnector2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6" name="105 Rectángulo redondeado"/>
          <p:cNvSpPr/>
          <p:nvPr/>
        </p:nvSpPr>
        <p:spPr>
          <a:xfrm>
            <a:off x="3851920" y="4969830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3</a:t>
            </a:r>
            <a:endParaRPr lang="es-MX" dirty="0" smtClean="0"/>
          </a:p>
        </p:txBody>
      </p:sp>
      <p:sp>
        <p:nvSpPr>
          <p:cNvPr id="107" name="106 Rectángulo redondeado"/>
          <p:cNvSpPr/>
          <p:nvPr/>
        </p:nvSpPr>
        <p:spPr>
          <a:xfrm>
            <a:off x="1979712" y="5041838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2</a:t>
            </a:r>
            <a:endParaRPr lang="es-MX" dirty="0" smtClean="0"/>
          </a:p>
        </p:txBody>
      </p:sp>
      <p:sp>
        <p:nvSpPr>
          <p:cNvPr id="108" name="107 Rectángulo redondeado"/>
          <p:cNvSpPr/>
          <p:nvPr/>
        </p:nvSpPr>
        <p:spPr>
          <a:xfrm>
            <a:off x="35496" y="5382194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1</a:t>
            </a:r>
            <a:endParaRPr lang="es-MX" dirty="0" smtClean="0"/>
          </a:p>
        </p:txBody>
      </p:sp>
      <p:sp>
        <p:nvSpPr>
          <p:cNvPr id="109" name="108 CuadroTexto"/>
          <p:cNvSpPr txBox="1"/>
          <p:nvPr/>
        </p:nvSpPr>
        <p:spPr>
          <a:xfrm>
            <a:off x="5802486" y="180417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Ruido</a:t>
            </a:r>
            <a:endParaRPr lang="en-US" dirty="0" smtClean="0"/>
          </a:p>
        </p:txBody>
      </p:sp>
      <p:cxnSp>
        <p:nvCxnSpPr>
          <p:cNvPr id="110" name="109 Conector angular"/>
          <p:cNvCxnSpPr>
            <a:stCxn id="90" idx="2"/>
            <a:endCxn id="98" idx="0"/>
          </p:cNvCxnSpPr>
          <p:nvPr/>
        </p:nvCxnSpPr>
        <p:spPr>
          <a:xfrm rot="5400000">
            <a:off x="6097897" y="3874777"/>
            <a:ext cx="368586" cy="36004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1" name="110 Conector angular"/>
          <p:cNvCxnSpPr>
            <a:stCxn id="98" idx="2"/>
            <a:endCxn id="102" idx="0"/>
          </p:cNvCxnSpPr>
          <p:nvPr/>
        </p:nvCxnSpPr>
        <p:spPr>
          <a:xfrm rot="16200000" flipH="1">
            <a:off x="6397048" y="4520276"/>
            <a:ext cx="994420" cy="126014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111 Conector angular"/>
          <p:cNvCxnSpPr>
            <a:stCxn id="92" idx="0"/>
          </p:cNvCxnSpPr>
          <p:nvPr/>
        </p:nvCxnSpPr>
        <p:spPr>
          <a:xfrm rot="16200000" flipH="1" flipV="1">
            <a:off x="7297039" y="3914449"/>
            <a:ext cx="40531" cy="2070230"/>
          </a:xfrm>
          <a:prstGeom prst="bentConnector4">
            <a:avLst>
              <a:gd name="adj1" fmla="val -564013"/>
              <a:gd name="adj2" fmla="val 68261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3" name="112 Conector angular"/>
          <p:cNvCxnSpPr>
            <a:endCxn id="104" idx="6"/>
          </p:cNvCxnSpPr>
          <p:nvPr/>
        </p:nvCxnSpPr>
        <p:spPr>
          <a:xfrm rot="10800000" flipV="1">
            <a:off x="4336272" y="5935588"/>
            <a:ext cx="2395968" cy="512676"/>
          </a:xfrm>
          <a:prstGeom prst="bentConnector3">
            <a:avLst>
              <a:gd name="adj1" fmla="val 8983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4" name="113 Conector angular"/>
          <p:cNvCxnSpPr>
            <a:stCxn id="104" idx="2"/>
            <a:endCxn id="108" idx="2"/>
          </p:cNvCxnSpPr>
          <p:nvPr/>
        </p:nvCxnSpPr>
        <p:spPr>
          <a:xfrm rot="10800000">
            <a:off x="953599" y="5958258"/>
            <a:ext cx="1377083" cy="490006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5" name="114 Conector angular"/>
          <p:cNvCxnSpPr>
            <a:stCxn id="104" idx="0"/>
            <a:endCxn id="107" idx="2"/>
          </p:cNvCxnSpPr>
          <p:nvPr/>
        </p:nvCxnSpPr>
        <p:spPr>
          <a:xfrm rot="16200000" flipV="1">
            <a:off x="2862483" y="5653233"/>
            <a:ext cx="506326" cy="435663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6" name="115 Conector angular"/>
          <p:cNvCxnSpPr>
            <a:stCxn id="104" idx="7"/>
            <a:endCxn id="106" idx="2"/>
          </p:cNvCxnSpPr>
          <p:nvPr/>
        </p:nvCxnSpPr>
        <p:spPr>
          <a:xfrm rot="5400000" flipH="1" flipV="1">
            <a:off x="4069670" y="5518784"/>
            <a:ext cx="673242" cy="72746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7" name="116 Conector angular"/>
          <p:cNvCxnSpPr>
            <a:stCxn id="89" idx="3"/>
            <a:endCxn id="88" idx="1"/>
          </p:cNvCxnSpPr>
          <p:nvPr/>
        </p:nvCxnSpPr>
        <p:spPr>
          <a:xfrm>
            <a:off x="1619672" y="3429000"/>
            <a:ext cx="576064" cy="127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8" name="117 Conector angular"/>
          <p:cNvCxnSpPr>
            <a:stCxn id="88" idx="3"/>
            <a:endCxn id="90" idx="1"/>
          </p:cNvCxnSpPr>
          <p:nvPr/>
        </p:nvCxnSpPr>
        <p:spPr>
          <a:xfrm flipV="1">
            <a:off x="4680012" y="3420454"/>
            <a:ext cx="828092" cy="854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442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Modelo</a:t>
            </a:r>
            <a:r>
              <a:rPr lang="en-US" dirty="0" smtClean="0"/>
              <a:t> </a:t>
            </a:r>
            <a:r>
              <a:rPr lang="en-US" dirty="0" err="1" smtClean="0"/>
              <a:t>productivo</a:t>
            </a:r>
            <a:endParaRPr lang="es-MX" dirty="0"/>
          </a:p>
        </p:txBody>
      </p:sp>
      <p:sp>
        <p:nvSpPr>
          <p:cNvPr id="106" name="105 Rectángulo redondeado"/>
          <p:cNvSpPr/>
          <p:nvPr/>
        </p:nvSpPr>
        <p:spPr>
          <a:xfrm>
            <a:off x="2195736" y="2708920"/>
            <a:ext cx="2484276" cy="14401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Canal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s-MX" dirty="0"/>
          </a:p>
        </p:txBody>
      </p:sp>
      <p:sp>
        <p:nvSpPr>
          <p:cNvPr id="107" name="106 Rectángulo redondeado"/>
          <p:cNvSpPr/>
          <p:nvPr/>
        </p:nvSpPr>
        <p:spPr>
          <a:xfrm>
            <a:off x="35496" y="3140968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Emisor</a:t>
            </a:r>
            <a:endParaRPr lang="es-MX" dirty="0" smtClean="0"/>
          </a:p>
        </p:txBody>
      </p:sp>
      <p:sp>
        <p:nvSpPr>
          <p:cNvPr id="108" name="107 Rectángulo redondeado"/>
          <p:cNvSpPr/>
          <p:nvPr/>
        </p:nvSpPr>
        <p:spPr>
          <a:xfrm>
            <a:off x="5508104" y="3132422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Receptores</a:t>
            </a:r>
            <a:endParaRPr lang="es-MX" dirty="0" smtClean="0"/>
          </a:p>
        </p:txBody>
      </p:sp>
      <p:sp>
        <p:nvSpPr>
          <p:cNvPr id="109" name="108 Rectángulo"/>
          <p:cNvSpPr/>
          <p:nvPr/>
        </p:nvSpPr>
        <p:spPr>
          <a:xfrm>
            <a:off x="1259632" y="1772816"/>
            <a:ext cx="144016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Codificador</a:t>
            </a:r>
            <a:endParaRPr lang="es-MX" dirty="0"/>
          </a:p>
        </p:txBody>
      </p:sp>
      <p:sp>
        <p:nvSpPr>
          <p:cNvPr id="110" name="109 Rectángulo"/>
          <p:cNvSpPr/>
          <p:nvPr/>
        </p:nvSpPr>
        <p:spPr>
          <a:xfrm>
            <a:off x="7596336" y="4929299"/>
            <a:ext cx="1512168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Decodificador</a:t>
            </a:r>
            <a:endParaRPr lang="es-MX" dirty="0"/>
          </a:p>
        </p:txBody>
      </p:sp>
      <p:sp>
        <p:nvSpPr>
          <p:cNvPr id="111" name="110 Elipse"/>
          <p:cNvSpPr/>
          <p:nvPr/>
        </p:nvSpPr>
        <p:spPr>
          <a:xfrm>
            <a:off x="2416252" y="3212976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112" name="111 Conector angular"/>
          <p:cNvCxnSpPr>
            <a:stCxn id="109" idx="2"/>
          </p:cNvCxnSpPr>
          <p:nvPr/>
        </p:nvCxnSpPr>
        <p:spPr>
          <a:xfrm rot="5400000">
            <a:off x="1325290" y="2787278"/>
            <a:ext cx="1236836" cy="72008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3" name="112 Rectángulo redondeado"/>
          <p:cNvSpPr/>
          <p:nvPr/>
        </p:nvSpPr>
        <p:spPr>
          <a:xfrm>
            <a:off x="7524328" y="2420888"/>
            <a:ext cx="1080120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1=meta</a:t>
            </a:r>
            <a:endParaRPr lang="es-MX" dirty="0"/>
          </a:p>
        </p:txBody>
      </p:sp>
      <p:sp>
        <p:nvSpPr>
          <p:cNvPr id="114" name="113 Rectángulo redondeado"/>
          <p:cNvSpPr/>
          <p:nvPr/>
        </p:nvSpPr>
        <p:spPr>
          <a:xfrm>
            <a:off x="7596336" y="3212976"/>
            <a:ext cx="1224136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2=neutral</a:t>
            </a:r>
            <a:endParaRPr lang="es-MX" dirty="0"/>
          </a:p>
        </p:txBody>
      </p:sp>
      <p:sp>
        <p:nvSpPr>
          <p:cNvPr id="115" name="114 Rectángulo redondeado"/>
          <p:cNvSpPr/>
          <p:nvPr/>
        </p:nvSpPr>
        <p:spPr>
          <a:xfrm>
            <a:off x="7452320" y="4149080"/>
            <a:ext cx="1584176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3=</a:t>
            </a:r>
            <a:r>
              <a:rPr lang="en-US" dirty="0" err="1" smtClean="0"/>
              <a:t>oposicional</a:t>
            </a:r>
            <a:endParaRPr lang="es-MX" dirty="0"/>
          </a:p>
        </p:txBody>
      </p:sp>
      <p:sp>
        <p:nvSpPr>
          <p:cNvPr id="116" name="115 Trapecio"/>
          <p:cNvSpPr/>
          <p:nvPr/>
        </p:nvSpPr>
        <p:spPr>
          <a:xfrm>
            <a:off x="5724128" y="4077072"/>
            <a:ext cx="1080120" cy="576064"/>
          </a:xfrm>
          <a:prstGeom prst="trapezoi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Filtro</a:t>
            </a:r>
            <a:endParaRPr lang="es-MX" dirty="0"/>
          </a:p>
        </p:txBody>
      </p:sp>
      <p:cxnSp>
        <p:nvCxnSpPr>
          <p:cNvPr id="117" name="116 Conector angular"/>
          <p:cNvCxnSpPr>
            <a:stCxn id="108" idx="3"/>
            <a:endCxn id="113" idx="1"/>
          </p:cNvCxnSpPr>
          <p:nvPr/>
        </p:nvCxnSpPr>
        <p:spPr>
          <a:xfrm flipV="1">
            <a:off x="7092280" y="2636912"/>
            <a:ext cx="432048" cy="783542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8" name="117 Conector angular"/>
          <p:cNvCxnSpPr>
            <a:stCxn id="108" idx="3"/>
            <a:endCxn id="114" idx="1"/>
          </p:cNvCxnSpPr>
          <p:nvPr/>
        </p:nvCxnSpPr>
        <p:spPr>
          <a:xfrm>
            <a:off x="7092280" y="3420454"/>
            <a:ext cx="504056" cy="8546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118 Conector angular"/>
          <p:cNvCxnSpPr>
            <a:stCxn id="108" idx="3"/>
            <a:endCxn id="115" idx="1"/>
          </p:cNvCxnSpPr>
          <p:nvPr/>
        </p:nvCxnSpPr>
        <p:spPr>
          <a:xfrm>
            <a:off x="7092280" y="3420454"/>
            <a:ext cx="360040" cy="944650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0" name="119 Rectángulo redondeado"/>
          <p:cNvSpPr/>
          <p:nvPr/>
        </p:nvSpPr>
        <p:spPr>
          <a:xfrm>
            <a:off x="6732240" y="5647556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Receptores</a:t>
            </a:r>
            <a:endParaRPr lang="es-MX" dirty="0" smtClean="0"/>
          </a:p>
        </p:txBody>
      </p:sp>
      <p:sp>
        <p:nvSpPr>
          <p:cNvPr id="121" name="120 Rectángulo"/>
          <p:cNvSpPr/>
          <p:nvPr/>
        </p:nvSpPr>
        <p:spPr>
          <a:xfrm>
            <a:off x="4968044" y="5589240"/>
            <a:ext cx="144016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Codificador</a:t>
            </a:r>
            <a:endParaRPr lang="es-MX" dirty="0"/>
          </a:p>
        </p:txBody>
      </p:sp>
      <p:sp>
        <p:nvSpPr>
          <p:cNvPr id="122" name="121 Elipse"/>
          <p:cNvSpPr/>
          <p:nvPr/>
        </p:nvSpPr>
        <p:spPr>
          <a:xfrm>
            <a:off x="2330681" y="6124228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123" name="122 Conector angular"/>
          <p:cNvCxnSpPr>
            <a:stCxn id="121" idx="2"/>
          </p:cNvCxnSpPr>
          <p:nvPr/>
        </p:nvCxnSpPr>
        <p:spPr>
          <a:xfrm rot="5400000">
            <a:off x="5259771" y="6019911"/>
            <a:ext cx="426976" cy="429730"/>
          </a:xfrm>
          <a:prstGeom prst="bentConnector2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4" name="123 Rectángulo redondeado"/>
          <p:cNvSpPr/>
          <p:nvPr/>
        </p:nvSpPr>
        <p:spPr>
          <a:xfrm>
            <a:off x="3851920" y="4969830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3</a:t>
            </a:r>
            <a:endParaRPr lang="es-MX" dirty="0" smtClean="0"/>
          </a:p>
        </p:txBody>
      </p:sp>
      <p:sp>
        <p:nvSpPr>
          <p:cNvPr id="125" name="124 Rectángulo redondeado"/>
          <p:cNvSpPr/>
          <p:nvPr/>
        </p:nvSpPr>
        <p:spPr>
          <a:xfrm>
            <a:off x="1979712" y="5041838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2</a:t>
            </a:r>
            <a:endParaRPr lang="es-MX" dirty="0" smtClean="0"/>
          </a:p>
        </p:txBody>
      </p:sp>
      <p:sp>
        <p:nvSpPr>
          <p:cNvPr id="126" name="125 Rectángulo redondeado"/>
          <p:cNvSpPr/>
          <p:nvPr/>
        </p:nvSpPr>
        <p:spPr>
          <a:xfrm>
            <a:off x="35496" y="5382194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1</a:t>
            </a:r>
            <a:endParaRPr lang="es-MX" dirty="0" smtClean="0"/>
          </a:p>
        </p:txBody>
      </p:sp>
      <p:sp>
        <p:nvSpPr>
          <p:cNvPr id="127" name="126 CuadroTexto"/>
          <p:cNvSpPr txBox="1"/>
          <p:nvPr/>
        </p:nvSpPr>
        <p:spPr>
          <a:xfrm>
            <a:off x="5802486" y="180417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Ruido</a:t>
            </a:r>
            <a:endParaRPr lang="en-US" dirty="0" smtClean="0"/>
          </a:p>
        </p:txBody>
      </p:sp>
      <p:sp>
        <p:nvSpPr>
          <p:cNvPr id="128" name="127 Elipse"/>
          <p:cNvSpPr/>
          <p:nvPr/>
        </p:nvSpPr>
        <p:spPr>
          <a:xfrm>
            <a:off x="2996989" y="1556792"/>
            <a:ext cx="2691135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Retroalimentacion</a:t>
            </a:r>
            <a:endParaRPr lang="es-MX" dirty="0"/>
          </a:p>
        </p:txBody>
      </p:sp>
      <p:sp>
        <p:nvSpPr>
          <p:cNvPr id="129" name="128 Elipse"/>
          <p:cNvSpPr/>
          <p:nvPr/>
        </p:nvSpPr>
        <p:spPr>
          <a:xfrm>
            <a:off x="118137" y="4365104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Nuevo </a:t>
            </a:r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130" name="129 Conector angular"/>
          <p:cNvCxnSpPr>
            <a:stCxn id="129" idx="0"/>
            <a:endCxn id="107" idx="2"/>
          </p:cNvCxnSpPr>
          <p:nvPr/>
        </p:nvCxnSpPr>
        <p:spPr>
          <a:xfrm rot="16200000" flipV="1">
            <a:off x="650223" y="3894393"/>
            <a:ext cx="648072" cy="293349"/>
          </a:xfrm>
          <a:prstGeom prst="bentConnector3">
            <a:avLst>
              <a:gd name="adj1" fmla="val 17034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1" name="130 Conector angular"/>
          <p:cNvCxnSpPr>
            <a:stCxn id="108" idx="0"/>
            <a:endCxn id="128" idx="4"/>
          </p:cNvCxnSpPr>
          <p:nvPr/>
        </p:nvCxnSpPr>
        <p:spPr>
          <a:xfrm rot="16200000" flipV="1">
            <a:off x="4857596" y="1689825"/>
            <a:ext cx="927558" cy="1957635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2" name="131 Conector angular"/>
          <p:cNvCxnSpPr>
            <a:stCxn id="128" idx="0"/>
            <a:endCxn id="107" idx="0"/>
          </p:cNvCxnSpPr>
          <p:nvPr/>
        </p:nvCxnSpPr>
        <p:spPr>
          <a:xfrm rot="16200000" flipH="1" flipV="1">
            <a:off x="1792983" y="591393"/>
            <a:ext cx="1584176" cy="3514973"/>
          </a:xfrm>
          <a:prstGeom prst="bentConnector3">
            <a:avLst>
              <a:gd name="adj1" fmla="val -1443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3" name="132 Conector angular"/>
          <p:cNvCxnSpPr>
            <a:stCxn id="108" idx="2"/>
            <a:endCxn id="116" idx="0"/>
          </p:cNvCxnSpPr>
          <p:nvPr/>
        </p:nvCxnSpPr>
        <p:spPr>
          <a:xfrm rot="5400000">
            <a:off x="6097897" y="3874777"/>
            <a:ext cx="368586" cy="36004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4" name="133 Conector angular"/>
          <p:cNvCxnSpPr>
            <a:stCxn id="116" idx="2"/>
            <a:endCxn id="120" idx="0"/>
          </p:cNvCxnSpPr>
          <p:nvPr/>
        </p:nvCxnSpPr>
        <p:spPr>
          <a:xfrm rot="16200000" flipH="1">
            <a:off x="6397048" y="4520276"/>
            <a:ext cx="994420" cy="126014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5" name="134 Conector angular"/>
          <p:cNvCxnSpPr>
            <a:stCxn id="110" idx="0"/>
          </p:cNvCxnSpPr>
          <p:nvPr/>
        </p:nvCxnSpPr>
        <p:spPr>
          <a:xfrm rot="16200000" flipH="1" flipV="1">
            <a:off x="7297039" y="3914449"/>
            <a:ext cx="40531" cy="2070230"/>
          </a:xfrm>
          <a:prstGeom prst="bentConnector4">
            <a:avLst>
              <a:gd name="adj1" fmla="val -564013"/>
              <a:gd name="adj2" fmla="val 68261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6" name="135 Conector angular"/>
          <p:cNvCxnSpPr>
            <a:endCxn id="122" idx="6"/>
          </p:cNvCxnSpPr>
          <p:nvPr/>
        </p:nvCxnSpPr>
        <p:spPr>
          <a:xfrm rot="10800000" flipV="1">
            <a:off x="4336272" y="5935588"/>
            <a:ext cx="2395968" cy="512676"/>
          </a:xfrm>
          <a:prstGeom prst="bentConnector3">
            <a:avLst>
              <a:gd name="adj1" fmla="val 8983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7" name="136 Conector angular"/>
          <p:cNvCxnSpPr>
            <a:stCxn id="129" idx="0"/>
          </p:cNvCxnSpPr>
          <p:nvPr/>
        </p:nvCxnSpPr>
        <p:spPr>
          <a:xfrm rot="16200000" flipV="1">
            <a:off x="650222" y="3894393"/>
            <a:ext cx="648072" cy="293350"/>
          </a:xfrm>
          <a:prstGeom prst="bentConnector3">
            <a:avLst>
              <a:gd name="adj1" fmla="val 157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8" name="137 Conector angular"/>
          <p:cNvCxnSpPr>
            <a:stCxn id="126" idx="0"/>
            <a:endCxn id="129" idx="4"/>
          </p:cNvCxnSpPr>
          <p:nvPr/>
        </p:nvCxnSpPr>
        <p:spPr>
          <a:xfrm rot="5400000" flipH="1" flipV="1">
            <a:off x="852756" y="5114018"/>
            <a:ext cx="369018" cy="167335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9" name="138 Conector angular"/>
          <p:cNvCxnSpPr>
            <a:stCxn id="122" idx="2"/>
            <a:endCxn id="126" idx="2"/>
          </p:cNvCxnSpPr>
          <p:nvPr/>
        </p:nvCxnSpPr>
        <p:spPr>
          <a:xfrm rot="10800000">
            <a:off x="953599" y="5958258"/>
            <a:ext cx="1377083" cy="490006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0" name="139 Conector angular"/>
          <p:cNvCxnSpPr>
            <a:stCxn id="122" idx="0"/>
            <a:endCxn id="125" idx="2"/>
          </p:cNvCxnSpPr>
          <p:nvPr/>
        </p:nvCxnSpPr>
        <p:spPr>
          <a:xfrm rot="16200000" flipV="1">
            <a:off x="2862483" y="5653233"/>
            <a:ext cx="506326" cy="435663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1" name="140 Conector angular"/>
          <p:cNvCxnSpPr>
            <a:stCxn id="122" idx="7"/>
            <a:endCxn id="124" idx="2"/>
          </p:cNvCxnSpPr>
          <p:nvPr/>
        </p:nvCxnSpPr>
        <p:spPr>
          <a:xfrm rot="5400000" flipH="1" flipV="1">
            <a:off x="4069670" y="5518784"/>
            <a:ext cx="673242" cy="72746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2" name="141 Conector angular"/>
          <p:cNvCxnSpPr>
            <a:stCxn id="107" idx="3"/>
            <a:endCxn id="106" idx="1"/>
          </p:cNvCxnSpPr>
          <p:nvPr/>
        </p:nvCxnSpPr>
        <p:spPr>
          <a:xfrm>
            <a:off x="1619672" y="3429000"/>
            <a:ext cx="576064" cy="127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3" name="142 Conector angular"/>
          <p:cNvCxnSpPr>
            <a:stCxn id="106" idx="3"/>
            <a:endCxn id="108" idx="1"/>
          </p:cNvCxnSpPr>
          <p:nvPr/>
        </p:nvCxnSpPr>
        <p:spPr>
          <a:xfrm flipV="1">
            <a:off x="4680012" y="3420454"/>
            <a:ext cx="828092" cy="854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969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Modelo</a:t>
            </a:r>
            <a:r>
              <a:rPr lang="en-US" dirty="0" smtClean="0"/>
              <a:t> integral</a:t>
            </a:r>
            <a:endParaRPr lang="es-MX" dirty="0"/>
          </a:p>
        </p:txBody>
      </p:sp>
      <p:sp>
        <p:nvSpPr>
          <p:cNvPr id="4" name="3 Rectángulo redondeado"/>
          <p:cNvSpPr/>
          <p:nvPr/>
        </p:nvSpPr>
        <p:spPr>
          <a:xfrm>
            <a:off x="2195736" y="2708920"/>
            <a:ext cx="2484276" cy="14401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Canal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s-MX" dirty="0"/>
          </a:p>
        </p:txBody>
      </p:sp>
      <p:sp>
        <p:nvSpPr>
          <p:cNvPr id="5" name="4 Rectángulo redondeado"/>
          <p:cNvSpPr/>
          <p:nvPr/>
        </p:nvSpPr>
        <p:spPr>
          <a:xfrm>
            <a:off x="35496" y="3140968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Emisor</a:t>
            </a:r>
            <a:endParaRPr lang="es-MX" dirty="0" smtClean="0"/>
          </a:p>
        </p:txBody>
      </p:sp>
      <p:sp>
        <p:nvSpPr>
          <p:cNvPr id="6" name="5 Rectángulo redondeado"/>
          <p:cNvSpPr/>
          <p:nvPr/>
        </p:nvSpPr>
        <p:spPr>
          <a:xfrm>
            <a:off x="5508104" y="3132422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Receptores</a:t>
            </a:r>
            <a:endParaRPr lang="es-MX" dirty="0" smtClean="0"/>
          </a:p>
        </p:txBody>
      </p:sp>
      <p:sp>
        <p:nvSpPr>
          <p:cNvPr id="7" name="6 Rectángulo"/>
          <p:cNvSpPr/>
          <p:nvPr/>
        </p:nvSpPr>
        <p:spPr>
          <a:xfrm>
            <a:off x="1259632" y="1772816"/>
            <a:ext cx="144016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Codificador</a:t>
            </a:r>
            <a:endParaRPr lang="es-MX" dirty="0"/>
          </a:p>
        </p:txBody>
      </p:sp>
      <p:sp>
        <p:nvSpPr>
          <p:cNvPr id="8" name="7 Rectángulo"/>
          <p:cNvSpPr/>
          <p:nvPr/>
        </p:nvSpPr>
        <p:spPr>
          <a:xfrm>
            <a:off x="7596336" y="4929299"/>
            <a:ext cx="1512168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Decodificador</a:t>
            </a:r>
            <a:endParaRPr lang="es-MX" dirty="0"/>
          </a:p>
        </p:txBody>
      </p:sp>
      <p:sp>
        <p:nvSpPr>
          <p:cNvPr id="9" name="8 Elipse"/>
          <p:cNvSpPr/>
          <p:nvPr/>
        </p:nvSpPr>
        <p:spPr>
          <a:xfrm>
            <a:off x="2416252" y="3212976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12" name="11 Conector angular"/>
          <p:cNvCxnSpPr>
            <a:stCxn id="7" idx="2"/>
          </p:cNvCxnSpPr>
          <p:nvPr/>
        </p:nvCxnSpPr>
        <p:spPr>
          <a:xfrm rot="5400000">
            <a:off x="1325290" y="2787278"/>
            <a:ext cx="1236836" cy="72008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13 Rectángulo redondeado"/>
          <p:cNvSpPr/>
          <p:nvPr/>
        </p:nvSpPr>
        <p:spPr>
          <a:xfrm>
            <a:off x="7524328" y="2420888"/>
            <a:ext cx="1080120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1=meta</a:t>
            </a:r>
            <a:endParaRPr lang="es-MX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7596336" y="3212976"/>
            <a:ext cx="1224136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2=neutral</a:t>
            </a:r>
            <a:endParaRPr lang="es-MX" dirty="0"/>
          </a:p>
        </p:txBody>
      </p:sp>
      <p:sp>
        <p:nvSpPr>
          <p:cNvPr id="16" name="15 Rectángulo redondeado"/>
          <p:cNvSpPr/>
          <p:nvPr/>
        </p:nvSpPr>
        <p:spPr>
          <a:xfrm>
            <a:off x="7452320" y="4149080"/>
            <a:ext cx="1584176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3=</a:t>
            </a:r>
            <a:r>
              <a:rPr lang="en-US" dirty="0" err="1" smtClean="0"/>
              <a:t>oposicional</a:t>
            </a:r>
            <a:endParaRPr lang="es-MX" dirty="0"/>
          </a:p>
        </p:txBody>
      </p:sp>
      <p:sp>
        <p:nvSpPr>
          <p:cNvPr id="17" name="16 Trapecio"/>
          <p:cNvSpPr/>
          <p:nvPr/>
        </p:nvSpPr>
        <p:spPr>
          <a:xfrm>
            <a:off x="5724128" y="4077072"/>
            <a:ext cx="1080120" cy="576064"/>
          </a:xfrm>
          <a:prstGeom prst="trapezoi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Filtro</a:t>
            </a:r>
            <a:endParaRPr lang="es-MX" dirty="0"/>
          </a:p>
        </p:txBody>
      </p:sp>
      <p:cxnSp>
        <p:nvCxnSpPr>
          <p:cNvPr id="18" name="17 Conector angular"/>
          <p:cNvCxnSpPr>
            <a:stCxn id="6" idx="3"/>
            <a:endCxn id="14" idx="1"/>
          </p:cNvCxnSpPr>
          <p:nvPr/>
        </p:nvCxnSpPr>
        <p:spPr>
          <a:xfrm flipV="1">
            <a:off x="7092280" y="2636912"/>
            <a:ext cx="432048" cy="783542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18 Conector angular"/>
          <p:cNvCxnSpPr>
            <a:stCxn id="6" idx="3"/>
            <a:endCxn id="15" idx="1"/>
          </p:cNvCxnSpPr>
          <p:nvPr/>
        </p:nvCxnSpPr>
        <p:spPr>
          <a:xfrm>
            <a:off x="7092280" y="3420454"/>
            <a:ext cx="504056" cy="8546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19 Conector angular"/>
          <p:cNvCxnSpPr>
            <a:stCxn id="6" idx="3"/>
            <a:endCxn id="16" idx="1"/>
          </p:cNvCxnSpPr>
          <p:nvPr/>
        </p:nvCxnSpPr>
        <p:spPr>
          <a:xfrm>
            <a:off x="7092280" y="3420454"/>
            <a:ext cx="360040" cy="944650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21 Rectángulo redondeado"/>
          <p:cNvSpPr/>
          <p:nvPr/>
        </p:nvSpPr>
        <p:spPr>
          <a:xfrm>
            <a:off x="6732240" y="5647556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Receptores</a:t>
            </a:r>
            <a:endParaRPr lang="es-MX" dirty="0" smtClean="0"/>
          </a:p>
        </p:txBody>
      </p:sp>
      <p:sp>
        <p:nvSpPr>
          <p:cNvPr id="24" name="23 Rectángulo"/>
          <p:cNvSpPr/>
          <p:nvPr/>
        </p:nvSpPr>
        <p:spPr>
          <a:xfrm>
            <a:off x="4968044" y="5589240"/>
            <a:ext cx="144016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Codificador</a:t>
            </a:r>
            <a:endParaRPr lang="es-MX" dirty="0"/>
          </a:p>
        </p:txBody>
      </p:sp>
      <p:sp>
        <p:nvSpPr>
          <p:cNvPr id="26" name="25 Elipse"/>
          <p:cNvSpPr/>
          <p:nvPr/>
        </p:nvSpPr>
        <p:spPr>
          <a:xfrm>
            <a:off x="2330681" y="6124228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27" name="26 Conector angular"/>
          <p:cNvCxnSpPr>
            <a:stCxn id="24" idx="2"/>
          </p:cNvCxnSpPr>
          <p:nvPr/>
        </p:nvCxnSpPr>
        <p:spPr>
          <a:xfrm rot="5400000">
            <a:off x="5259771" y="6019911"/>
            <a:ext cx="426976" cy="429730"/>
          </a:xfrm>
          <a:prstGeom prst="bentConnector2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27 Rectángulo redondeado"/>
          <p:cNvSpPr/>
          <p:nvPr/>
        </p:nvSpPr>
        <p:spPr>
          <a:xfrm>
            <a:off x="3851920" y="4969830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3</a:t>
            </a:r>
            <a:endParaRPr lang="es-MX" dirty="0" smtClean="0"/>
          </a:p>
        </p:txBody>
      </p:sp>
      <p:sp>
        <p:nvSpPr>
          <p:cNvPr id="29" name="28 Rectángulo redondeado"/>
          <p:cNvSpPr/>
          <p:nvPr/>
        </p:nvSpPr>
        <p:spPr>
          <a:xfrm>
            <a:off x="1979712" y="5041838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2</a:t>
            </a:r>
            <a:endParaRPr lang="es-MX" dirty="0" smtClean="0"/>
          </a:p>
        </p:txBody>
      </p:sp>
      <p:sp>
        <p:nvSpPr>
          <p:cNvPr id="30" name="29 Rectángulo redondeado"/>
          <p:cNvSpPr/>
          <p:nvPr/>
        </p:nvSpPr>
        <p:spPr>
          <a:xfrm>
            <a:off x="35496" y="5382194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1</a:t>
            </a:r>
            <a:endParaRPr lang="es-MX" dirty="0" smtClean="0"/>
          </a:p>
        </p:txBody>
      </p:sp>
      <p:sp>
        <p:nvSpPr>
          <p:cNvPr id="34" name="33 CuadroTexto"/>
          <p:cNvSpPr txBox="1"/>
          <p:nvPr/>
        </p:nvSpPr>
        <p:spPr>
          <a:xfrm>
            <a:off x="5802486" y="180417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Ruido</a:t>
            </a:r>
            <a:endParaRPr lang="en-US" dirty="0" smtClean="0"/>
          </a:p>
        </p:txBody>
      </p:sp>
      <p:sp>
        <p:nvSpPr>
          <p:cNvPr id="35" name="34 Elipse"/>
          <p:cNvSpPr/>
          <p:nvPr/>
        </p:nvSpPr>
        <p:spPr>
          <a:xfrm>
            <a:off x="2996989" y="1556792"/>
            <a:ext cx="2691135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Retroalimentacion</a:t>
            </a:r>
            <a:endParaRPr lang="es-MX" dirty="0"/>
          </a:p>
        </p:txBody>
      </p:sp>
      <p:sp>
        <p:nvSpPr>
          <p:cNvPr id="38" name="37 Elipse"/>
          <p:cNvSpPr/>
          <p:nvPr/>
        </p:nvSpPr>
        <p:spPr>
          <a:xfrm>
            <a:off x="118137" y="4365104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Nuevo </a:t>
            </a:r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40" name="39 Conector angular"/>
          <p:cNvCxnSpPr>
            <a:stCxn id="38" idx="0"/>
            <a:endCxn id="5" idx="2"/>
          </p:cNvCxnSpPr>
          <p:nvPr/>
        </p:nvCxnSpPr>
        <p:spPr>
          <a:xfrm rot="16200000" flipV="1">
            <a:off x="650223" y="3894393"/>
            <a:ext cx="648072" cy="293349"/>
          </a:xfrm>
          <a:prstGeom prst="bentConnector3">
            <a:avLst>
              <a:gd name="adj1" fmla="val 17034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41 Conector angular"/>
          <p:cNvCxnSpPr>
            <a:stCxn id="5" idx="2"/>
            <a:endCxn id="29" idx="0"/>
          </p:cNvCxnSpPr>
          <p:nvPr/>
        </p:nvCxnSpPr>
        <p:spPr>
          <a:xfrm rot="16200000" flipH="1">
            <a:off x="1200296" y="3344320"/>
            <a:ext cx="1324806" cy="2070230"/>
          </a:xfrm>
          <a:prstGeom prst="bentConnector3">
            <a:avLst>
              <a:gd name="adj1" fmla="val 40325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47 Conector angular"/>
          <p:cNvCxnSpPr>
            <a:stCxn id="5" idx="2"/>
            <a:endCxn id="28" idx="0"/>
          </p:cNvCxnSpPr>
          <p:nvPr/>
        </p:nvCxnSpPr>
        <p:spPr>
          <a:xfrm rot="16200000" flipH="1">
            <a:off x="2172404" y="2372212"/>
            <a:ext cx="1252798" cy="3942438"/>
          </a:xfrm>
          <a:prstGeom prst="bentConnector3">
            <a:avLst>
              <a:gd name="adj1" fmla="val 43179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52 Elipse"/>
          <p:cNvSpPr/>
          <p:nvPr/>
        </p:nvSpPr>
        <p:spPr>
          <a:xfrm>
            <a:off x="3851920" y="4379435"/>
            <a:ext cx="490636" cy="44387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4" name="53 Elipse"/>
          <p:cNvSpPr/>
          <p:nvPr/>
        </p:nvSpPr>
        <p:spPr>
          <a:xfrm>
            <a:off x="3203848" y="4365104"/>
            <a:ext cx="432048" cy="38870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55 Conector angular"/>
          <p:cNvCxnSpPr>
            <a:stCxn id="6" idx="0"/>
            <a:endCxn id="35" idx="4"/>
          </p:cNvCxnSpPr>
          <p:nvPr/>
        </p:nvCxnSpPr>
        <p:spPr>
          <a:xfrm rot="16200000" flipV="1">
            <a:off x="4857596" y="1689825"/>
            <a:ext cx="927558" cy="1957635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57 Conector angular"/>
          <p:cNvCxnSpPr>
            <a:stCxn id="35" idx="0"/>
            <a:endCxn id="5" idx="0"/>
          </p:cNvCxnSpPr>
          <p:nvPr/>
        </p:nvCxnSpPr>
        <p:spPr>
          <a:xfrm rot="16200000" flipH="1" flipV="1">
            <a:off x="1792983" y="591393"/>
            <a:ext cx="1584176" cy="3514973"/>
          </a:xfrm>
          <a:prstGeom prst="bentConnector3">
            <a:avLst>
              <a:gd name="adj1" fmla="val -1443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59 Conector angular"/>
          <p:cNvCxnSpPr>
            <a:stCxn id="6" idx="2"/>
            <a:endCxn id="17" idx="0"/>
          </p:cNvCxnSpPr>
          <p:nvPr/>
        </p:nvCxnSpPr>
        <p:spPr>
          <a:xfrm rot="5400000">
            <a:off x="6097897" y="3874777"/>
            <a:ext cx="368586" cy="36004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61 Conector angular"/>
          <p:cNvCxnSpPr>
            <a:stCxn id="17" idx="2"/>
            <a:endCxn id="22" idx="0"/>
          </p:cNvCxnSpPr>
          <p:nvPr/>
        </p:nvCxnSpPr>
        <p:spPr>
          <a:xfrm rot="16200000" flipH="1">
            <a:off x="6397048" y="4520276"/>
            <a:ext cx="994420" cy="126014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70 Conector angular"/>
          <p:cNvCxnSpPr>
            <a:stCxn id="8" idx="0"/>
          </p:cNvCxnSpPr>
          <p:nvPr/>
        </p:nvCxnSpPr>
        <p:spPr>
          <a:xfrm rot="16200000" flipH="1" flipV="1">
            <a:off x="7297039" y="3914449"/>
            <a:ext cx="40531" cy="2070230"/>
          </a:xfrm>
          <a:prstGeom prst="bentConnector4">
            <a:avLst>
              <a:gd name="adj1" fmla="val -564013"/>
              <a:gd name="adj2" fmla="val 68261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1" name="80 Conector angular"/>
          <p:cNvCxnSpPr>
            <a:endCxn id="26" idx="6"/>
          </p:cNvCxnSpPr>
          <p:nvPr/>
        </p:nvCxnSpPr>
        <p:spPr>
          <a:xfrm rot="10800000" flipV="1">
            <a:off x="4336272" y="5935588"/>
            <a:ext cx="2395968" cy="512676"/>
          </a:xfrm>
          <a:prstGeom prst="bentConnector3">
            <a:avLst>
              <a:gd name="adj1" fmla="val 8983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82 Conector angular"/>
          <p:cNvCxnSpPr>
            <a:stCxn id="38" idx="0"/>
          </p:cNvCxnSpPr>
          <p:nvPr/>
        </p:nvCxnSpPr>
        <p:spPr>
          <a:xfrm rot="16200000" flipV="1">
            <a:off x="650222" y="3894393"/>
            <a:ext cx="648072" cy="293350"/>
          </a:xfrm>
          <a:prstGeom prst="bentConnector3">
            <a:avLst>
              <a:gd name="adj1" fmla="val 157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85 Conector angular"/>
          <p:cNvCxnSpPr>
            <a:stCxn id="30" idx="0"/>
            <a:endCxn id="38" idx="4"/>
          </p:cNvCxnSpPr>
          <p:nvPr/>
        </p:nvCxnSpPr>
        <p:spPr>
          <a:xfrm rot="5400000" flipH="1" flipV="1">
            <a:off x="852756" y="5114018"/>
            <a:ext cx="369018" cy="167335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87 Conector angular"/>
          <p:cNvCxnSpPr>
            <a:stCxn id="26" idx="2"/>
            <a:endCxn id="30" idx="2"/>
          </p:cNvCxnSpPr>
          <p:nvPr/>
        </p:nvCxnSpPr>
        <p:spPr>
          <a:xfrm rot="10800000">
            <a:off x="953599" y="5958258"/>
            <a:ext cx="1377083" cy="490006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89 Conector angular"/>
          <p:cNvCxnSpPr>
            <a:stCxn id="26" idx="0"/>
            <a:endCxn id="29" idx="2"/>
          </p:cNvCxnSpPr>
          <p:nvPr/>
        </p:nvCxnSpPr>
        <p:spPr>
          <a:xfrm rot="16200000" flipV="1">
            <a:off x="2862483" y="5653233"/>
            <a:ext cx="506326" cy="435663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91 Conector angular"/>
          <p:cNvCxnSpPr>
            <a:stCxn id="26" idx="7"/>
            <a:endCxn id="28" idx="2"/>
          </p:cNvCxnSpPr>
          <p:nvPr/>
        </p:nvCxnSpPr>
        <p:spPr>
          <a:xfrm rot="5400000" flipH="1" flipV="1">
            <a:off x="4069670" y="5518784"/>
            <a:ext cx="673242" cy="72746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93 Conector angular"/>
          <p:cNvCxnSpPr>
            <a:stCxn id="5" idx="3"/>
            <a:endCxn id="4" idx="1"/>
          </p:cNvCxnSpPr>
          <p:nvPr/>
        </p:nvCxnSpPr>
        <p:spPr>
          <a:xfrm>
            <a:off x="1619672" y="3429000"/>
            <a:ext cx="576064" cy="127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95 Conector angular"/>
          <p:cNvCxnSpPr>
            <a:stCxn id="4" idx="3"/>
            <a:endCxn id="6" idx="1"/>
          </p:cNvCxnSpPr>
          <p:nvPr/>
        </p:nvCxnSpPr>
        <p:spPr>
          <a:xfrm flipV="1">
            <a:off x="4680012" y="3420454"/>
            <a:ext cx="828092" cy="854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257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195736" y="2708920"/>
            <a:ext cx="2484276" cy="14401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Canal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s-MX" dirty="0"/>
          </a:p>
        </p:txBody>
      </p:sp>
      <p:sp>
        <p:nvSpPr>
          <p:cNvPr id="5" name="4 Rectángulo redondeado"/>
          <p:cNvSpPr/>
          <p:nvPr/>
        </p:nvSpPr>
        <p:spPr>
          <a:xfrm>
            <a:off x="35496" y="3140968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Emisor</a:t>
            </a:r>
            <a:endParaRPr lang="es-MX" dirty="0" smtClean="0"/>
          </a:p>
        </p:txBody>
      </p:sp>
      <p:sp>
        <p:nvSpPr>
          <p:cNvPr id="6" name="5 Rectángulo redondeado"/>
          <p:cNvSpPr/>
          <p:nvPr/>
        </p:nvSpPr>
        <p:spPr>
          <a:xfrm>
            <a:off x="5508104" y="3132422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Receptores</a:t>
            </a:r>
            <a:endParaRPr lang="es-MX" dirty="0" smtClean="0"/>
          </a:p>
        </p:txBody>
      </p:sp>
      <p:sp>
        <p:nvSpPr>
          <p:cNvPr id="7" name="6 Rectángulo"/>
          <p:cNvSpPr/>
          <p:nvPr/>
        </p:nvSpPr>
        <p:spPr>
          <a:xfrm>
            <a:off x="1259632" y="1772816"/>
            <a:ext cx="144016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Codificador</a:t>
            </a:r>
            <a:endParaRPr lang="es-MX" dirty="0"/>
          </a:p>
        </p:txBody>
      </p:sp>
      <p:sp>
        <p:nvSpPr>
          <p:cNvPr id="8" name="7 Rectángulo"/>
          <p:cNvSpPr/>
          <p:nvPr/>
        </p:nvSpPr>
        <p:spPr>
          <a:xfrm>
            <a:off x="7596336" y="4929299"/>
            <a:ext cx="1512168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Decodificador</a:t>
            </a:r>
            <a:endParaRPr lang="es-MX" dirty="0"/>
          </a:p>
        </p:txBody>
      </p:sp>
      <p:sp>
        <p:nvSpPr>
          <p:cNvPr id="9" name="8 Elipse"/>
          <p:cNvSpPr/>
          <p:nvPr/>
        </p:nvSpPr>
        <p:spPr>
          <a:xfrm>
            <a:off x="2416252" y="3212976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10" name="9 Conector angular"/>
          <p:cNvCxnSpPr>
            <a:stCxn id="7" idx="2"/>
          </p:cNvCxnSpPr>
          <p:nvPr/>
        </p:nvCxnSpPr>
        <p:spPr>
          <a:xfrm rot="5400000">
            <a:off x="1325290" y="2787278"/>
            <a:ext cx="1236836" cy="72008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10 Rectángulo redondeado"/>
          <p:cNvSpPr/>
          <p:nvPr/>
        </p:nvSpPr>
        <p:spPr>
          <a:xfrm>
            <a:off x="7524328" y="2420888"/>
            <a:ext cx="1080120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1=meta</a:t>
            </a:r>
            <a:endParaRPr lang="es-MX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7596336" y="3212976"/>
            <a:ext cx="1224136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2=neutral</a:t>
            </a:r>
            <a:endParaRPr lang="es-MX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7452320" y="4149080"/>
            <a:ext cx="1584176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3=</a:t>
            </a:r>
            <a:r>
              <a:rPr lang="en-US" dirty="0" err="1" smtClean="0"/>
              <a:t>oposicional</a:t>
            </a:r>
            <a:endParaRPr lang="es-MX" dirty="0"/>
          </a:p>
        </p:txBody>
      </p:sp>
      <p:sp>
        <p:nvSpPr>
          <p:cNvPr id="14" name="13 Trapecio"/>
          <p:cNvSpPr/>
          <p:nvPr/>
        </p:nvSpPr>
        <p:spPr>
          <a:xfrm>
            <a:off x="5724128" y="4077072"/>
            <a:ext cx="1080120" cy="576064"/>
          </a:xfrm>
          <a:prstGeom prst="trapezoi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Filtro</a:t>
            </a:r>
            <a:endParaRPr lang="es-MX" dirty="0"/>
          </a:p>
        </p:txBody>
      </p:sp>
      <p:cxnSp>
        <p:nvCxnSpPr>
          <p:cNvPr id="15" name="14 Conector angular"/>
          <p:cNvCxnSpPr>
            <a:stCxn id="6" idx="3"/>
            <a:endCxn id="11" idx="1"/>
          </p:cNvCxnSpPr>
          <p:nvPr/>
        </p:nvCxnSpPr>
        <p:spPr>
          <a:xfrm flipV="1">
            <a:off x="7092280" y="2636912"/>
            <a:ext cx="432048" cy="783542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15 Conector angular"/>
          <p:cNvCxnSpPr>
            <a:stCxn id="6" idx="3"/>
            <a:endCxn id="12" idx="1"/>
          </p:cNvCxnSpPr>
          <p:nvPr/>
        </p:nvCxnSpPr>
        <p:spPr>
          <a:xfrm>
            <a:off x="7092280" y="3420454"/>
            <a:ext cx="504056" cy="8546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16 Conector angular"/>
          <p:cNvCxnSpPr>
            <a:stCxn id="6" idx="3"/>
            <a:endCxn id="13" idx="1"/>
          </p:cNvCxnSpPr>
          <p:nvPr/>
        </p:nvCxnSpPr>
        <p:spPr>
          <a:xfrm>
            <a:off x="7092280" y="3420454"/>
            <a:ext cx="360040" cy="944650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17 Rectángulo redondeado"/>
          <p:cNvSpPr/>
          <p:nvPr/>
        </p:nvSpPr>
        <p:spPr>
          <a:xfrm>
            <a:off x="6732240" y="5647556"/>
            <a:ext cx="1584176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Receptores</a:t>
            </a:r>
            <a:endParaRPr lang="es-MX" dirty="0" smtClean="0"/>
          </a:p>
        </p:txBody>
      </p:sp>
      <p:sp>
        <p:nvSpPr>
          <p:cNvPr id="19" name="18 Rectángulo"/>
          <p:cNvSpPr/>
          <p:nvPr/>
        </p:nvSpPr>
        <p:spPr>
          <a:xfrm>
            <a:off x="4968044" y="5589240"/>
            <a:ext cx="144016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Codificador</a:t>
            </a:r>
            <a:endParaRPr lang="es-MX" dirty="0"/>
          </a:p>
        </p:txBody>
      </p:sp>
      <p:sp>
        <p:nvSpPr>
          <p:cNvPr id="20" name="19 Elipse"/>
          <p:cNvSpPr/>
          <p:nvPr/>
        </p:nvSpPr>
        <p:spPr>
          <a:xfrm>
            <a:off x="2330681" y="6124228"/>
            <a:ext cx="2005591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Mensaje</a:t>
            </a:r>
            <a:endParaRPr lang="es-MX" dirty="0"/>
          </a:p>
        </p:txBody>
      </p:sp>
      <p:cxnSp>
        <p:nvCxnSpPr>
          <p:cNvPr id="21" name="20 Conector angular"/>
          <p:cNvCxnSpPr>
            <a:stCxn id="19" idx="2"/>
          </p:cNvCxnSpPr>
          <p:nvPr/>
        </p:nvCxnSpPr>
        <p:spPr>
          <a:xfrm rot="5400000">
            <a:off x="5259771" y="6019911"/>
            <a:ext cx="426976" cy="429730"/>
          </a:xfrm>
          <a:prstGeom prst="bentConnector2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21 Rectángulo redondeado"/>
          <p:cNvSpPr/>
          <p:nvPr/>
        </p:nvSpPr>
        <p:spPr>
          <a:xfrm>
            <a:off x="3851920" y="4969830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3</a:t>
            </a:r>
            <a:endParaRPr lang="es-MX" dirty="0" smtClean="0"/>
          </a:p>
        </p:txBody>
      </p:sp>
      <p:sp>
        <p:nvSpPr>
          <p:cNvPr id="23" name="22 Rectángulo redondeado"/>
          <p:cNvSpPr/>
          <p:nvPr/>
        </p:nvSpPr>
        <p:spPr>
          <a:xfrm>
            <a:off x="1979712" y="5041838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2</a:t>
            </a:r>
            <a:endParaRPr lang="es-MX" dirty="0" smtClean="0"/>
          </a:p>
        </p:txBody>
      </p:sp>
      <p:sp>
        <p:nvSpPr>
          <p:cNvPr id="24" name="23 Rectángulo redondeado"/>
          <p:cNvSpPr/>
          <p:nvPr/>
        </p:nvSpPr>
        <p:spPr>
          <a:xfrm>
            <a:off x="35496" y="5382194"/>
            <a:ext cx="1836204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Receptor/</a:t>
            </a:r>
            <a:r>
              <a:rPr lang="en-US" dirty="0" err="1" smtClean="0"/>
              <a:t>emisor</a:t>
            </a:r>
            <a:r>
              <a:rPr lang="en-US" dirty="0" smtClean="0"/>
              <a:t> 1</a:t>
            </a:r>
            <a:endParaRPr lang="es-MX" dirty="0" smtClean="0"/>
          </a:p>
        </p:txBody>
      </p:sp>
      <p:sp>
        <p:nvSpPr>
          <p:cNvPr id="25" name="24 CuadroTexto"/>
          <p:cNvSpPr txBox="1"/>
          <p:nvPr/>
        </p:nvSpPr>
        <p:spPr>
          <a:xfrm>
            <a:off x="5802486" y="180417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Ruido</a:t>
            </a:r>
            <a:endParaRPr lang="en-US" dirty="0" smtClean="0"/>
          </a:p>
        </p:txBody>
      </p:sp>
      <p:cxnSp>
        <p:nvCxnSpPr>
          <p:cNvPr id="35" name="34 Conector angular"/>
          <p:cNvCxnSpPr>
            <a:stCxn id="6" idx="2"/>
            <a:endCxn id="14" idx="0"/>
          </p:cNvCxnSpPr>
          <p:nvPr/>
        </p:nvCxnSpPr>
        <p:spPr>
          <a:xfrm rot="5400000">
            <a:off x="6097897" y="3874777"/>
            <a:ext cx="368586" cy="36004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35 Conector angular"/>
          <p:cNvCxnSpPr>
            <a:stCxn id="14" idx="2"/>
            <a:endCxn id="18" idx="0"/>
          </p:cNvCxnSpPr>
          <p:nvPr/>
        </p:nvCxnSpPr>
        <p:spPr>
          <a:xfrm rot="16200000" flipH="1">
            <a:off x="6397048" y="4520276"/>
            <a:ext cx="994420" cy="126014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36 Conector angular"/>
          <p:cNvCxnSpPr>
            <a:stCxn id="8" idx="0"/>
          </p:cNvCxnSpPr>
          <p:nvPr/>
        </p:nvCxnSpPr>
        <p:spPr>
          <a:xfrm rot="16200000" flipH="1" flipV="1">
            <a:off x="7297039" y="3914449"/>
            <a:ext cx="40531" cy="2070230"/>
          </a:xfrm>
          <a:prstGeom prst="bentConnector4">
            <a:avLst>
              <a:gd name="adj1" fmla="val -564013"/>
              <a:gd name="adj2" fmla="val 68261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37 Conector angular"/>
          <p:cNvCxnSpPr>
            <a:endCxn id="20" idx="6"/>
          </p:cNvCxnSpPr>
          <p:nvPr/>
        </p:nvCxnSpPr>
        <p:spPr>
          <a:xfrm rot="10800000" flipV="1">
            <a:off x="4336272" y="5935588"/>
            <a:ext cx="2395968" cy="512676"/>
          </a:xfrm>
          <a:prstGeom prst="bentConnector3">
            <a:avLst>
              <a:gd name="adj1" fmla="val 8983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40 Conector angular"/>
          <p:cNvCxnSpPr>
            <a:stCxn id="20" idx="2"/>
            <a:endCxn id="24" idx="2"/>
          </p:cNvCxnSpPr>
          <p:nvPr/>
        </p:nvCxnSpPr>
        <p:spPr>
          <a:xfrm rot="10800000">
            <a:off x="953599" y="5958258"/>
            <a:ext cx="1377083" cy="490006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41 Conector angular"/>
          <p:cNvCxnSpPr>
            <a:stCxn id="20" idx="0"/>
            <a:endCxn id="23" idx="2"/>
          </p:cNvCxnSpPr>
          <p:nvPr/>
        </p:nvCxnSpPr>
        <p:spPr>
          <a:xfrm rot="16200000" flipV="1">
            <a:off x="2862483" y="5653233"/>
            <a:ext cx="506326" cy="435663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42 Conector angular"/>
          <p:cNvCxnSpPr>
            <a:stCxn id="20" idx="7"/>
            <a:endCxn id="22" idx="2"/>
          </p:cNvCxnSpPr>
          <p:nvPr/>
        </p:nvCxnSpPr>
        <p:spPr>
          <a:xfrm rot="5400000" flipH="1" flipV="1">
            <a:off x="4069670" y="5518784"/>
            <a:ext cx="673242" cy="72746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43 Conector angular"/>
          <p:cNvCxnSpPr>
            <a:stCxn id="5" idx="3"/>
            <a:endCxn id="4" idx="1"/>
          </p:cNvCxnSpPr>
          <p:nvPr/>
        </p:nvCxnSpPr>
        <p:spPr>
          <a:xfrm>
            <a:off x="1619672" y="3429000"/>
            <a:ext cx="576064" cy="127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44 Conector angular"/>
          <p:cNvCxnSpPr>
            <a:stCxn id="4" idx="3"/>
            <a:endCxn id="6" idx="1"/>
          </p:cNvCxnSpPr>
          <p:nvPr/>
        </p:nvCxnSpPr>
        <p:spPr>
          <a:xfrm flipV="1">
            <a:off x="4680012" y="3420454"/>
            <a:ext cx="828092" cy="854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1189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122</Words>
  <Application>Microsoft Office PowerPoint</Application>
  <PresentationFormat>Presentación en pantalla (4:3)</PresentationFormat>
  <Paragraphs>98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Modelos</vt:lpstr>
      <vt:lpstr>Modelo lineal</vt:lpstr>
      <vt:lpstr>Modelo dinámico</vt:lpstr>
      <vt:lpstr>Modelo productivo</vt:lpstr>
      <vt:lpstr>Modelo integral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Modelos</dc:title>
  <dc:creator>Al</dc:creator>
  <cp:lastModifiedBy>Al</cp:lastModifiedBy>
  <cp:revision>4</cp:revision>
  <dcterms:created xsi:type="dcterms:W3CDTF">2013-08-14T04:22:22Z</dcterms:created>
  <dcterms:modified xsi:type="dcterms:W3CDTF">2013-08-14T04:54:45Z</dcterms:modified>
</cp:coreProperties>
</file>