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E5E46-8A4D-1241-9F98-AFE9352DCDAC}" type="doc">
      <dgm:prSet loTypeId="urn:microsoft.com/office/officeart/2005/8/layout/process1" loCatId="" qsTypeId="urn:microsoft.com/office/officeart/2005/8/quickstyle/simple5" qsCatId="simple" csTypeId="urn:microsoft.com/office/officeart/2005/8/colors/accent1_2" csCatId="accent1" phldr="1"/>
      <dgm:spPr/>
    </dgm:pt>
    <dgm:pt modelId="{3903B799-2A5E-724A-8989-6862EFF79134}">
      <dgm:prSet phldrT="[Text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Emisor</a:t>
          </a:r>
          <a:endParaRPr lang="en-US" dirty="0"/>
        </a:p>
      </dgm:t>
    </dgm:pt>
    <dgm:pt modelId="{57954F50-6885-6046-A7C4-3B7B715A98DD}" type="parTrans" cxnId="{76A07DEA-6314-1A42-84D7-58CCFF26856E}">
      <dgm:prSet/>
      <dgm:spPr/>
      <dgm:t>
        <a:bodyPr/>
        <a:lstStyle/>
        <a:p>
          <a:endParaRPr lang="en-US"/>
        </a:p>
      </dgm:t>
    </dgm:pt>
    <dgm:pt modelId="{B98803B7-CB32-6844-AB93-C34F4348CB6A}" type="sibTrans" cxnId="{76A07DEA-6314-1A42-84D7-58CCFF26856E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F08BA48A-F31A-E148-8BEA-62B689FE4D58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Mensaje</a:t>
          </a:r>
          <a:endParaRPr lang="en-US" dirty="0"/>
        </a:p>
      </dgm:t>
    </dgm:pt>
    <dgm:pt modelId="{D3FE091C-16B6-F44F-A1F5-62DD4B2EBA55}" type="parTrans" cxnId="{F5F0E6A4-4B5B-A944-ABB8-2364B4F16F64}">
      <dgm:prSet/>
      <dgm:spPr/>
      <dgm:t>
        <a:bodyPr/>
        <a:lstStyle/>
        <a:p>
          <a:endParaRPr lang="en-US"/>
        </a:p>
      </dgm:t>
    </dgm:pt>
    <dgm:pt modelId="{E792CA2F-BBB0-D74A-A2F9-E2DC842EF8B4}" type="sibTrans" cxnId="{F5F0E6A4-4B5B-A944-ABB8-2364B4F16F64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2DB7193-9D59-2342-A732-1C3601FB06D4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Receptor</a:t>
          </a:r>
          <a:endParaRPr lang="en-US" dirty="0"/>
        </a:p>
      </dgm:t>
    </dgm:pt>
    <dgm:pt modelId="{4459C8FA-1B59-FD4C-B7E5-616C22340AC3}" type="parTrans" cxnId="{BDEF306A-5BAC-8A4B-A733-9698A8ADAB44}">
      <dgm:prSet/>
      <dgm:spPr/>
      <dgm:t>
        <a:bodyPr/>
        <a:lstStyle/>
        <a:p>
          <a:endParaRPr lang="en-US"/>
        </a:p>
      </dgm:t>
    </dgm:pt>
    <dgm:pt modelId="{37BEA3AD-E103-F44E-8EA3-C77D9B995706}" type="sibTrans" cxnId="{BDEF306A-5BAC-8A4B-A733-9698A8ADAB44}">
      <dgm:prSet/>
      <dgm:spPr/>
      <dgm:t>
        <a:bodyPr/>
        <a:lstStyle/>
        <a:p>
          <a:endParaRPr lang="en-US"/>
        </a:p>
      </dgm:t>
    </dgm:pt>
    <dgm:pt modelId="{88531693-EF33-7346-A41C-98CA57DB3B7A}" type="pres">
      <dgm:prSet presAssocID="{857E5E46-8A4D-1241-9F98-AFE9352DCDAC}" presName="Name0" presStyleCnt="0">
        <dgm:presLayoutVars>
          <dgm:dir/>
          <dgm:resizeHandles val="exact"/>
        </dgm:presLayoutVars>
      </dgm:prSet>
      <dgm:spPr/>
    </dgm:pt>
    <dgm:pt modelId="{B2955AC5-7572-FD47-9127-D2A4DC20216A}" type="pres">
      <dgm:prSet presAssocID="{3903B799-2A5E-724A-8989-6862EFF7913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EDD67-E92C-0144-A592-13A497D8B383}" type="pres">
      <dgm:prSet presAssocID="{B98803B7-CB32-6844-AB93-C34F4348CB6A}" presName="sibTrans" presStyleLbl="sibTrans2D1" presStyleIdx="0" presStyleCnt="2"/>
      <dgm:spPr/>
    </dgm:pt>
    <dgm:pt modelId="{1F0E3885-7FB6-C145-BECB-24AF8119EF73}" type="pres">
      <dgm:prSet presAssocID="{B98803B7-CB32-6844-AB93-C34F4348CB6A}" presName="connectorText" presStyleLbl="sibTrans2D1" presStyleIdx="0" presStyleCnt="2"/>
      <dgm:spPr/>
    </dgm:pt>
    <dgm:pt modelId="{F5397919-F4C9-5A4D-8A60-5F7F62B4AFEC}" type="pres">
      <dgm:prSet presAssocID="{F08BA48A-F31A-E148-8BEA-62B689FE4D5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204379-506A-A94A-9462-9E0F37631B29}" type="pres">
      <dgm:prSet presAssocID="{E792CA2F-BBB0-D74A-A2F9-E2DC842EF8B4}" presName="sibTrans" presStyleLbl="sibTrans2D1" presStyleIdx="1" presStyleCnt="2"/>
      <dgm:spPr/>
    </dgm:pt>
    <dgm:pt modelId="{8E807FC2-91AE-764B-B245-375BEE1F3220}" type="pres">
      <dgm:prSet presAssocID="{E792CA2F-BBB0-D74A-A2F9-E2DC842EF8B4}" presName="connectorText" presStyleLbl="sibTrans2D1" presStyleIdx="1" presStyleCnt="2"/>
      <dgm:spPr/>
    </dgm:pt>
    <dgm:pt modelId="{C7729F4F-CA19-4D4D-87F9-B29535CA816F}" type="pres">
      <dgm:prSet presAssocID="{E2DB7193-9D59-2342-A732-1C3601FB06D4}" presName="node" presStyleLbl="node1" presStyleIdx="2" presStyleCnt="3">
        <dgm:presLayoutVars>
          <dgm:bulletEnabled val="1"/>
        </dgm:presLayoutVars>
      </dgm:prSet>
      <dgm:spPr/>
    </dgm:pt>
  </dgm:ptLst>
  <dgm:cxnLst>
    <dgm:cxn modelId="{42890271-03D5-7B43-83D5-A304EC232DD2}" type="presOf" srcId="{B98803B7-CB32-6844-AB93-C34F4348CB6A}" destId="{C61EDD67-E92C-0144-A592-13A497D8B383}" srcOrd="0" destOrd="0" presId="urn:microsoft.com/office/officeart/2005/8/layout/process1"/>
    <dgm:cxn modelId="{A92026BC-37D5-F845-951C-5044E2826345}" type="presOf" srcId="{E2DB7193-9D59-2342-A732-1C3601FB06D4}" destId="{C7729F4F-CA19-4D4D-87F9-B29535CA816F}" srcOrd="0" destOrd="0" presId="urn:microsoft.com/office/officeart/2005/8/layout/process1"/>
    <dgm:cxn modelId="{5D61FB35-6AB1-354D-8F28-715A975EF06F}" type="presOf" srcId="{F08BA48A-F31A-E148-8BEA-62B689FE4D58}" destId="{F5397919-F4C9-5A4D-8A60-5F7F62B4AFEC}" srcOrd="0" destOrd="0" presId="urn:microsoft.com/office/officeart/2005/8/layout/process1"/>
    <dgm:cxn modelId="{BDEF306A-5BAC-8A4B-A733-9698A8ADAB44}" srcId="{857E5E46-8A4D-1241-9F98-AFE9352DCDAC}" destId="{E2DB7193-9D59-2342-A732-1C3601FB06D4}" srcOrd="2" destOrd="0" parTransId="{4459C8FA-1B59-FD4C-B7E5-616C22340AC3}" sibTransId="{37BEA3AD-E103-F44E-8EA3-C77D9B995706}"/>
    <dgm:cxn modelId="{A5FD1294-45F0-3342-9E69-AE3FD832AF30}" type="presOf" srcId="{E792CA2F-BBB0-D74A-A2F9-E2DC842EF8B4}" destId="{8E807FC2-91AE-764B-B245-375BEE1F3220}" srcOrd="1" destOrd="0" presId="urn:microsoft.com/office/officeart/2005/8/layout/process1"/>
    <dgm:cxn modelId="{76A07DEA-6314-1A42-84D7-58CCFF26856E}" srcId="{857E5E46-8A4D-1241-9F98-AFE9352DCDAC}" destId="{3903B799-2A5E-724A-8989-6862EFF79134}" srcOrd="0" destOrd="0" parTransId="{57954F50-6885-6046-A7C4-3B7B715A98DD}" sibTransId="{B98803B7-CB32-6844-AB93-C34F4348CB6A}"/>
    <dgm:cxn modelId="{67FAFF92-F99B-E146-BFEB-460C941D824A}" type="presOf" srcId="{E792CA2F-BBB0-D74A-A2F9-E2DC842EF8B4}" destId="{E8204379-506A-A94A-9462-9E0F37631B29}" srcOrd="0" destOrd="0" presId="urn:microsoft.com/office/officeart/2005/8/layout/process1"/>
    <dgm:cxn modelId="{0C9F20C9-0CD0-A847-B41C-D186A210F823}" type="presOf" srcId="{857E5E46-8A4D-1241-9F98-AFE9352DCDAC}" destId="{88531693-EF33-7346-A41C-98CA57DB3B7A}" srcOrd="0" destOrd="0" presId="urn:microsoft.com/office/officeart/2005/8/layout/process1"/>
    <dgm:cxn modelId="{7178B75B-5ABC-804E-B205-56ADE207BAAB}" type="presOf" srcId="{B98803B7-CB32-6844-AB93-C34F4348CB6A}" destId="{1F0E3885-7FB6-C145-BECB-24AF8119EF73}" srcOrd="1" destOrd="0" presId="urn:microsoft.com/office/officeart/2005/8/layout/process1"/>
    <dgm:cxn modelId="{20519B13-931A-554E-A712-696F5FC17911}" type="presOf" srcId="{3903B799-2A5E-724A-8989-6862EFF79134}" destId="{B2955AC5-7572-FD47-9127-D2A4DC20216A}" srcOrd="0" destOrd="0" presId="urn:microsoft.com/office/officeart/2005/8/layout/process1"/>
    <dgm:cxn modelId="{F5F0E6A4-4B5B-A944-ABB8-2364B4F16F64}" srcId="{857E5E46-8A4D-1241-9F98-AFE9352DCDAC}" destId="{F08BA48A-F31A-E148-8BEA-62B689FE4D58}" srcOrd="1" destOrd="0" parTransId="{D3FE091C-16B6-F44F-A1F5-62DD4B2EBA55}" sibTransId="{E792CA2F-BBB0-D74A-A2F9-E2DC842EF8B4}"/>
    <dgm:cxn modelId="{5B2683B6-56AB-4D41-8FB7-9448CA3FFB12}" type="presParOf" srcId="{88531693-EF33-7346-A41C-98CA57DB3B7A}" destId="{B2955AC5-7572-FD47-9127-D2A4DC20216A}" srcOrd="0" destOrd="0" presId="urn:microsoft.com/office/officeart/2005/8/layout/process1"/>
    <dgm:cxn modelId="{BBBBD5BD-6BF0-8E44-ABB0-DCB35B4C48B0}" type="presParOf" srcId="{88531693-EF33-7346-A41C-98CA57DB3B7A}" destId="{C61EDD67-E92C-0144-A592-13A497D8B383}" srcOrd="1" destOrd="0" presId="urn:microsoft.com/office/officeart/2005/8/layout/process1"/>
    <dgm:cxn modelId="{D63618B8-2574-8343-BC1A-5411C6CEE872}" type="presParOf" srcId="{C61EDD67-E92C-0144-A592-13A497D8B383}" destId="{1F0E3885-7FB6-C145-BECB-24AF8119EF73}" srcOrd="0" destOrd="0" presId="urn:microsoft.com/office/officeart/2005/8/layout/process1"/>
    <dgm:cxn modelId="{3F3F06E5-F613-6446-B40E-A3317DFE0808}" type="presParOf" srcId="{88531693-EF33-7346-A41C-98CA57DB3B7A}" destId="{F5397919-F4C9-5A4D-8A60-5F7F62B4AFEC}" srcOrd="2" destOrd="0" presId="urn:microsoft.com/office/officeart/2005/8/layout/process1"/>
    <dgm:cxn modelId="{A0480482-14CC-CE48-98E9-CF30FB416808}" type="presParOf" srcId="{88531693-EF33-7346-A41C-98CA57DB3B7A}" destId="{E8204379-506A-A94A-9462-9E0F37631B29}" srcOrd="3" destOrd="0" presId="urn:microsoft.com/office/officeart/2005/8/layout/process1"/>
    <dgm:cxn modelId="{EAD0B928-7A20-F54C-8E2F-1AFFBCC30864}" type="presParOf" srcId="{E8204379-506A-A94A-9462-9E0F37631B29}" destId="{8E807FC2-91AE-764B-B245-375BEE1F3220}" srcOrd="0" destOrd="0" presId="urn:microsoft.com/office/officeart/2005/8/layout/process1"/>
    <dgm:cxn modelId="{88CDF451-B145-0249-84D3-2B8963CC75BF}" type="presParOf" srcId="{88531693-EF33-7346-A41C-98CA57DB3B7A}" destId="{C7729F4F-CA19-4D4D-87F9-B29535CA816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7A5126-F9B7-024C-B0A7-962AA90E16E2}" type="doc">
      <dgm:prSet loTypeId="urn:microsoft.com/office/officeart/2009/layout/Revers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AAB16-871A-B643-A5D2-047A7E85DCA3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Emisor</a:t>
          </a:r>
          <a:endParaRPr lang="en-US" dirty="0"/>
        </a:p>
      </dgm:t>
    </dgm:pt>
    <dgm:pt modelId="{AF5578F4-8F15-A243-B91C-19129C93AF04}" type="parTrans" cxnId="{26D28DD6-5EDB-8D4A-BA75-E899D54C9664}">
      <dgm:prSet/>
      <dgm:spPr/>
      <dgm:t>
        <a:bodyPr/>
        <a:lstStyle/>
        <a:p>
          <a:endParaRPr lang="en-US"/>
        </a:p>
      </dgm:t>
    </dgm:pt>
    <dgm:pt modelId="{9E978ABE-8B31-0743-B0CA-8AB777A3502A}" type="sibTrans" cxnId="{26D28DD6-5EDB-8D4A-BA75-E899D54C9664}">
      <dgm:prSet/>
      <dgm:spPr/>
      <dgm:t>
        <a:bodyPr/>
        <a:lstStyle/>
        <a:p>
          <a:endParaRPr lang="en-US"/>
        </a:p>
      </dgm:t>
    </dgm:pt>
    <dgm:pt modelId="{C090FBE0-A6C8-7F49-92A0-7C4A2E32222B}">
      <dgm:prSet phldrT="[Text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Receptor</a:t>
          </a:r>
          <a:endParaRPr lang="en-US" dirty="0"/>
        </a:p>
      </dgm:t>
    </dgm:pt>
    <dgm:pt modelId="{C72F2397-04E3-7A47-A51B-21F15591E7F0}" type="parTrans" cxnId="{65A83328-0793-EA4D-9893-DD76BC295E59}">
      <dgm:prSet/>
      <dgm:spPr/>
      <dgm:t>
        <a:bodyPr/>
        <a:lstStyle/>
        <a:p>
          <a:endParaRPr lang="en-US"/>
        </a:p>
      </dgm:t>
    </dgm:pt>
    <dgm:pt modelId="{02B2CCDF-2BC1-2547-A8F8-1B95B471EC1F}" type="sibTrans" cxnId="{65A83328-0793-EA4D-9893-DD76BC295E59}">
      <dgm:prSet/>
      <dgm:spPr/>
      <dgm:t>
        <a:bodyPr/>
        <a:lstStyle/>
        <a:p>
          <a:endParaRPr lang="en-US"/>
        </a:p>
      </dgm:t>
    </dgm:pt>
    <dgm:pt modelId="{8B47F80D-1331-8E49-951B-7ED5883A64CE}" type="pres">
      <dgm:prSet presAssocID="{297A5126-F9B7-024C-B0A7-962AA90E16E2}" presName="Name0" presStyleCnt="0">
        <dgm:presLayoutVars>
          <dgm:chMax val="2"/>
          <dgm:chPref val="2"/>
          <dgm:animLvl val="lvl"/>
        </dgm:presLayoutVars>
      </dgm:prSet>
      <dgm:spPr/>
    </dgm:pt>
    <dgm:pt modelId="{7E679D98-2B2B-5044-A7C6-AE65CAEE676D}" type="pres">
      <dgm:prSet presAssocID="{297A5126-F9B7-024C-B0A7-962AA90E16E2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7137AD-8445-4940-BDD8-612D2F0BE483}" type="pres">
      <dgm:prSet presAssocID="{297A5126-F9B7-024C-B0A7-962AA90E16E2}" presName="LeftNode" presStyleLbl="bgImgPlace1" presStyleIdx="0" presStyleCnt="2" custScaleY="1553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A422C943-405C-134A-A435-BF41535DAA3B}" type="pres">
      <dgm:prSet presAssocID="{297A5126-F9B7-024C-B0A7-962AA90E16E2}" presName="RightText" presStyleLbl="revTx" presStyleIdx="0" presStyleCnt="0">
        <dgm:presLayoutVars>
          <dgm:bulletEnabled val="1"/>
        </dgm:presLayoutVars>
      </dgm:prSet>
      <dgm:spPr/>
    </dgm:pt>
    <dgm:pt modelId="{4D4C10F4-4ECB-F14A-A6BE-0923C8DB1B52}" type="pres">
      <dgm:prSet presAssocID="{297A5126-F9B7-024C-B0A7-962AA90E16E2}" presName="RightNode" presStyleLbl="bgImgPlace1" presStyleIdx="1" presStyleCnt="2" custScaleY="17623">
        <dgm:presLayoutVars>
          <dgm:chMax val="0"/>
          <dgm:chPref val="0"/>
        </dgm:presLayoutVars>
      </dgm:prSet>
      <dgm:spPr/>
    </dgm:pt>
    <dgm:pt modelId="{4DF4D0DA-07BA-7047-903F-C923FA9095BF}" type="pres">
      <dgm:prSet presAssocID="{297A5126-F9B7-024C-B0A7-962AA90E16E2}" presName="TopArrow" presStyleLbl="node1" presStyleIdx="0" presStyleCnt="2" custLinFactNeighborY="48296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978F0977-CF99-0C48-8D71-EEDC0A5D2B9F}" type="pres">
      <dgm:prSet presAssocID="{297A5126-F9B7-024C-B0A7-962AA90E16E2}" presName="BottomArrow" presStyleLbl="node1" presStyleIdx="1" presStyleCnt="2" custLinFactNeighborY="-53170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</dgm:ptLst>
  <dgm:cxnLst>
    <dgm:cxn modelId="{65A83328-0793-EA4D-9893-DD76BC295E59}" srcId="{297A5126-F9B7-024C-B0A7-962AA90E16E2}" destId="{C090FBE0-A6C8-7F49-92A0-7C4A2E32222B}" srcOrd="1" destOrd="0" parTransId="{C72F2397-04E3-7A47-A51B-21F15591E7F0}" sibTransId="{02B2CCDF-2BC1-2547-A8F8-1B95B471EC1F}"/>
    <dgm:cxn modelId="{DDC42C0C-4B4D-9945-90E7-420A4CC3C4B7}" type="presOf" srcId="{6BFAAB16-871A-B643-A5D2-047A7E85DCA3}" destId="{237137AD-8445-4940-BDD8-612D2F0BE483}" srcOrd="1" destOrd="0" presId="urn:microsoft.com/office/officeart/2009/layout/ReverseList"/>
    <dgm:cxn modelId="{96AC11A0-D0D8-7747-B38B-AFE3B342D21E}" type="presOf" srcId="{C090FBE0-A6C8-7F49-92A0-7C4A2E32222B}" destId="{4D4C10F4-4ECB-F14A-A6BE-0923C8DB1B52}" srcOrd="1" destOrd="0" presId="urn:microsoft.com/office/officeart/2009/layout/ReverseList"/>
    <dgm:cxn modelId="{26D28DD6-5EDB-8D4A-BA75-E899D54C9664}" srcId="{297A5126-F9B7-024C-B0A7-962AA90E16E2}" destId="{6BFAAB16-871A-B643-A5D2-047A7E85DCA3}" srcOrd="0" destOrd="0" parTransId="{AF5578F4-8F15-A243-B91C-19129C93AF04}" sibTransId="{9E978ABE-8B31-0743-B0CA-8AB777A3502A}"/>
    <dgm:cxn modelId="{D0534CD8-065A-8D46-AA56-64030DB93EC0}" type="presOf" srcId="{6BFAAB16-871A-B643-A5D2-047A7E85DCA3}" destId="{7E679D98-2B2B-5044-A7C6-AE65CAEE676D}" srcOrd="0" destOrd="0" presId="urn:microsoft.com/office/officeart/2009/layout/ReverseList"/>
    <dgm:cxn modelId="{23D4B531-6960-F747-85D7-25AFDDA09ACB}" type="presOf" srcId="{297A5126-F9B7-024C-B0A7-962AA90E16E2}" destId="{8B47F80D-1331-8E49-951B-7ED5883A64CE}" srcOrd="0" destOrd="0" presId="urn:microsoft.com/office/officeart/2009/layout/ReverseList"/>
    <dgm:cxn modelId="{A7146E94-7789-BA46-ACBB-D525487D2344}" type="presOf" srcId="{C090FBE0-A6C8-7F49-92A0-7C4A2E32222B}" destId="{A422C943-405C-134A-A435-BF41535DAA3B}" srcOrd="0" destOrd="0" presId="urn:microsoft.com/office/officeart/2009/layout/ReverseList"/>
    <dgm:cxn modelId="{13E43E8B-5C2E-6D4C-A39B-6FA4E43AE151}" type="presParOf" srcId="{8B47F80D-1331-8E49-951B-7ED5883A64CE}" destId="{7E679D98-2B2B-5044-A7C6-AE65CAEE676D}" srcOrd="0" destOrd="0" presId="urn:microsoft.com/office/officeart/2009/layout/ReverseList"/>
    <dgm:cxn modelId="{7C32E095-5FF5-2847-A8D3-39CB772C53A9}" type="presParOf" srcId="{8B47F80D-1331-8E49-951B-7ED5883A64CE}" destId="{237137AD-8445-4940-BDD8-612D2F0BE483}" srcOrd="1" destOrd="0" presId="urn:microsoft.com/office/officeart/2009/layout/ReverseList"/>
    <dgm:cxn modelId="{2B775C3E-1ADB-EF49-A561-C17DB5F5EEFE}" type="presParOf" srcId="{8B47F80D-1331-8E49-951B-7ED5883A64CE}" destId="{A422C943-405C-134A-A435-BF41535DAA3B}" srcOrd="2" destOrd="0" presId="urn:microsoft.com/office/officeart/2009/layout/ReverseList"/>
    <dgm:cxn modelId="{E04F765D-C1BF-ED46-B782-B1AE68F7C9F8}" type="presParOf" srcId="{8B47F80D-1331-8E49-951B-7ED5883A64CE}" destId="{4D4C10F4-4ECB-F14A-A6BE-0923C8DB1B52}" srcOrd="3" destOrd="0" presId="urn:microsoft.com/office/officeart/2009/layout/ReverseList"/>
    <dgm:cxn modelId="{31167AF9-298A-4548-B883-7EE8454BABDB}" type="presParOf" srcId="{8B47F80D-1331-8E49-951B-7ED5883A64CE}" destId="{4DF4D0DA-07BA-7047-903F-C923FA9095BF}" srcOrd="4" destOrd="0" presId="urn:microsoft.com/office/officeart/2009/layout/ReverseList"/>
    <dgm:cxn modelId="{4A09765A-501C-3F45-86AB-9F28E9464C03}" type="presParOf" srcId="{8B47F80D-1331-8E49-951B-7ED5883A64CE}" destId="{978F0977-CF99-0C48-8D71-EEDC0A5D2B9F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DEB697-68E4-D947-B6B6-CBDE4884522C}" type="doc">
      <dgm:prSet loTypeId="urn:microsoft.com/office/officeart/2005/8/layout/funne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5743BD-1DDF-2245-A1BB-B7085E51D71F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Proveedor</a:t>
          </a:r>
          <a:endParaRPr lang="en-US" dirty="0"/>
        </a:p>
      </dgm:t>
    </dgm:pt>
    <dgm:pt modelId="{4B02C21E-5B7F-7A47-B24E-A8A8383CE2B9}" type="parTrans" cxnId="{7DC44DD8-80B8-0344-98AC-85F8A5098D83}">
      <dgm:prSet/>
      <dgm:spPr/>
      <dgm:t>
        <a:bodyPr/>
        <a:lstStyle/>
        <a:p>
          <a:endParaRPr lang="en-US"/>
        </a:p>
      </dgm:t>
    </dgm:pt>
    <dgm:pt modelId="{2C2095A1-8920-594F-B39F-6D0370B9F834}" type="sibTrans" cxnId="{7DC44DD8-80B8-0344-98AC-85F8A5098D83}">
      <dgm:prSet/>
      <dgm:spPr/>
      <dgm:t>
        <a:bodyPr/>
        <a:lstStyle/>
        <a:p>
          <a:endParaRPr lang="en-US"/>
        </a:p>
      </dgm:t>
    </dgm:pt>
    <dgm:pt modelId="{22AC8BFA-104F-444D-9D0B-DFEE55A0418C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/>
            <a:t>Usuario</a:t>
          </a:r>
          <a:endParaRPr lang="en-US" dirty="0"/>
        </a:p>
      </dgm:t>
    </dgm:pt>
    <dgm:pt modelId="{751B09D2-FA11-C543-B863-8518C088A79B}" type="parTrans" cxnId="{30B094DD-1928-874E-B7EA-4357318C7C4F}">
      <dgm:prSet/>
      <dgm:spPr/>
      <dgm:t>
        <a:bodyPr/>
        <a:lstStyle/>
        <a:p>
          <a:endParaRPr lang="en-US"/>
        </a:p>
      </dgm:t>
    </dgm:pt>
    <dgm:pt modelId="{5705D305-B053-5E4B-917D-756E0F612E57}" type="sibTrans" cxnId="{30B094DD-1928-874E-B7EA-4357318C7C4F}">
      <dgm:prSet/>
      <dgm:spPr/>
      <dgm:t>
        <a:bodyPr/>
        <a:lstStyle/>
        <a:p>
          <a:endParaRPr lang="en-US"/>
        </a:p>
      </dgm:t>
    </dgm:pt>
    <dgm:pt modelId="{E58C787D-FBA8-5249-B9F1-9874E4EA267B}">
      <dgm:prSet phldrT="[Text]"/>
      <dgm:spPr/>
      <dgm:t>
        <a:bodyPr/>
        <a:lstStyle/>
        <a:p>
          <a:r>
            <a:rPr lang="en-US" dirty="0" smtClean="0"/>
            <a:t>Retro</a:t>
          </a:r>
          <a:endParaRPr lang="en-US" dirty="0"/>
        </a:p>
      </dgm:t>
    </dgm:pt>
    <dgm:pt modelId="{C5E6CB7C-3CF0-DC4F-9F6F-0C0EE8551492}" type="parTrans" cxnId="{B275817C-807D-3044-852B-08ABAAAADCF3}">
      <dgm:prSet/>
      <dgm:spPr/>
      <dgm:t>
        <a:bodyPr/>
        <a:lstStyle/>
        <a:p>
          <a:endParaRPr lang="en-US"/>
        </a:p>
      </dgm:t>
    </dgm:pt>
    <dgm:pt modelId="{3EA5085E-1B8C-F642-8456-F2B12DA2FFBA}" type="sibTrans" cxnId="{B275817C-807D-3044-852B-08ABAAAADCF3}">
      <dgm:prSet/>
      <dgm:spPr/>
      <dgm:t>
        <a:bodyPr/>
        <a:lstStyle/>
        <a:p>
          <a:endParaRPr lang="en-US"/>
        </a:p>
      </dgm:t>
    </dgm:pt>
    <dgm:pt modelId="{C979C054-BACE-D248-BD01-86EE0686C868}">
      <dgm:prSet phldrT="[Text]"/>
      <dgm:spPr/>
      <dgm:t>
        <a:bodyPr/>
        <a:lstStyle/>
        <a:p>
          <a:r>
            <a:rPr lang="en-US" dirty="0" smtClean="0">
              <a:solidFill>
                <a:srgbClr val="595959"/>
              </a:solidFill>
            </a:rPr>
            <a:t>Nueva </a:t>
          </a:r>
          <a:r>
            <a:rPr lang="en-US" dirty="0" err="1" smtClean="0">
              <a:solidFill>
                <a:srgbClr val="595959"/>
              </a:solidFill>
            </a:rPr>
            <a:t>informaci</a:t>
          </a:r>
          <a:r>
            <a:rPr lang="en-US" dirty="0" err="1" smtClean="0">
              <a:solidFill>
                <a:srgbClr val="595959"/>
              </a:solidFill>
            </a:rPr>
            <a:t>ón</a:t>
          </a:r>
          <a:endParaRPr lang="en-US" dirty="0">
            <a:solidFill>
              <a:srgbClr val="595959"/>
            </a:solidFill>
          </a:endParaRPr>
        </a:p>
      </dgm:t>
    </dgm:pt>
    <dgm:pt modelId="{449C02BE-4D9D-F54A-B66B-A333E32E14D3}" type="parTrans" cxnId="{D3F29E6F-A4D4-DB44-B7E4-A3BD211FE679}">
      <dgm:prSet/>
      <dgm:spPr/>
      <dgm:t>
        <a:bodyPr/>
        <a:lstStyle/>
        <a:p>
          <a:endParaRPr lang="en-US"/>
        </a:p>
      </dgm:t>
    </dgm:pt>
    <dgm:pt modelId="{764A4CF8-2CF2-7547-AF85-36B58ECAC901}" type="sibTrans" cxnId="{D3F29E6F-A4D4-DB44-B7E4-A3BD211FE679}">
      <dgm:prSet/>
      <dgm:spPr/>
      <dgm:t>
        <a:bodyPr/>
        <a:lstStyle/>
        <a:p>
          <a:endParaRPr lang="en-US"/>
        </a:p>
      </dgm:t>
    </dgm:pt>
    <dgm:pt modelId="{DE1F41B8-A528-FC4B-9ACF-B57DCA8B09D3}" type="pres">
      <dgm:prSet presAssocID="{44DEB697-68E4-D947-B6B6-CBDE4884522C}" presName="Name0" presStyleCnt="0">
        <dgm:presLayoutVars>
          <dgm:chMax val="4"/>
          <dgm:resizeHandles val="exact"/>
        </dgm:presLayoutVars>
      </dgm:prSet>
      <dgm:spPr/>
    </dgm:pt>
    <dgm:pt modelId="{CB250DAA-043E-EC4D-8816-9CC83E0C1377}" type="pres">
      <dgm:prSet presAssocID="{44DEB697-68E4-D947-B6B6-CBDE4884522C}" presName="ellipse" presStyleLbl="trBgShp" presStyleIdx="0" presStyleCnt="1"/>
      <dgm:spPr/>
    </dgm:pt>
    <dgm:pt modelId="{967ADA8A-04A8-A745-92C8-1277B60D41E7}" type="pres">
      <dgm:prSet presAssocID="{44DEB697-68E4-D947-B6B6-CBDE4884522C}" presName="arrow1" presStyleLbl="fgShp" presStyleIdx="0" presStyleCn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D71B5830-83EE-1944-B289-A1426E5DC97B}" type="pres">
      <dgm:prSet presAssocID="{44DEB697-68E4-D947-B6B6-CBDE4884522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9B7980-4DEA-7047-B1DF-11A6528B50A9}" type="pres">
      <dgm:prSet presAssocID="{22AC8BFA-104F-444D-9D0B-DFEE55A0418C}" presName="item1" presStyleLbl="node1" presStyleIdx="0" presStyleCnt="3">
        <dgm:presLayoutVars>
          <dgm:bulletEnabled val="1"/>
        </dgm:presLayoutVars>
      </dgm:prSet>
      <dgm:spPr/>
    </dgm:pt>
    <dgm:pt modelId="{DA431045-33EC-3B44-8E47-7B88401C7593}" type="pres">
      <dgm:prSet presAssocID="{E58C787D-FBA8-5249-B9F1-9874E4EA267B}" presName="item2" presStyleLbl="node1" presStyleIdx="1" presStyleCnt="3">
        <dgm:presLayoutVars>
          <dgm:bulletEnabled val="1"/>
        </dgm:presLayoutVars>
      </dgm:prSet>
      <dgm:spPr/>
    </dgm:pt>
    <dgm:pt modelId="{E08DC4BF-F839-1F4F-AE46-E2F9E8EE100C}" type="pres">
      <dgm:prSet presAssocID="{C979C054-BACE-D248-BD01-86EE0686C868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49734-520F-3C40-B68E-04CC034F95FB}" type="pres">
      <dgm:prSet presAssocID="{44DEB697-68E4-D947-B6B6-CBDE4884522C}" presName="funnel" presStyleLbl="trAlignAcc1" presStyleIdx="0" presStyleCnt="1"/>
      <dgm:spPr/>
    </dgm:pt>
  </dgm:ptLst>
  <dgm:cxnLst>
    <dgm:cxn modelId="{30B094DD-1928-874E-B7EA-4357318C7C4F}" srcId="{44DEB697-68E4-D947-B6B6-CBDE4884522C}" destId="{22AC8BFA-104F-444D-9D0B-DFEE55A0418C}" srcOrd="1" destOrd="0" parTransId="{751B09D2-FA11-C543-B863-8518C088A79B}" sibTransId="{5705D305-B053-5E4B-917D-756E0F612E57}"/>
    <dgm:cxn modelId="{67DFF4D4-3E1A-3840-8B8B-30F9243AE125}" type="presOf" srcId="{005743BD-1DDF-2245-A1BB-B7085E51D71F}" destId="{E08DC4BF-F839-1F4F-AE46-E2F9E8EE100C}" srcOrd="0" destOrd="0" presId="urn:microsoft.com/office/officeart/2005/8/layout/funnel1"/>
    <dgm:cxn modelId="{35DCBA72-41BC-3049-A31F-4C0DB8F08EBB}" type="presOf" srcId="{22AC8BFA-104F-444D-9D0B-DFEE55A0418C}" destId="{DA431045-33EC-3B44-8E47-7B88401C7593}" srcOrd="0" destOrd="0" presId="urn:microsoft.com/office/officeart/2005/8/layout/funnel1"/>
    <dgm:cxn modelId="{6340B42C-B1B6-3A45-A12B-72E1E8B184C4}" type="presOf" srcId="{44DEB697-68E4-D947-B6B6-CBDE4884522C}" destId="{DE1F41B8-A528-FC4B-9ACF-B57DCA8B09D3}" srcOrd="0" destOrd="0" presId="urn:microsoft.com/office/officeart/2005/8/layout/funnel1"/>
    <dgm:cxn modelId="{6D7A8AB9-70A6-2148-A680-2055795F75BD}" type="presOf" srcId="{C979C054-BACE-D248-BD01-86EE0686C868}" destId="{D71B5830-83EE-1944-B289-A1426E5DC97B}" srcOrd="0" destOrd="0" presId="urn:microsoft.com/office/officeart/2005/8/layout/funnel1"/>
    <dgm:cxn modelId="{EDC6DF73-ABA6-C04D-9581-4D0C7545AEDB}" type="presOf" srcId="{E58C787D-FBA8-5249-B9F1-9874E4EA267B}" destId="{369B7980-4DEA-7047-B1DF-11A6528B50A9}" srcOrd="0" destOrd="0" presId="urn:microsoft.com/office/officeart/2005/8/layout/funnel1"/>
    <dgm:cxn modelId="{D3F29E6F-A4D4-DB44-B7E4-A3BD211FE679}" srcId="{44DEB697-68E4-D947-B6B6-CBDE4884522C}" destId="{C979C054-BACE-D248-BD01-86EE0686C868}" srcOrd="3" destOrd="0" parTransId="{449C02BE-4D9D-F54A-B66B-A333E32E14D3}" sibTransId="{764A4CF8-2CF2-7547-AF85-36B58ECAC901}"/>
    <dgm:cxn modelId="{7DC44DD8-80B8-0344-98AC-85F8A5098D83}" srcId="{44DEB697-68E4-D947-B6B6-CBDE4884522C}" destId="{005743BD-1DDF-2245-A1BB-B7085E51D71F}" srcOrd="0" destOrd="0" parTransId="{4B02C21E-5B7F-7A47-B24E-A8A8383CE2B9}" sibTransId="{2C2095A1-8920-594F-B39F-6D0370B9F834}"/>
    <dgm:cxn modelId="{B275817C-807D-3044-852B-08ABAAAADCF3}" srcId="{44DEB697-68E4-D947-B6B6-CBDE4884522C}" destId="{E58C787D-FBA8-5249-B9F1-9874E4EA267B}" srcOrd="2" destOrd="0" parTransId="{C5E6CB7C-3CF0-DC4F-9F6F-0C0EE8551492}" sibTransId="{3EA5085E-1B8C-F642-8456-F2B12DA2FFBA}"/>
    <dgm:cxn modelId="{12358B78-A876-BD4D-97C2-84E9E712465A}" type="presParOf" srcId="{DE1F41B8-A528-FC4B-9ACF-B57DCA8B09D3}" destId="{CB250DAA-043E-EC4D-8816-9CC83E0C1377}" srcOrd="0" destOrd="0" presId="urn:microsoft.com/office/officeart/2005/8/layout/funnel1"/>
    <dgm:cxn modelId="{BC5FEDA3-B6E3-4349-AF24-CDB86F9E932E}" type="presParOf" srcId="{DE1F41B8-A528-FC4B-9ACF-B57DCA8B09D3}" destId="{967ADA8A-04A8-A745-92C8-1277B60D41E7}" srcOrd="1" destOrd="0" presId="urn:microsoft.com/office/officeart/2005/8/layout/funnel1"/>
    <dgm:cxn modelId="{CB01D44A-98D8-F742-AF22-DDF18104D6DD}" type="presParOf" srcId="{DE1F41B8-A528-FC4B-9ACF-B57DCA8B09D3}" destId="{D71B5830-83EE-1944-B289-A1426E5DC97B}" srcOrd="2" destOrd="0" presId="urn:microsoft.com/office/officeart/2005/8/layout/funnel1"/>
    <dgm:cxn modelId="{51B04A7D-FA55-F543-9822-E115FFD44319}" type="presParOf" srcId="{DE1F41B8-A528-FC4B-9ACF-B57DCA8B09D3}" destId="{369B7980-4DEA-7047-B1DF-11A6528B50A9}" srcOrd="3" destOrd="0" presId="urn:microsoft.com/office/officeart/2005/8/layout/funnel1"/>
    <dgm:cxn modelId="{BEC86CFD-38BB-194D-AE60-2FCCF8A52A2C}" type="presParOf" srcId="{DE1F41B8-A528-FC4B-9ACF-B57DCA8B09D3}" destId="{DA431045-33EC-3B44-8E47-7B88401C7593}" srcOrd="4" destOrd="0" presId="urn:microsoft.com/office/officeart/2005/8/layout/funnel1"/>
    <dgm:cxn modelId="{C69B0AA7-62D9-4C40-AD1B-8BA4FAFC0EEB}" type="presParOf" srcId="{DE1F41B8-A528-FC4B-9ACF-B57DCA8B09D3}" destId="{E08DC4BF-F839-1F4F-AE46-E2F9E8EE100C}" srcOrd="5" destOrd="0" presId="urn:microsoft.com/office/officeart/2005/8/layout/funnel1"/>
    <dgm:cxn modelId="{1624FBB2-8064-D841-8AA8-2D30EFFA46B1}" type="presParOf" srcId="{DE1F41B8-A528-FC4B-9ACF-B57DCA8B09D3}" destId="{F6C49734-520F-3C40-B68E-04CC034F95F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55AC5-7572-FD47-9127-D2A4DC20216A}">
      <dsp:nvSpPr>
        <dsp:cNvPr id="0" name=""/>
        <dsp:cNvSpPr/>
      </dsp:nvSpPr>
      <dsp:spPr>
        <a:xfrm>
          <a:off x="5357" y="1551582"/>
          <a:ext cx="1601390" cy="9608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100000"/>
                <a:shade val="100000"/>
                <a:satMod val="130000"/>
              </a:schemeClr>
            </a:gs>
            <a:gs pos="100000">
              <a:schemeClr val="accent6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Emisor</a:t>
          </a:r>
          <a:endParaRPr lang="en-US" sz="2800" kern="1200" dirty="0"/>
        </a:p>
      </dsp:txBody>
      <dsp:txXfrm>
        <a:off x="33499" y="1579724"/>
        <a:ext cx="1545106" cy="904550"/>
      </dsp:txXfrm>
    </dsp:sp>
    <dsp:sp modelId="{C61EDD67-E92C-0144-A592-13A497D8B383}">
      <dsp:nvSpPr>
        <dsp:cNvPr id="0" name=""/>
        <dsp:cNvSpPr/>
      </dsp:nvSpPr>
      <dsp:spPr>
        <a:xfrm>
          <a:off x="1766887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tint val="100000"/>
                <a:shade val="100000"/>
                <a:satMod val="130000"/>
              </a:schemeClr>
            </a:gs>
            <a:gs pos="100000">
              <a:schemeClr val="accent5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766887" y="1912856"/>
        <a:ext cx="237646" cy="238286"/>
      </dsp:txXfrm>
    </dsp:sp>
    <dsp:sp modelId="{F5397919-F4C9-5A4D-8A60-5F7F62B4AFEC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100000"/>
                <a:shade val="100000"/>
                <a:satMod val="130000"/>
              </a:schemeClr>
            </a:gs>
            <a:gs pos="100000">
              <a:schemeClr val="accent3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Mensaje</a:t>
          </a:r>
          <a:endParaRPr lang="en-US" sz="2800" kern="1200" dirty="0"/>
        </a:p>
      </dsp:txBody>
      <dsp:txXfrm>
        <a:off x="2275446" y="1579724"/>
        <a:ext cx="1545106" cy="904550"/>
      </dsp:txXfrm>
    </dsp:sp>
    <dsp:sp modelId="{E8204379-506A-A94A-9462-9E0F37631B29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tint val="100000"/>
                <a:shade val="100000"/>
                <a:satMod val="130000"/>
              </a:schemeClr>
            </a:gs>
            <a:gs pos="100000">
              <a:schemeClr val="accent5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008834" y="1912856"/>
        <a:ext cx="237646" cy="238286"/>
      </dsp:txXfrm>
    </dsp:sp>
    <dsp:sp modelId="{C7729F4F-CA19-4D4D-87F9-B29535CA816F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100000"/>
                <a:shade val="100000"/>
                <a:satMod val="130000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Receptor</a:t>
          </a:r>
          <a:endParaRPr lang="en-US" sz="2800" kern="1200" dirty="0"/>
        </a:p>
      </dsp:txBody>
      <dsp:txXfrm>
        <a:off x="4517393" y="1579724"/>
        <a:ext cx="1545106" cy="904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137AD-8445-4940-BDD8-612D2F0BE483}">
      <dsp:nvSpPr>
        <dsp:cNvPr id="0" name=""/>
        <dsp:cNvSpPr/>
      </dsp:nvSpPr>
      <dsp:spPr>
        <a:xfrm rot="16200000">
          <a:off x="2955256" y="1891456"/>
          <a:ext cx="622087" cy="2447599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0010" tIns="133350" rIns="120015" bIns="13335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Emisor</a:t>
          </a:r>
          <a:endParaRPr lang="en-US" sz="2100" kern="1200" dirty="0"/>
        </a:p>
      </dsp:txBody>
      <dsp:txXfrm rot="5400000">
        <a:off x="2072874" y="2834585"/>
        <a:ext cx="2417226" cy="561341"/>
      </dsp:txXfrm>
    </dsp:sp>
    <dsp:sp modelId="{4D4C10F4-4ECB-F14A-A6BE-0923C8DB1B52}">
      <dsp:nvSpPr>
        <dsp:cNvPr id="0" name=""/>
        <dsp:cNvSpPr/>
      </dsp:nvSpPr>
      <dsp:spPr>
        <a:xfrm rot="5400000">
          <a:off x="5472122" y="1891456"/>
          <a:ext cx="705835" cy="2447599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3">
                <a:tint val="100000"/>
                <a:shade val="100000"/>
                <a:satMod val="130000"/>
              </a:schemeClr>
            </a:gs>
            <a:gs pos="100000">
              <a:schemeClr val="accent3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0015" tIns="133350" rIns="80010" bIns="13335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Receptor</a:t>
          </a:r>
          <a:endParaRPr lang="en-US" sz="2100" kern="1200" dirty="0"/>
        </a:p>
      </dsp:txBody>
      <dsp:txXfrm rot="-5400000">
        <a:off x="4601240" y="2796800"/>
        <a:ext cx="2413137" cy="636911"/>
      </dsp:txXfrm>
    </dsp:sp>
    <dsp:sp modelId="{4DF4D0DA-07BA-7047-903F-C923FA9095BF}">
      <dsp:nvSpPr>
        <dsp:cNvPr id="0" name=""/>
        <dsp:cNvSpPr/>
      </dsp:nvSpPr>
      <dsp:spPr>
        <a:xfrm>
          <a:off x="3266050" y="1235709"/>
          <a:ext cx="2558740" cy="255861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1">
          <a:gsLst>
            <a:gs pos="0">
              <a:schemeClr val="accent4">
                <a:tint val="100000"/>
                <a:shade val="100000"/>
                <a:satMod val="130000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978F0977-CF99-0C48-8D71-EEDC0A5D2B9F}">
      <dsp:nvSpPr>
        <dsp:cNvPr id="0" name=""/>
        <dsp:cNvSpPr/>
      </dsp:nvSpPr>
      <dsp:spPr>
        <a:xfrm rot="10800000">
          <a:off x="3266050" y="2310858"/>
          <a:ext cx="2558740" cy="255861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1">
          <a:gsLst>
            <a:gs pos="0">
              <a:schemeClr val="accent4">
                <a:tint val="100000"/>
                <a:shade val="100000"/>
                <a:satMod val="130000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50DAA-043E-EC4D-8816-9CC83E0C1377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7ADA8A-04A8-A745-92C8-1277B60D41E7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D71B5830-83EE-1944-B289-A1426E5DC97B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rgbClr val="595959"/>
              </a:solidFill>
            </a:rPr>
            <a:t>Nueva </a:t>
          </a:r>
          <a:r>
            <a:rPr lang="en-US" sz="2700" kern="1200" dirty="0" err="1" smtClean="0">
              <a:solidFill>
                <a:srgbClr val="595959"/>
              </a:solidFill>
            </a:rPr>
            <a:t>informaci</a:t>
          </a:r>
          <a:r>
            <a:rPr lang="en-US" sz="2700" kern="1200" dirty="0" err="1" smtClean="0">
              <a:solidFill>
                <a:srgbClr val="595959"/>
              </a:solidFill>
            </a:rPr>
            <a:t>ón</a:t>
          </a:r>
          <a:endParaRPr lang="en-US" sz="2700" kern="1200" dirty="0">
            <a:solidFill>
              <a:srgbClr val="595959"/>
            </a:solidFill>
          </a:endParaRPr>
        </a:p>
      </dsp:txBody>
      <dsp:txXfrm>
        <a:off x="1524000" y="3276600"/>
        <a:ext cx="3048000" cy="762000"/>
      </dsp:txXfrm>
    </dsp:sp>
    <dsp:sp modelId="{369B7980-4DEA-7047-B1DF-11A6528B50A9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Retro</a:t>
          </a:r>
          <a:endParaRPr lang="en-US" sz="1400" kern="1200" dirty="0"/>
        </a:p>
      </dsp:txBody>
      <dsp:txXfrm>
        <a:off x="2763268" y="1558292"/>
        <a:ext cx="808224" cy="808224"/>
      </dsp:txXfrm>
    </dsp:sp>
    <dsp:sp modelId="{DA431045-33EC-3B44-8E47-7B88401C7593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Usuario</a:t>
          </a:r>
          <a:endParaRPr lang="en-US" sz="1400" kern="1200" dirty="0"/>
        </a:p>
      </dsp:txBody>
      <dsp:txXfrm>
        <a:off x="1945388" y="700787"/>
        <a:ext cx="808224" cy="808224"/>
      </dsp:txXfrm>
    </dsp:sp>
    <dsp:sp modelId="{E08DC4BF-F839-1F4F-AE46-E2F9E8EE100C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Proveedor</a:t>
          </a:r>
          <a:endParaRPr lang="en-US" sz="1400" kern="1200" dirty="0"/>
        </a:p>
      </dsp:txBody>
      <dsp:txXfrm>
        <a:off x="3113788" y="424435"/>
        <a:ext cx="808224" cy="808224"/>
      </dsp:txXfrm>
    </dsp:sp>
    <dsp:sp modelId="{F6C49734-520F-3C40-B68E-04CC034F95FB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7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2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9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0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1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2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6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2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9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8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C8785-BC37-2849-9B46-ABA00085F606}" type="datetimeFigureOut">
              <a:rPr lang="en-US" smtClean="0"/>
              <a:t>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98A2C-D450-9542-A768-83EFA2EFF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8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10668846"/>
              </p:ext>
            </p:extLst>
          </p:nvPr>
        </p:nvGraphicFramePr>
        <p:xfrm>
          <a:off x="1551310" y="23938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595959"/>
                </a:solidFill>
              </a:rPr>
              <a:t>Inteligencia</a:t>
            </a:r>
            <a:r>
              <a:rPr lang="en-US" dirty="0" smtClean="0">
                <a:solidFill>
                  <a:srgbClr val="595959"/>
                </a:solidFill>
              </a:rPr>
              <a:t> Lineal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520533" y="1583940"/>
            <a:ext cx="2157554" cy="193894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ORDENA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2269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595959"/>
                </a:solidFill>
              </a:rPr>
              <a:t>Inteligencia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dirty="0" err="1" smtClean="0">
                <a:solidFill>
                  <a:srgbClr val="595959"/>
                </a:solidFill>
              </a:rPr>
              <a:t>Di</a:t>
            </a:r>
            <a:r>
              <a:rPr lang="en-US" dirty="0" err="1" smtClean="0">
                <a:solidFill>
                  <a:srgbClr val="595959"/>
                </a:solidFill>
              </a:rPr>
              <a:t>námica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616122" y="1570286"/>
            <a:ext cx="2157554" cy="8875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CONVERSA</a:t>
            </a:r>
            <a:endParaRPr lang="en-US" sz="2000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88843711"/>
              </p:ext>
            </p:extLst>
          </p:nvPr>
        </p:nvGraphicFramePr>
        <p:xfrm>
          <a:off x="232135" y="1542995"/>
          <a:ext cx="9091341" cy="6229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64889" y="3345350"/>
            <a:ext cx="1993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Mensaje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317289" y="5313815"/>
            <a:ext cx="1993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Retro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040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17142696"/>
              </p:ext>
            </p:extLst>
          </p:nvPr>
        </p:nvGraphicFramePr>
        <p:xfrm>
          <a:off x="2247737" y="17793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595959"/>
                </a:solidFill>
              </a:rPr>
              <a:t>Inteligencia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dirty="0" err="1" smtClean="0">
                <a:solidFill>
                  <a:srgbClr val="595959"/>
                </a:solidFill>
              </a:rPr>
              <a:t>Productiva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342354" y="3263439"/>
            <a:ext cx="1564975" cy="140640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Hagamos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algo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urved Right Arrow 5"/>
          <p:cNvSpPr/>
          <p:nvPr/>
        </p:nvSpPr>
        <p:spPr>
          <a:xfrm flipV="1">
            <a:off x="1039233" y="1703560"/>
            <a:ext cx="2417007" cy="4085148"/>
          </a:xfrm>
          <a:prstGeom prst="curvedRightArrow">
            <a:avLst>
              <a:gd name="adj1" fmla="val 25000"/>
              <a:gd name="adj2" fmla="val 62946"/>
              <a:gd name="adj3" fmla="val 25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2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</Words>
  <Application>Microsoft Macintosh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Inteligencia Lineal</vt:lpstr>
      <vt:lpstr>Inteligencia Dinámica</vt:lpstr>
      <vt:lpstr>Inteligencia Productiva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Inteligencia Lineal</dc:title>
  <dc:creator>Jacqueline Serrano</dc:creator>
  <cp:lastModifiedBy>Jacqueline Serrano</cp:lastModifiedBy>
  <cp:revision>2</cp:revision>
  <dcterms:created xsi:type="dcterms:W3CDTF">2013-08-14T01:34:20Z</dcterms:created>
  <dcterms:modified xsi:type="dcterms:W3CDTF">2013-08-14T01:55:13Z</dcterms:modified>
</cp:coreProperties>
</file>