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8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946"/>
    <a:srgbClr val="30D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DE951B-CE7C-4A40-8E92-C49C2B18A9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5693875-AE62-49EF-B4FC-3672DF7D227E}">
      <dgm:prSet phldrT="[Text]"/>
      <dgm:spPr/>
      <dgm:t>
        <a:bodyPr/>
        <a:lstStyle/>
        <a:p>
          <a:r>
            <a:rPr lang="es-MX" dirty="0" smtClean="0"/>
            <a:t>Presidente</a:t>
          </a:r>
          <a:endParaRPr lang="es-MX" dirty="0"/>
        </a:p>
      </dgm:t>
    </dgm:pt>
    <dgm:pt modelId="{477772B4-0BC4-4C53-8038-70A0EA36916D}" type="parTrans" cxnId="{0BE5EE5E-AEA6-4566-B176-3D649C3FD859}">
      <dgm:prSet/>
      <dgm:spPr/>
      <dgm:t>
        <a:bodyPr/>
        <a:lstStyle/>
        <a:p>
          <a:endParaRPr lang="es-MX"/>
        </a:p>
      </dgm:t>
    </dgm:pt>
    <dgm:pt modelId="{BFA34402-B131-4C9F-95EE-3783EE062F80}" type="sibTrans" cxnId="{0BE5EE5E-AEA6-4566-B176-3D649C3FD859}">
      <dgm:prSet/>
      <dgm:spPr/>
      <dgm:t>
        <a:bodyPr/>
        <a:lstStyle/>
        <a:p>
          <a:endParaRPr lang="es-MX"/>
        </a:p>
      </dgm:t>
    </dgm:pt>
    <dgm:pt modelId="{6A58CA9C-2FB4-4E21-AF8A-015BEB203751}" type="asst">
      <dgm:prSet phldrT="[Text]"/>
      <dgm:spPr/>
      <dgm:t>
        <a:bodyPr/>
        <a:lstStyle/>
        <a:p>
          <a:r>
            <a:rPr lang="es-MX" dirty="0" smtClean="0"/>
            <a:t>Dir. Gral.</a:t>
          </a:r>
          <a:endParaRPr lang="es-MX" dirty="0"/>
        </a:p>
      </dgm:t>
    </dgm:pt>
    <dgm:pt modelId="{648883D2-040C-42FB-AAC9-6C7E735DE2DD}" type="parTrans" cxnId="{6AD1873A-64D0-4145-B054-98113EEE945A}">
      <dgm:prSet/>
      <dgm:spPr/>
      <dgm:t>
        <a:bodyPr/>
        <a:lstStyle/>
        <a:p>
          <a:endParaRPr lang="es-MX"/>
        </a:p>
      </dgm:t>
    </dgm:pt>
    <dgm:pt modelId="{EF363B43-4BDF-4ADB-AB15-41EA1FAE83BE}" type="sibTrans" cxnId="{6AD1873A-64D0-4145-B054-98113EEE945A}">
      <dgm:prSet/>
      <dgm:spPr/>
      <dgm:t>
        <a:bodyPr/>
        <a:lstStyle/>
        <a:p>
          <a:endParaRPr lang="es-MX"/>
        </a:p>
      </dgm:t>
    </dgm:pt>
    <dgm:pt modelId="{F16C5167-253E-4298-BC2D-262AB49FB9D7}">
      <dgm:prSet phldrT="[Text]"/>
      <dgm:spPr/>
      <dgm:t>
        <a:bodyPr/>
        <a:lstStyle/>
        <a:p>
          <a:r>
            <a:rPr lang="es-MX" dirty="0" err="1" smtClean="0"/>
            <a:t>Dircom</a:t>
          </a:r>
          <a:endParaRPr lang="es-MX" dirty="0"/>
        </a:p>
      </dgm:t>
    </dgm:pt>
    <dgm:pt modelId="{E9288BBE-7AAA-4A3F-81A5-5AC6E1E95E85}" type="parTrans" cxnId="{486CEEE3-4487-402F-9F1A-B96D7CC0D0EA}">
      <dgm:prSet/>
      <dgm:spPr/>
      <dgm:t>
        <a:bodyPr/>
        <a:lstStyle/>
        <a:p>
          <a:endParaRPr lang="es-MX"/>
        </a:p>
      </dgm:t>
    </dgm:pt>
    <dgm:pt modelId="{12475CA6-9068-4E15-BA17-5168765C7F9B}" type="sibTrans" cxnId="{486CEEE3-4487-402F-9F1A-B96D7CC0D0EA}">
      <dgm:prSet/>
      <dgm:spPr/>
      <dgm:t>
        <a:bodyPr/>
        <a:lstStyle/>
        <a:p>
          <a:endParaRPr lang="es-MX"/>
        </a:p>
      </dgm:t>
    </dgm:pt>
    <dgm:pt modelId="{AEEA84B1-A987-4029-B681-1D2310E8EFD7}">
      <dgm:prSet phldrT="[Text]"/>
      <dgm:spPr/>
      <dgm:t>
        <a:bodyPr/>
        <a:lstStyle/>
        <a:p>
          <a:r>
            <a:rPr lang="es-MX" dirty="0" smtClean="0"/>
            <a:t>Dir. RH</a:t>
          </a:r>
          <a:endParaRPr lang="es-MX" dirty="0"/>
        </a:p>
      </dgm:t>
    </dgm:pt>
    <dgm:pt modelId="{806F4975-607B-4B5C-87B2-669EB628E08A}" type="parTrans" cxnId="{9F5771A6-F912-431D-AD70-89DE10C76317}">
      <dgm:prSet/>
      <dgm:spPr/>
      <dgm:t>
        <a:bodyPr/>
        <a:lstStyle/>
        <a:p>
          <a:endParaRPr lang="es-MX"/>
        </a:p>
      </dgm:t>
    </dgm:pt>
    <dgm:pt modelId="{BBA9553A-9E0F-4F16-9190-9A5CF24011F6}" type="sibTrans" cxnId="{9F5771A6-F912-431D-AD70-89DE10C76317}">
      <dgm:prSet/>
      <dgm:spPr/>
      <dgm:t>
        <a:bodyPr/>
        <a:lstStyle/>
        <a:p>
          <a:endParaRPr lang="es-MX"/>
        </a:p>
      </dgm:t>
    </dgm:pt>
    <dgm:pt modelId="{884490DC-F017-45C5-B7A9-44FC7CEA25F3}">
      <dgm:prSet phldrT="[Text]"/>
      <dgm:spPr/>
      <dgm:t>
        <a:bodyPr/>
        <a:lstStyle/>
        <a:p>
          <a:r>
            <a:rPr lang="es-MX" dirty="0" smtClean="0"/>
            <a:t>Dir. MKT</a:t>
          </a:r>
          <a:endParaRPr lang="es-MX" dirty="0"/>
        </a:p>
      </dgm:t>
    </dgm:pt>
    <dgm:pt modelId="{3792EA3E-612D-4B3D-AABE-381912342DDE}" type="parTrans" cxnId="{94002A67-F023-4777-A97D-93DA4E27C5BE}">
      <dgm:prSet/>
      <dgm:spPr/>
      <dgm:t>
        <a:bodyPr/>
        <a:lstStyle/>
        <a:p>
          <a:endParaRPr lang="es-MX"/>
        </a:p>
      </dgm:t>
    </dgm:pt>
    <dgm:pt modelId="{5ED9EB11-7492-4285-886B-E14077585CE6}" type="sibTrans" cxnId="{94002A67-F023-4777-A97D-93DA4E27C5BE}">
      <dgm:prSet/>
      <dgm:spPr/>
      <dgm:t>
        <a:bodyPr/>
        <a:lstStyle/>
        <a:p>
          <a:endParaRPr lang="es-MX"/>
        </a:p>
      </dgm:t>
    </dgm:pt>
    <dgm:pt modelId="{510BE3CC-7099-49A8-ABAD-B3CE77DA69C2}">
      <dgm:prSet phldrT="[Text]"/>
      <dgm:spPr/>
      <dgm:t>
        <a:bodyPr/>
        <a:lstStyle/>
        <a:p>
          <a:r>
            <a:rPr lang="es-MX" dirty="0" smtClean="0"/>
            <a:t>Dir. Fin.</a:t>
          </a:r>
          <a:endParaRPr lang="es-MX" dirty="0"/>
        </a:p>
      </dgm:t>
    </dgm:pt>
    <dgm:pt modelId="{C27E1FF0-96F6-41EC-A9A9-B9DE657311E3}" type="parTrans" cxnId="{22A30E65-B63A-4843-B076-90FAAAE0840F}">
      <dgm:prSet/>
      <dgm:spPr/>
      <dgm:t>
        <a:bodyPr/>
        <a:lstStyle/>
        <a:p>
          <a:endParaRPr lang="es-MX"/>
        </a:p>
      </dgm:t>
    </dgm:pt>
    <dgm:pt modelId="{2650CF61-B004-417D-86C5-904C9CFB78A1}" type="sibTrans" cxnId="{22A30E65-B63A-4843-B076-90FAAAE0840F}">
      <dgm:prSet/>
      <dgm:spPr/>
      <dgm:t>
        <a:bodyPr/>
        <a:lstStyle/>
        <a:p>
          <a:endParaRPr lang="es-MX"/>
        </a:p>
      </dgm:t>
    </dgm:pt>
    <dgm:pt modelId="{2931B63F-1F62-4EAD-9C79-4E22ABEAC6AA}" type="pres">
      <dgm:prSet presAssocID="{66DE951B-CE7C-4A40-8E92-C49C2B18A9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23C0447A-D4D6-4008-91C0-BD5C6BB9A66D}" type="pres">
      <dgm:prSet presAssocID="{95693875-AE62-49EF-B4FC-3672DF7D227E}" presName="hierRoot1" presStyleCnt="0">
        <dgm:presLayoutVars>
          <dgm:hierBranch val="init"/>
        </dgm:presLayoutVars>
      </dgm:prSet>
      <dgm:spPr/>
    </dgm:pt>
    <dgm:pt modelId="{F43A0283-3342-4C59-A910-1E3DED671049}" type="pres">
      <dgm:prSet presAssocID="{95693875-AE62-49EF-B4FC-3672DF7D227E}" presName="rootComposite1" presStyleCnt="0"/>
      <dgm:spPr/>
    </dgm:pt>
    <dgm:pt modelId="{4D4A925B-FE32-4B63-8DD1-6F0A22C31B91}" type="pres">
      <dgm:prSet presAssocID="{95693875-AE62-49EF-B4FC-3672DF7D227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67779BB-7CA5-4A9C-8035-EF8E20E0BA81}" type="pres">
      <dgm:prSet presAssocID="{95693875-AE62-49EF-B4FC-3672DF7D227E}" presName="rootConnector1" presStyleLbl="node1" presStyleIdx="0" presStyleCnt="0"/>
      <dgm:spPr/>
      <dgm:t>
        <a:bodyPr/>
        <a:lstStyle/>
        <a:p>
          <a:endParaRPr lang="es-MX"/>
        </a:p>
      </dgm:t>
    </dgm:pt>
    <dgm:pt modelId="{07FE0280-662E-4F32-88FB-7562C436D2D8}" type="pres">
      <dgm:prSet presAssocID="{95693875-AE62-49EF-B4FC-3672DF7D227E}" presName="hierChild2" presStyleCnt="0"/>
      <dgm:spPr/>
    </dgm:pt>
    <dgm:pt modelId="{6E524922-C8C5-4B66-8ED5-E1E048FC6545}" type="pres">
      <dgm:prSet presAssocID="{E9288BBE-7AAA-4A3F-81A5-5AC6E1E95E85}" presName="Name37" presStyleLbl="parChTrans1D2" presStyleIdx="0" presStyleCnt="5"/>
      <dgm:spPr/>
      <dgm:t>
        <a:bodyPr/>
        <a:lstStyle/>
        <a:p>
          <a:endParaRPr lang="es-MX"/>
        </a:p>
      </dgm:t>
    </dgm:pt>
    <dgm:pt modelId="{3C0AB5AC-31F4-44D9-8E99-6F9D76035BB4}" type="pres">
      <dgm:prSet presAssocID="{F16C5167-253E-4298-BC2D-262AB49FB9D7}" presName="hierRoot2" presStyleCnt="0">
        <dgm:presLayoutVars>
          <dgm:hierBranch val="init"/>
        </dgm:presLayoutVars>
      </dgm:prSet>
      <dgm:spPr/>
    </dgm:pt>
    <dgm:pt modelId="{13106F64-D5E4-4504-97D4-BD954A1600F0}" type="pres">
      <dgm:prSet presAssocID="{F16C5167-253E-4298-BC2D-262AB49FB9D7}" presName="rootComposite" presStyleCnt="0"/>
      <dgm:spPr/>
    </dgm:pt>
    <dgm:pt modelId="{F9289A63-7E4D-4C5A-9929-AB5D5E01C7A5}" type="pres">
      <dgm:prSet presAssocID="{F16C5167-253E-4298-BC2D-262AB49FB9D7}" presName="rootText" presStyleLbl="node2" presStyleIdx="0" presStyleCnt="4" custAng="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B5B60C7-9B3B-4184-979B-B0747986E70D}" type="pres">
      <dgm:prSet presAssocID="{F16C5167-253E-4298-BC2D-262AB49FB9D7}" presName="rootConnector" presStyleLbl="node2" presStyleIdx="0" presStyleCnt="4"/>
      <dgm:spPr/>
      <dgm:t>
        <a:bodyPr/>
        <a:lstStyle/>
        <a:p>
          <a:endParaRPr lang="es-MX"/>
        </a:p>
      </dgm:t>
    </dgm:pt>
    <dgm:pt modelId="{337785E9-61A1-4221-A150-F2352F9668A0}" type="pres">
      <dgm:prSet presAssocID="{F16C5167-253E-4298-BC2D-262AB49FB9D7}" presName="hierChild4" presStyleCnt="0"/>
      <dgm:spPr/>
    </dgm:pt>
    <dgm:pt modelId="{2316ECBC-3477-4BC3-9D88-3E2457E07200}" type="pres">
      <dgm:prSet presAssocID="{F16C5167-253E-4298-BC2D-262AB49FB9D7}" presName="hierChild5" presStyleCnt="0"/>
      <dgm:spPr/>
    </dgm:pt>
    <dgm:pt modelId="{811DA6FB-625B-4465-A05A-3C3F1225824A}" type="pres">
      <dgm:prSet presAssocID="{806F4975-607B-4B5C-87B2-669EB628E08A}" presName="Name37" presStyleLbl="parChTrans1D2" presStyleIdx="1" presStyleCnt="5"/>
      <dgm:spPr/>
      <dgm:t>
        <a:bodyPr/>
        <a:lstStyle/>
        <a:p>
          <a:endParaRPr lang="es-MX"/>
        </a:p>
      </dgm:t>
    </dgm:pt>
    <dgm:pt modelId="{1C55FA51-329F-4CD0-B867-7BA7A72F52E1}" type="pres">
      <dgm:prSet presAssocID="{AEEA84B1-A987-4029-B681-1D2310E8EFD7}" presName="hierRoot2" presStyleCnt="0">
        <dgm:presLayoutVars>
          <dgm:hierBranch val="init"/>
        </dgm:presLayoutVars>
      </dgm:prSet>
      <dgm:spPr/>
    </dgm:pt>
    <dgm:pt modelId="{3C65F138-0765-47F5-A5B7-7CED2A2DE205}" type="pres">
      <dgm:prSet presAssocID="{AEEA84B1-A987-4029-B681-1D2310E8EFD7}" presName="rootComposite" presStyleCnt="0"/>
      <dgm:spPr/>
    </dgm:pt>
    <dgm:pt modelId="{102B6B48-25A3-44DD-8C3E-2669B44132B6}" type="pres">
      <dgm:prSet presAssocID="{AEEA84B1-A987-4029-B681-1D2310E8EFD7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0ACF6B3-7A6C-4BA0-AC11-F76137B81031}" type="pres">
      <dgm:prSet presAssocID="{AEEA84B1-A987-4029-B681-1D2310E8EFD7}" presName="rootConnector" presStyleLbl="node2" presStyleIdx="1" presStyleCnt="4"/>
      <dgm:spPr/>
      <dgm:t>
        <a:bodyPr/>
        <a:lstStyle/>
        <a:p>
          <a:endParaRPr lang="es-MX"/>
        </a:p>
      </dgm:t>
    </dgm:pt>
    <dgm:pt modelId="{09EA8F77-B536-429E-9905-6649894BEA50}" type="pres">
      <dgm:prSet presAssocID="{AEEA84B1-A987-4029-B681-1D2310E8EFD7}" presName="hierChild4" presStyleCnt="0"/>
      <dgm:spPr/>
    </dgm:pt>
    <dgm:pt modelId="{1027B318-B984-4554-B6E4-37461F732930}" type="pres">
      <dgm:prSet presAssocID="{AEEA84B1-A987-4029-B681-1D2310E8EFD7}" presName="hierChild5" presStyleCnt="0"/>
      <dgm:spPr/>
    </dgm:pt>
    <dgm:pt modelId="{C4282823-C0C8-4D0E-9857-099C117E568E}" type="pres">
      <dgm:prSet presAssocID="{3792EA3E-612D-4B3D-AABE-381912342DDE}" presName="Name37" presStyleLbl="parChTrans1D2" presStyleIdx="2" presStyleCnt="5"/>
      <dgm:spPr/>
      <dgm:t>
        <a:bodyPr/>
        <a:lstStyle/>
        <a:p>
          <a:endParaRPr lang="es-MX"/>
        </a:p>
      </dgm:t>
    </dgm:pt>
    <dgm:pt modelId="{7CEABAA7-62F7-4280-99E9-22C69C73D70B}" type="pres">
      <dgm:prSet presAssocID="{884490DC-F017-45C5-B7A9-44FC7CEA25F3}" presName="hierRoot2" presStyleCnt="0">
        <dgm:presLayoutVars>
          <dgm:hierBranch val="init"/>
        </dgm:presLayoutVars>
      </dgm:prSet>
      <dgm:spPr/>
    </dgm:pt>
    <dgm:pt modelId="{AC7BF756-35DF-4514-B7E8-5E76A8993E62}" type="pres">
      <dgm:prSet presAssocID="{884490DC-F017-45C5-B7A9-44FC7CEA25F3}" presName="rootComposite" presStyleCnt="0"/>
      <dgm:spPr/>
    </dgm:pt>
    <dgm:pt modelId="{57367D42-A70D-4C53-90EC-2E7732732A17}" type="pres">
      <dgm:prSet presAssocID="{884490DC-F017-45C5-B7A9-44FC7CEA25F3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58246E5-98F2-49CE-8967-677CC22E4333}" type="pres">
      <dgm:prSet presAssocID="{884490DC-F017-45C5-B7A9-44FC7CEA25F3}" presName="rootConnector" presStyleLbl="node2" presStyleIdx="2" presStyleCnt="4"/>
      <dgm:spPr/>
      <dgm:t>
        <a:bodyPr/>
        <a:lstStyle/>
        <a:p>
          <a:endParaRPr lang="es-MX"/>
        </a:p>
      </dgm:t>
    </dgm:pt>
    <dgm:pt modelId="{BC4F05E2-59A8-45A4-B9B4-29841EA50AF4}" type="pres">
      <dgm:prSet presAssocID="{884490DC-F017-45C5-B7A9-44FC7CEA25F3}" presName="hierChild4" presStyleCnt="0"/>
      <dgm:spPr/>
    </dgm:pt>
    <dgm:pt modelId="{C1A14042-187C-435E-9F13-3D13C9B24736}" type="pres">
      <dgm:prSet presAssocID="{884490DC-F017-45C5-B7A9-44FC7CEA25F3}" presName="hierChild5" presStyleCnt="0"/>
      <dgm:spPr/>
    </dgm:pt>
    <dgm:pt modelId="{CA2DA8AE-45BC-498A-89CD-C445E6A08D20}" type="pres">
      <dgm:prSet presAssocID="{C27E1FF0-96F6-41EC-A9A9-B9DE657311E3}" presName="Name37" presStyleLbl="parChTrans1D2" presStyleIdx="3" presStyleCnt="5"/>
      <dgm:spPr/>
      <dgm:t>
        <a:bodyPr/>
        <a:lstStyle/>
        <a:p>
          <a:endParaRPr lang="es-MX"/>
        </a:p>
      </dgm:t>
    </dgm:pt>
    <dgm:pt modelId="{DD1644FE-E771-4A0C-8564-3A6CDA35D41E}" type="pres">
      <dgm:prSet presAssocID="{510BE3CC-7099-49A8-ABAD-B3CE77DA69C2}" presName="hierRoot2" presStyleCnt="0">
        <dgm:presLayoutVars>
          <dgm:hierBranch val="init"/>
        </dgm:presLayoutVars>
      </dgm:prSet>
      <dgm:spPr/>
    </dgm:pt>
    <dgm:pt modelId="{83508B2A-B598-4917-81FA-237CD709085E}" type="pres">
      <dgm:prSet presAssocID="{510BE3CC-7099-49A8-ABAD-B3CE77DA69C2}" presName="rootComposite" presStyleCnt="0"/>
      <dgm:spPr/>
    </dgm:pt>
    <dgm:pt modelId="{734EFD98-DCCE-4DAD-B200-4DCCC59840AA}" type="pres">
      <dgm:prSet presAssocID="{510BE3CC-7099-49A8-ABAD-B3CE77DA69C2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EF5BE78-0A66-4B98-AF23-4332B693D984}" type="pres">
      <dgm:prSet presAssocID="{510BE3CC-7099-49A8-ABAD-B3CE77DA69C2}" presName="rootConnector" presStyleLbl="node2" presStyleIdx="3" presStyleCnt="4"/>
      <dgm:spPr/>
      <dgm:t>
        <a:bodyPr/>
        <a:lstStyle/>
        <a:p>
          <a:endParaRPr lang="es-MX"/>
        </a:p>
      </dgm:t>
    </dgm:pt>
    <dgm:pt modelId="{C0E6E29B-615D-4B0F-8192-87A1D375C543}" type="pres">
      <dgm:prSet presAssocID="{510BE3CC-7099-49A8-ABAD-B3CE77DA69C2}" presName="hierChild4" presStyleCnt="0"/>
      <dgm:spPr/>
    </dgm:pt>
    <dgm:pt modelId="{051144C7-761F-460B-BFC9-4C6DF322E26F}" type="pres">
      <dgm:prSet presAssocID="{510BE3CC-7099-49A8-ABAD-B3CE77DA69C2}" presName="hierChild5" presStyleCnt="0"/>
      <dgm:spPr/>
    </dgm:pt>
    <dgm:pt modelId="{E64D445A-3E7E-4B21-B57C-754339EACF1E}" type="pres">
      <dgm:prSet presAssocID="{95693875-AE62-49EF-B4FC-3672DF7D227E}" presName="hierChild3" presStyleCnt="0"/>
      <dgm:spPr/>
    </dgm:pt>
    <dgm:pt modelId="{B71AE10E-4E9F-4673-8FBC-3C89AC4B5A8B}" type="pres">
      <dgm:prSet presAssocID="{648883D2-040C-42FB-AAC9-6C7E735DE2DD}" presName="Name111" presStyleLbl="parChTrans1D2" presStyleIdx="4" presStyleCnt="5"/>
      <dgm:spPr/>
      <dgm:t>
        <a:bodyPr/>
        <a:lstStyle/>
        <a:p>
          <a:endParaRPr lang="es-MX"/>
        </a:p>
      </dgm:t>
    </dgm:pt>
    <dgm:pt modelId="{48075363-9E23-48EF-A728-97583A9F54EC}" type="pres">
      <dgm:prSet presAssocID="{6A58CA9C-2FB4-4E21-AF8A-015BEB203751}" presName="hierRoot3" presStyleCnt="0">
        <dgm:presLayoutVars>
          <dgm:hierBranch val="init"/>
        </dgm:presLayoutVars>
      </dgm:prSet>
      <dgm:spPr/>
    </dgm:pt>
    <dgm:pt modelId="{29FE8976-1171-43BF-8186-2171A05CDE34}" type="pres">
      <dgm:prSet presAssocID="{6A58CA9C-2FB4-4E21-AF8A-015BEB203751}" presName="rootComposite3" presStyleCnt="0"/>
      <dgm:spPr/>
    </dgm:pt>
    <dgm:pt modelId="{B229CA59-2B97-4810-BEAF-F6B4239CA057}" type="pres">
      <dgm:prSet presAssocID="{6A58CA9C-2FB4-4E21-AF8A-015BEB203751}" presName="rootText3" presStyleLbl="asst1" presStyleIdx="0" presStyleCnt="1" custLinFactNeighborX="57780" custLinFactNeighborY="-701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6F81607-6A72-4484-A1D6-0F754AF53858}" type="pres">
      <dgm:prSet presAssocID="{6A58CA9C-2FB4-4E21-AF8A-015BEB203751}" presName="rootConnector3" presStyleLbl="asst1" presStyleIdx="0" presStyleCnt="1"/>
      <dgm:spPr/>
      <dgm:t>
        <a:bodyPr/>
        <a:lstStyle/>
        <a:p>
          <a:endParaRPr lang="es-MX"/>
        </a:p>
      </dgm:t>
    </dgm:pt>
    <dgm:pt modelId="{30CE3607-785B-4E19-89CB-25BDC9DBB677}" type="pres">
      <dgm:prSet presAssocID="{6A58CA9C-2FB4-4E21-AF8A-015BEB203751}" presName="hierChild6" presStyleCnt="0"/>
      <dgm:spPr/>
    </dgm:pt>
    <dgm:pt modelId="{CD896338-3FBB-4BAE-A4E8-30F8C4AABE36}" type="pres">
      <dgm:prSet presAssocID="{6A58CA9C-2FB4-4E21-AF8A-015BEB203751}" presName="hierChild7" presStyleCnt="0"/>
      <dgm:spPr/>
    </dgm:pt>
  </dgm:ptLst>
  <dgm:cxnLst>
    <dgm:cxn modelId="{6AD1873A-64D0-4145-B054-98113EEE945A}" srcId="{95693875-AE62-49EF-B4FC-3672DF7D227E}" destId="{6A58CA9C-2FB4-4E21-AF8A-015BEB203751}" srcOrd="0" destOrd="0" parTransId="{648883D2-040C-42FB-AAC9-6C7E735DE2DD}" sibTransId="{EF363B43-4BDF-4ADB-AB15-41EA1FAE83BE}"/>
    <dgm:cxn modelId="{D66907B6-881F-4E76-A0EB-9B9CD1B15B01}" type="presOf" srcId="{6A58CA9C-2FB4-4E21-AF8A-015BEB203751}" destId="{56F81607-6A72-4484-A1D6-0F754AF53858}" srcOrd="1" destOrd="0" presId="urn:microsoft.com/office/officeart/2005/8/layout/orgChart1"/>
    <dgm:cxn modelId="{5248F882-E825-4893-B128-176A4C1B3BBC}" type="presOf" srcId="{648883D2-040C-42FB-AAC9-6C7E735DE2DD}" destId="{B71AE10E-4E9F-4673-8FBC-3C89AC4B5A8B}" srcOrd="0" destOrd="0" presId="urn:microsoft.com/office/officeart/2005/8/layout/orgChart1"/>
    <dgm:cxn modelId="{AAD9F269-CD41-4CF1-B6D2-BA30028D317B}" type="presOf" srcId="{510BE3CC-7099-49A8-ABAD-B3CE77DA69C2}" destId="{734EFD98-DCCE-4DAD-B200-4DCCC59840AA}" srcOrd="0" destOrd="0" presId="urn:microsoft.com/office/officeart/2005/8/layout/orgChart1"/>
    <dgm:cxn modelId="{0BE5EE5E-AEA6-4566-B176-3D649C3FD859}" srcId="{66DE951B-CE7C-4A40-8E92-C49C2B18A99D}" destId="{95693875-AE62-49EF-B4FC-3672DF7D227E}" srcOrd="0" destOrd="0" parTransId="{477772B4-0BC4-4C53-8038-70A0EA36916D}" sibTransId="{BFA34402-B131-4C9F-95EE-3783EE062F80}"/>
    <dgm:cxn modelId="{9643C5F7-D282-4343-8DC7-3426B7CE72C1}" type="presOf" srcId="{95693875-AE62-49EF-B4FC-3672DF7D227E}" destId="{367779BB-7CA5-4A9C-8035-EF8E20E0BA81}" srcOrd="1" destOrd="0" presId="urn:microsoft.com/office/officeart/2005/8/layout/orgChart1"/>
    <dgm:cxn modelId="{67BC380B-2555-49F0-9759-22517A189BC7}" type="presOf" srcId="{C27E1FF0-96F6-41EC-A9A9-B9DE657311E3}" destId="{CA2DA8AE-45BC-498A-89CD-C445E6A08D20}" srcOrd="0" destOrd="0" presId="urn:microsoft.com/office/officeart/2005/8/layout/orgChart1"/>
    <dgm:cxn modelId="{512CBC14-E027-4AF9-B647-F0B378D1E49E}" type="presOf" srcId="{AEEA84B1-A987-4029-B681-1D2310E8EFD7}" destId="{70ACF6B3-7A6C-4BA0-AC11-F76137B81031}" srcOrd="1" destOrd="0" presId="urn:microsoft.com/office/officeart/2005/8/layout/orgChart1"/>
    <dgm:cxn modelId="{F8433A2D-14A9-47FC-8A8A-35B5467F3C7B}" type="presOf" srcId="{F16C5167-253E-4298-BC2D-262AB49FB9D7}" destId="{F9289A63-7E4D-4C5A-9929-AB5D5E01C7A5}" srcOrd="0" destOrd="0" presId="urn:microsoft.com/office/officeart/2005/8/layout/orgChart1"/>
    <dgm:cxn modelId="{A1E3EC9B-A969-4191-AB9B-6B4AE0C5CFDE}" type="presOf" srcId="{E9288BBE-7AAA-4A3F-81A5-5AC6E1E95E85}" destId="{6E524922-C8C5-4B66-8ED5-E1E048FC6545}" srcOrd="0" destOrd="0" presId="urn:microsoft.com/office/officeart/2005/8/layout/orgChart1"/>
    <dgm:cxn modelId="{9F5771A6-F912-431D-AD70-89DE10C76317}" srcId="{95693875-AE62-49EF-B4FC-3672DF7D227E}" destId="{AEEA84B1-A987-4029-B681-1D2310E8EFD7}" srcOrd="2" destOrd="0" parTransId="{806F4975-607B-4B5C-87B2-669EB628E08A}" sibTransId="{BBA9553A-9E0F-4F16-9190-9A5CF24011F6}"/>
    <dgm:cxn modelId="{79E780A3-3FD0-4B8F-A2D7-66AFC595B55D}" type="presOf" srcId="{AEEA84B1-A987-4029-B681-1D2310E8EFD7}" destId="{102B6B48-25A3-44DD-8C3E-2669B44132B6}" srcOrd="0" destOrd="0" presId="urn:microsoft.com/office/officeart/2005/8/layout/orgChart1"/>
    <dgm:cxn modelId="{CB127D9A-F8F5-4E01-AD03-41F3BFE8F5DE}" type="presOf" srcId="{F16C5167-253E-4298-BC2D-262AB49FB9D7}" destId="{BB5B60C7-9B3B-4184-979B-B0747986E70D}" srcOrd="1" destOrd="0" presId="urn:microsoft.com/office/officeart/2005/8/layout/orgChart1"/>
    <dgm:cxn modelId="{FD6E9AD2-0209-4026-8421-EFAD539DD0BC}" type="presOf" srcId="{884490DC-F017-45C5-B7A9-44FC7CEA25F3}" destId="{57367D42-A70D-4C53-90EC-2E7732732A17}" srcOrd="0" destOrd="0" presId="urn:microsoft.com/office/officeart/2005/8/layout/orgChart1"/>
    <dgm:cxn modelId="{22A30E65-B63A-4843-B076-90FAAAE0840F}" srcId="{95693875-AE62-49EF-B4FC-3672DF7D227E}" destId="{510BE3CC-7099-49A8-ABAD-B3CE77DA69C2}" srcOrd="4" destOrd="0" parTransId="{C27E1FF0-96F6-41EC-A9A9-B9DE657311E3}" sibTransId="{2650CF61-B004-417D-86C5-904C9CFB78A1}"/>
    <dgm:cxn modelId="{A8436AEC-8D3A-4D79-B4E2-A832E04FE048}" type="presOf" srcId="{884490DC-F017-45C5-B7A9-44FC7CEA25F3}" destId="{058246E5-98F2-49CE-8967-677CC22E4333}" srcOrd="1" destOrd="0" presId="urn:microsoft.com/office/officeart/2005/8/layout/orgChart1"/>
    <dgm:cxn modelId="{486CEEE3-4487-402F-9F1A-B96D7CC0D0EA}" srcId="{95693875-AE62-49EF-B4FC-3672DF7D227E}" destId="{F16C5167-253E-4298-BC2D-262AB49FB9D7}" srcOrd="1" destOrd="0" parTransId="{E9288BBE-7AAA-4A3F-81A5-5AC6E1E95E85}" sibTransId="{12475CA6-9068-4E15-BA17-5168765C7F9B}"/>
    <dgm:cxn modelId="{840318E9-E644-4076-9E44-585D3BB11D3A}" type="presOf" srcId="{806F4975-607B-4B5C-87B2-669EB628E08A}" destId="{811DA6FB-625B-4465-A05A-3C3F1225824A}" srcOrd="0" destOrd="0" presId="urn:microsoft.com/office/officeart/2005/8/layout/orgChart1"/>
    <dgm:cxn modelId="{94002A67-F023-4777-A97D-93DA4E27C5BE}" srcId="{95693875-AE62-49EF-B4FC-3672DF7D227E}" destId="{884490DC-F017-45C5-B7A9-44FC7CEA25F3}" srcOrd="3" destOrd="0" parTransId="{3792EA3E-612D-4B3D-AABE-381912342DDE}" sibTransId="{5ED9EB11-7492-4285-886B-E14077585CE6}"/>
    <dgm:cxn modelId="{24F5A2D5-AE04-4AF8-94B2-C3830E0EF81B}" type="presOf" srcId="{510BE3CC-7099-49A8-ABAD-B3CE77DA69C2}" destId="{0EF5BE78-0A66-4B98-AF23-4332B693D984}" srcOrd="1" destOrd="0" presId="urn:microsoft.com/office/officeart/2005/8/layout/orgChart1"/>
    <dgm:cxn modelId="{F5DD7A26-1BC4-4739-ABD7-19F7AB88084A}" type="presOf" srcId="{6A58CA9C-2FB4-4E21-AF8A-015BEB203751}" destId="{B229CA59-2B97-4810-BEAF-F6B4239CA057}" srcOrd="0" destOrd="0" presId="urn:microsoft.com/office/officeart/2005/8/layout/orgChart1"/>
    <dgm:cxn modelId="{B2F70093-B1A5-48B7-8F51-21BF63CF6DA5}" type="presOf" srcId="{3792EA3E-612D-4B3D-AABE-381912342DDE}" destId="{C4282823-C0C8-4D0E-9857-099C117E568E}" srcOrd="0" destOrd="0" presId="urn:microsoft.com/office/officeart/2005/8/layout/orgChart1"/>
    <dgm:cxn modelId="{13AC87A9-BC16-4EFD-AA0D-4806CEE761EF}" type="presOf" srcId="{95693875-AE62-49EF-B4FC-3672DF7D227E}" destId="{4D4A925B-FE32-4B63-8DD1-6F0A22C31B91}" srcOrd="0" destOrd="0" presId="urn:microsoft.com/office/officeart/2005/8/layout/orgChart1"/>
    <dgm:cxn modelId="{88929CE4-C7F5-4D23-9F19-A220D53E19C7}" type="presOf" srcId="{66DE951B-CE7C-4A40-8E92-C49C2B18A99D}" destId="{2931B63F-1F62-4EAD-9C79-4E22ABEAC6AA}" srcOrd="0" destOrd="0" presId="urn:microsoft.com/office/officeart/2005/8/layout/orgChart1"/>
    <dgm:cxn modelId="{B0C76D6F-9EE0-45AA-8AF8-5A52706608D1}" type="presParOf" srcId="{2931B63F-1F62-4EAD-9C79-4E22ABEAC6AA}" destId="{23C0447A-D4D6-4008-91C0-BD5C6BB9A66D}" srcOrd="0" destOrd="0" presId="urn:microsoft.com/office/officeart/2005/8/layout/orgChart1"/>
    <dgm:cxn modelId="{3535BCC1-E268-4D55-A08B-3DCD0BB13B5B}" type="presParOf" srcId="{23C0447A-D4D6-4008-91C0-BD5C6BB9A66D}" destId="{F43A0283-3342-4C59-A910-1E3DED671049}" srcOrd="0" destOrd="0" presId="urn:microsoft.com/office/officeart/2005/8/layout/orgChart1"/>
    <dgm:cxn modelId="{88E4BA58-D1F4-4B5F-BFE4-C81C60B56B79}" type="presParOf" srcId="{F43A0283-3342-4C59-A910-1E3DED671049}" destId="{4D4A925B-FE32-4B63-8DD1-6F0A22C31B91}" srcOrd="0" destOrd="0" presId="urn:microsoft.com/office/officeart/2005/8/layout/orgChart1"/>
    <dgm:cxn modelId="{9B3BA914-3C0C-44EE-A0D0-0DEC3045003D}" type="presParOf" srcId="{F43A0283-3342-4C59-A910-1E3DED671049}" destId="{367779BB-7CA5-4A9C-8035-EF8E20E0BA81}" srcOrd="1" destOrd="0" presId="urn:microsoft.com/office/officeart/2005/8/layout/orgChart1"/>
    <dgm:cxn modelId="{77F7AEF9-8D3E-4813-8D48-BFA92886219F}" type="presParOf" srcId="{23C0447A-D4D6-4008-91C0-BD5C6BB9A66D}" destId="{07FE0280-662E-4F32-88FB-7562C436D2D8}" srcOrd="1" destOrd="0" presId="urn:microsoft.com/office/officeart/2005/8/layout/orgChart1"/>
    <dgm:cxn modelId="{A598EBA7-F75C-485B-B82A-7624A207A323}" type="presParOf" srcId="{07FE0280-662E-4F32-88FB-7562C436D2D8}" destId="{6E524922-C8C5-4B66-8ED5-E1E048FC6545}" srcOrd="0" destOrd="0" presId="urn:microsoft.com/office/officeart/2005/8/layout/orgChart1"/>
    <dgm:cxn modelId="{F1C2F06E-B19D-426D-B80D-E51DFF8B1D94}" type="presParOf" srcId="{07FE0280-662E-4F32-88FB-7562C436D2D8}" destId="{3C0AB5AC-31F4-44D9-8E99-6F9D76035BB4}" srcOrd="1" destOrd="0" presId="urn:microsoft.com/office/officeart/2005/8/layout/orgChart1"/>
    <dgm:cxn modelId="{5AD68249-CDE1-4E5B-A3F3-DE06D20B84A3}" type="presParOf" srcId="{3C0AB5AC-31F4-44D9-8E99-6F9D76035BB4}" destId="{13106F64-D5E4-4504-97D4-BD954A1600F0}" srcOrd="0" destOrd="0" presId="urn:microsoft.com/office/officeart/2005/8/layout/orgChart1"/>
    <dgm:cxn modelId="{EA32C1CA-B58E-45EC-A11A-AAFF01C3EF6C}" type="presParOf" srcId="{13106F64-D5E4-4504-97D4-BD954A1600F0}" destId="{F9289A63-7E4D-4C5A-9929-AB5D5E01C7A5}" srcOrd="0" destOrd="0" presId="urn:microsoft.com/office/officeart/2005/8/layout/orgChart1"/>
    <dgm:cxn modelId="{EC98C262-E9FA-4D16-8731-8C60F4853C6C}" type="presParOf" srcId="{13106F64-D5E4-4504-97D4-BD954A1600F0}" destId="{BB5B60C7-9B3B-4184-979B-B0747986E70D}" srcOrd="1" destOrd="0" presId="urn:microsoft.com/office/officeart/2005/8/layout/orgChart1"/>
    <dgm:cxn modelId="{13437EDB-3062-48BD-AE42-34F46CD259D6}" type="presParOf" srcId="{3C0AB5AC-31F4-44D9-8E99-6F9D76035BB4}" destId="{337785E9-61A1-4221-A150-F2352F9668A0}" srcOrd="1" destOrd="0" presId="urn:microsoft.com/office/officeart/2005/8/layout/orgChart1"/>
    <dgm:cxn modelId="{689C548A-EC0F-4FE7-BC54-B4B3BA406D79}" type="presParOf" srcId="{3C0AB5AC-31F4-44D9-8E99-6F9D76035BB4}" destId="{2316ECBC-3477-4BC3-9D88-3E2457E07200}" srcOrd="2" destOrd="0" presId="urn:microsoft.com/office/officeart/2005/8/layout/orgChart1"/>
    <dgm:cxn modelId="{DA666E4F-674B-43D6-87D2-E13C74AAAA32}" type="presParOf" srcId="{07FE0280-662E-4F32-88FB-7562C436D2D8}" destId="{811DA6FB-625B-4465-A05A-3C3F1225824A}" srcOrd="2" destOrd="0" presId="urn:microsoft.com/office/officeart/2005/8/layout/orgChart1"/>
    <dgm:cxn modelId="{482240B6-9DCD-4476-88BD-9A3BEDB1F49D}" type="presParOf" srcId="{07FE0280-662E-4F32-88FB-7562C436D2D8}" destId="{1C55FA51-329F-4CD0-B867-7BA7A72F52E1}" srcOrd="3" destOrd="0" presId="urn:microsoft.com/office/officeart/2005/8/layout/orgChart1"/>
    <dgm:cxn modelId="{3867D132-39D7-40C1-99FC-3D5247D6D6B4}" type="presParOf" srcId="{1C55FA51-329F-4CD0-B867-7BA7A72F52E1}" destId="{3C65F138-0765-47F5-A5B7-7CED2A2DE205}" srcOrd="0" destOrd="0" presId="urn:microsoft.com/office/officeart/2005/8/layout/orgChart1"/>
    <dgm:cxn modelId="{7FA6D281-EC4E-4335-BAFE-0D63BE376805}" type="presParOf" srcId="{3C65F138-0765-47F5-A5B7-7CED2A2DE205}" destId="{102B6B48-25A3-44DD-8C3E-2669B44132B6}" srcOrd="0" destOrd="0" presId="urn:microsoft.com/office/officeart/2005/8/layout/orgChart1"/>
    <dgm:cxn modelId="{457E8872-09A2-4670-8CAA-E68483EAB846}" type="presParOf" srcId="{3C65F138-0765-47F5-A5B7-7CED2A2DE205}" destId="{70ACF6B3-7A6C-4BA0-AC11-F76137B81031}" srcOrd="1" destOrd="0" presId="urn:microsoft.com/office/officeart/2005/8/layout/orgChart1"/>
    <dgm:cxn modelId="{5C94586B-C531-438E-856B-365511A6F7CD}" type="presParOf" srcId="{1C55FA51-329F-4CD0-B867-7BA7A72F52E1}" destId="{09EA8F77-B536-429E-9905-6649894BEA50}" srcOrd="1" destOrd="0" presId="urn:microsoft.com/office/officeart/2005/8/layout/orgChart1"/>
    <dgm:cxn modelId="{6754636A-4157-4E4F-81E4-D9B1ACDE1A89}" type="presParOf" srcId="{1C55FA51-329F-4CD0-B867-7BA7A72F52E1}" destId="{1027B318-B984-4554-B6E4-37461F732930}" srcOrd="2" destOrd="0" presId="urn:microsoft.com/office/officeart/2005/8/layout/orgChart1"/>
    <dgm:cxn modelId="{52172625-CD2D-4C65-843D-14CF7E94EB4C}" type="presParOf" srcId="{07FE0280-662E-4F32-88FB-7562C436D2D8}" destId="{C4282823-C0C8-4D0E-9857-099C117E568E}" srcOrd="4" destOrd="0" presId="urn:microsoft.com/office/officeart/2005/8/layout/orgChart1"/>
    <dgm:cxn modelId="{4F5B092A-BADB-45E4-A0F0-098F8FCC3710}" type="presParOf" srcId="{07FE0280-662E-4F32-88FB-7562C436D2D8}" destId="{7CEABAA7-62F7-4280-99E9-22C69C73D70B}" srcOrd="5" destOrd="0" presId="urn:microsoft.com/office/officeart/2005/8/layout/orgChart1"/>
    <dgm:cxn modelId="{AEE6D538-6702-4733-B0AF-D0533B432EBD}" type="presParOf" srcId="{7CEABAA7-62F7-4280-99E9-22C69C73D70B}" destId="{AC7BF756-35DF-4514-B7E8-5E76A8993E62}" srcOrd="0" destOrd="0" presId="urn:microsoft.com/office/officeart/2005/8/layout/orgChart1"/>
    <dgm:cxn modelId="{303D26A9-0613-4DC4-A04B-CB92B68672F5}" type="presParOf" srcId="{AC7BF756-35DF-4514-B7E8-5E76A8993E62}" destId="{57367D42-A70D-4C53-90EC-2E7732732A17}" srcOrd="0" destOrd="0" presId="urn:microsoft.com/office/officeart/2005/8/layout/orgChart1"/>
    <dgm:cxn modelId="{B4E61DEC-75C3-472C-8516-36956707D0D6}" type="presParOf" srcId="{AC7BF756-35DF-4514-B7E8-5E76A8993E62}" destId="{058246E5-98F2-49CE-8967-677CC22E4333}" srcOrd="1" destOrd="0" presId="urn:microsoft.com/office/officeart/2005/8/layout/orgChart1"/>
    <dgm:cxn modelId="{555C8DF0-CD8C-4258-BBA5-FD931B2354A3}" type="presParOf" srcId="{7CEABAA7-62F7-4280-99E9-22C69C73D70B}" destId="{BC4F05E2-59A8-45A4-B9B4-29841EA50AF4}" srcOrd="1" destOrd="0" presId="urn:microsoft.com/office/officeart/2005/8/layout/orgChart1"/>
    <dgm:cxn modelId="{DA4DDDFA-68AA-48AE-97E2-E66621C4ED99}" type="presParOf" srcId="{7CEABAA7-62F7-4280-99E9-22C69C73D70B}" destId="{C1A14042-187C-435E-9F13-3D13C9B24736}" srcOrd="2" destOrd="0" presId="urn:microsoft.com/office/officeart/2005/8/layout/orgChart1"/>
    <dgm:cxn modelId="{92A8B20D-8F76-47A0-B1E5-8231117CA4B8}" type="presParOf" srcId="{07FE0280-662E-4F32-88FB-7562C436D2D8}" destId="{CA2DA8AE-45BC-498A-89CD-C445E6A08D20}" srcOrd="6" destOrd="0" presId="urn:microsoft.com/office/officeart/2005/8/layout/orgChart1"/>
    <dgm:cxn modelId="{5C30AC4E-12E4-47D0-9A38-5578E007EB2C}" type="presParOf" srcId="{07FE0280-662E-4F32-88FB-7562C436D2D8}" destId="{DD1644FE-E771-4A0C-8564-3A6CDA35D41E}" srcOrd="7" destOrd="0" presId="urn:microsoft.com/office/officeart/2005/8/layout/orgChart1"/>
    <dgm:cxn modelId="{6417CAF8-AC42-47CA-9CBD-7C2EC4ECA053}" type="presParOf" srcId="{DD1644FE-E771-4A0C-8564-3A6CDA35D41E}" destId="{83508B2A-B598-4917-81FA-237CD709085E}" srcOrd="0" destOrd="0" presId="urn:microsoft.com/office/officeart/2005/8/layout/orgChart1"/>
    <dgm:cxn modelId="{BBAAAE43-298F-4F21-A442-B5A5669FDEFC}" type="presParOf" srcId="{83508B2A-B598-4917-81FA-237CD709085E}" destId="{734EFD98-DCCE-4DAD-B200-4DCCC59840AA}" srcOrd="0" destOrd="0" presId="urn:microsoft.com/office/officeart/2005/8/layout/orgChart1"/>
    <dgm:cxn modelId="{BE2F0112-2BDD-49DD-AC54-6CD4B6086DCB}" type="presParOf" srcId="{83508B2A-B598-4917-81FA-237CD709085E}" destId="{0EF5BE78-0A66-4B98-AF23-4332B693D984}" srcOrd="1" destOrd="0" presId="urn:microsoft.com/office/officeart/2005/8/layout/orgChart1"/>
    <dgm:cxn modelId="{568ED9A3-C2C5-41A2-9077-9B595F9C36C6}" type="presParOf" srcId="{DD1644FE-E771-4A0C-8564-3A6CDA35D41E}" destId="{C0E6E29B-615D-4B0F-8192-87A1D375C543}" srcOrd="1" destOrd="0" presId="urn:microsoft.com/office/officeart/2005/8/layout/orgChart1"/>
    <dgm:cxn modelId="{B3913D50-C79A-4D0C-B270-C9FA5503CF87}" type="presParOf" srcId="{DD1644FE-E771-4A0C-8564-3A6CDA35D41E}" destId="{051144C7-761F-460B-BFC9-4C6DF322E26F}" srcOrd="2" destOrd="0" presId="urn:microsoft.com/office/officeart/2005/8/layout/orgChart1"/>
    <dgm:cxn modelId="{B1032DC3-D883-46AF-B42B-FAB335ACD5BB}" type="presParOf" srcId="{23C0447A-D4D6-4008-91C0-BD5C6BB9A66D}" destId="{E64D445A-3E7E-4B21-B57C-754339EACF1E}" srcOrd="2" destOrd="0" presId="urn:microsoft.com/office/officeart/2005/8/layout/orgChart1"/>
    <dgm:cxn modelId="{A1423FBE-B17A-4BA0-80B7-97E8BCB74B6A}" type="presParOf" srcId="{E64D445A-3E7E-4B21-B57C-754339EACF1E}" destId="{B71AE10E-4E9F-4673-8FBC-3C89AC4B5A8B}" srcOrd="0" destOrd="0" presId="urn:microsoft.com/office/officeart/2005/8/layout/orgChart1"/>
    <dgm:cxn modelId="{3572182B-D483-40FA-A1D2-ED3F082D1D40}" type="presParOf" srcId="{E64D445A-3E7E-4B21-B57C-754339EACF1E}" destId="{48075363-9E23-48EF-A728-97583A9F54EC}" srcOrd="1" destOrd="0" presId="urn:microsoft.com/office/officeart/2005/8/layout/orgChart1"/>
    <dgm:cxn modelId="{6C0A1F31-81E9-467C-8202-D34A5D92241B}" type="presParOf" srcId="{48075363-9E23-48EF-A728-97583A9F54EC}" destId="{29FE8976-1171-43BF-8186-2171A05CDE34}" srcOrd="0" destOrd="0" presId="urn:microsoft.com/office/officeart/2005/8/layout/orgChart1"/>
    <dgm:cxn modelId="{B05C8FE6-A1B4-4907-8122-E6BC4E422110}" type="presParOf" srcId="{29FE8976-1171-43BF-8186-2171A05CDE34}" destId="{B229CA59-2B97-4810-BEAF-F6B4239CA057}" srcOrd="0" destOrd="0" presId="urn:microsoft.com/office/officeart/2005/8/layout/orgChart1"/>
    <dgm:cxn modelId="{A4619877-0C32-41C4-AC21-95E35E5DEAED}" type="presParOf" srcId="{29FE8976-1171-43BF-8186-2171A05CDE34}" destId="{56F81607-6A72-4484-A1D6-0F754AF53858}" srcOrd="1" destOrd="0" presId="urn:microsoft.com/office/officeart/2005/8/layout/orgChart1"/>
    <dgm:cxn modelId="{6CF53E9F-A902-4B8D-8812-8B11E37DB770}" type="presParOf" srcId="{48075363-9E23-48EF-A728-97583A9F54EC}" destId="{30CE3607-785B-4E19-89CB-25BDC9DBB677}" srcOrd="1" destOrd="0" presId="urn:microsoft.com/office/officeart/2005/8/layout/orgChart1"/>
    <dgm:cxn modelId="{3C734723-5C97-4CB0-BC56-78F16B685D57}" type="presParOf" srcId="{48075363-9E23-48EF-A728-97583A9F54EC}" destId="{CD896338-3FBB-4BAE-A4E8-30F8C4AABE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895EBE-901B-4496-A2C9-414999974D3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1D58368-4693-4D02-A276-97582F568A31}">
      <dgm:prSet phldrT="[Text]"/>
      <dgm:spPr/>
      <dgm:t>
        <a:bodyPr/>
        <a:lstStyle/>
        <a:p>
          <a:r>
            <a:rPr lang="es-MX" dirty="0" smtClean="0"/>
            <a:t>Mensaje</a:t>
          </a:r>
          <a:endParaRPr lang="es-MX" dirty="0"/>
        </a:p>
      </dgm:t>
    </dgm:pt>
    <dgm:pt modelId="{6AACE7FC-70BC-43B4-9637-E5EFFEBB41ED}" type="parTrans" cxnId="{CD4B2E70-603F-480F-86DF-F4A329511A41}">
      <dgm:prSet/>
      <dgm:spPr/>
      <dgm:t>
        <a:bodyPr/>
        <a:lstStyle/>
        <a:p>
          <a:endParaRPr lang="es-MX"/>
        </a:p>
      </dgm:t>
    </dgm:pt>
    <dgm:pt modelId="{DA0DB7C7-56B8-4400-9941-E67CFCF78949}" type="sibTrans" cxnId="{CD4B2E70-603F-480F-86DF-F4A329511A41}">
      <dgm:prSet/>
      <dgm:spPr/>
      <dgm:t>
        <a:bodyPr/>
        <a:lstStyle/>
        <a:p>
          <a:endParaRPr lang="es-MX"/>
        </a:p>
      </dgm:t>
    </dgm:pt>
    <dgm:pt modelId="{540F9C18-F706-455E-B7FD-A1E7335B91F4}">
      <dgm:prSet phldrT="[Text]"/>
      <dgm:spPr/>
      <dgm:t>
        <a:bodyPr/>
        <a:lstStyle/>
        <a:p>
          <a:r>
            <a:rPr lang="es-MX" dirty="0" smtClean="0"/>
            <a:t>Público-meta</a:t>
          </a:r>
          <a:endParaRPr lang="es-MX" dirty="0"/>
        </a:p>
      </dgm:t>
    </dgm:pt>
    <dgm:pt modelId="{1DB5273F-7B76-426D-80A9-6680BCC8B319}" type="parTrans" cxnId="{8889BF0C-5E2D-422E-A162-DC9032684DDF}">
      <dgm:prSet/>
      <dgm:spPr/>
      <dgm:t>
        <a:bodyPr/>
        <a:lstStyle/>
        <a:p>
          <a:endParaRPr lang="es-MX"/>
        </a:p>
      </dgm:t>
    </dgm:pt>
    <dgm:pt modelId="{235A1468-70DC-44B7-853C-515B059D23AB}" type="sibTrans" cxnId="{8889BF0C-5E2D-422E-A162-DC9032684DDF}">
      <dgm:prSet/>
      <dgm:spPr/>
      <dgm:t>
        <a:bodyPr/>
        <a:lstStyle/>
        <a:p>
          <a:endParaRPr lang="es-MX"/>
        </a:p>
      </dgm:t>
    </dgm:pt>
    <dgm:pt modelId="{4E3C553E-DCDE-4C62-9629-4340A16C61C3}">
      <dgm:prSet phldrT="[Text]"/>
      <dgm:spPr/>
      <dgm:t>
        <a:bodyPr/>
        <a:lstStyle/>
        <a:p>
          <a:r>
            <a:rPr lang="es-MX" dirty="0" smtClean="0"/>
            <a:t>Canales</a:t>
          </a:r>
          <a:endParaRPr lang="es-MX" dirty="0"/>
        </a:p>
      </dgm:t>
    </dgm:pt>
    <dgm:pt modelId="{6BC9DD4D-B341-42D8-8944-CF4A6FB0230B}" type="parTrans" cxnId="{F9E8F6D9-5670-4FBB-BB58-6E1360DCEE88}">
      <dgm:prSet/>
      <dgm:spPr/>
      <dgm:t>
        <a:bodyPr/>
        <a:lstStyle/>
        <a:p>
          <a:endParaRPr lang="es-MX"/>
        </a:p>
      </dgm:t>
    </dgm:pt>
    <dgm:pt modelId="{80B8922C-5571-48E3-A60F-713316028626}" type="sibTrans" cxnId="{F9E8F6D9-5670-4FBB-BB58-6E1360DCEE88}">
      <dgm:prSet/>
      <dgm:spPr/>
      <dgm:t>
        <a:bodyPr/>
        <a:lstStyle/>
        <a:p>
          <a:endParaRPr lang="es-MX"/>
        </a:p>
      </dgm:t>
    </dgm:pt>
    <dgm:pt modelId="{9DB00F93-168D-4AB0-879D-22403946F75C}">
      <dgm:prSet phldrT="[Text]"/>
      <dgm:spPr/>
      <dgm:t>
        <a:bodyPr/>
        <a:lstStyle/>
        <a:p>
          <a:r>
            <a:rPr lang="es-MX" dirty="0" smtClean="0"/>
            <a:t>Calendario</a:t>
          </a:r>
          <a:endParaRPr lang="es-MX" dirty="0"/>
        </a:p>
      </dgm:t>
    </dgm:pt>
    <dgm:pt modelId="{4C7F5FD7-818C-4C09-B26F-880B56F21918}" type="parTrans" cxnId="{AAC9318A-3302-447F-B3A9-243132A66E41}">
      <dgm:prSet/>
      <dgm:spPr/>
      <dgm:t>
        <a:bodyPr/>
        <a:lstStyle/>
        <a:p>
          <a:endParaRPr lang="es-MX"/>
        </a:p>
      </dgm:t>
    </dgm:pt>
    <dgm:pt modelId="{7BC6B19D-E47F-4B4C-AAC8-D7CDBAC8C643}" type="sibTrans" cxnId="{AAC9318A-3302-447F-B3A9-243132A66E41}">
      <dgm:prSet/>
      <dgm:spPr/>
      <dgm:t>
        <a:bodyPr/>
        <a:lstStyle/>
        <a:p>
          <a:endParaRPr lang="es-MX"/>
        </a:p>
      </dgm:t>
    </dgm:pt>
    <dgm:pt modelId="{5DF7B1C1-A6DC-4FA9-B87A-95806BBF7391}">
      <dgm:prSet phldrT="[Text]"/>
      <dgm:spPr/>
      <dgm:t>
        <a:bodyPr/>
        <a:lstStyle/>
        <a:p>
          <a:r>
            <a:rPr lang="es-MX" dirty="0" smtClean="0"/>
            <a:t>Presupuesto</a:t>
          </a:r>
          <a:endParaRPr lang="es-MX" dirty="0"/>
        </a:p>
      </dgm:t>
    </dgm:pt>
    <dgm:pt modelId="{F3D86C71-D20F-4A3C-A149-63582A5C47CF}" type="parTrans" cxnId="{D44E375C-E164-4611-BAA2-A90355B03229}">
      <dgm:prSet/>
      <dgm:spPr/>
      <dgm:t>
        <a:bodyPr/>
        <a:lstStyle/>
        <a:p>
          <a:endParaRPr lang="es-MX"/>
        </a:p>
      </dgm:t>
    </dgm:pt>
    <dgm:pt modelId="{36C57E60-94C3-4A49-896C-513F92B3A179}" type="sibTrans" cxnId="{D44E375C-E164-4611-BAA2-A90355B03229}">
      <dgm:prSet/>
      <dgm:spPr/>
      <dgm:t>
        <a:bodyPr/>
        <a:lstStyle/>
        <a:p>
          <a:endParaRPr lang="es-MX"/>
        </a:p>
      </dgm:t>
    </dgm:pt>
    <dgm:pt modelId="{CF446914-BE95-41FE-BBD1-0FFA106FA179}" type="pres">
      <dgm:prSet presAssocID="{E1895EBE-901B-4496-A2C9-414999974D37}" presName="CompostProcess" presStyleCnt="0">
        <dgm:presLayoutVars>
          <dgm:dir/>
          <dgm:resizeHandles val="exact"/>
        </dgm:presLayoutVars>
      </dgm:prSet>
      <dgm:spPr/>
    </dgm:pt>
    <dgm:pt modelId="{ED8ECBE2-3A47-457C-8396-7EF80C2022D8}" type="pres">
      <dgm:prSet presAssocID="{E1895EBE-901B-4496-A2C9-414999974D37}" presName="arrow" presStyleLbl="bgShp" presStyleIdx="0" presStyleCnt="1"/>
      <dgm:spPr/>
    </dgm:pt>
    <dgm:pt modelId="{46BF4416-1DC7-4DF7-8761-9891BB1A4174}" type="pres">
      <dgm:prSet presAssocID="{E1895EBE-901B-4496-A2C9-414999974D37}" presName="linearProcess" presStyleCnt="0"/>
      <dgm:spPr/>
    </dgm:pt>
    <dgm:pt modelId="{830C0954-0713-4835-8981-7FF95D7ABBEF}" type="pres">
      <dgm:prSet presAssocID="{41D58368-4693-4D02-A276-97582F568A31}" presName="textNode" presStyleLbl="node1" presStyleIdx="0" presStyleCnt="5">
        <dgm:presLayoutVars>
          <dgm:bulletEnabled val="1"/>
        </dgm:presLayoutVars>
      </dgm:prSet>
      <dgm:spPr/>
    </dgm:pt>
    <dgm:pt modelId="{A301EE06-0358-40C6-A75A-16839CF4531D}" type="pres">
      <dgm:prSet presAssocID="{DA0DB7C7-56B8-4400-9941-E67CFCF78949}" presName="sibTrans" presStyleCnt="0"/>
      <dgm:spPr/>
    </dgm:pt>
    <dgm:pt modelId="{05F5B05D-FFB2-4A44-86CD-C1E9671816D4}" type="pres">
      <dgm:prSet presAssocID="{540F9C18-F706-455E-B7FD-A1E7335B91F4}" presName="textNode" presStyleLbl="node1" presStyleIdx="1" presStyleCnt="5">
        <dgm:presLayoutVars>
          <dgm:bulletEnabled val="1"/>
        </dgm:presLayoutVars>
      </dgm:prSet>
      <dgm:spPr/>
    </dgm:pt>
    <dgm:pt modelId="{A659AE39-3339-4032-BE55-18F87567B4C5}" type="pres">
      <dgm:prSet presAssocID="{235A1468-70DC-44B7-853C-515B059D23AB}" presName="sibTrans" presStyleCnt="0"/>
      <dgm:spPr/>
    </dgm:pt>
    <dgm:pt modelId="{22FED629-7CCD-4326-BDAE-242198987C84}" type="pres">
      <dgm:prSet presAssocID="{4E3C553E-DCDE-4C62-9629-4340A16C61C3}" presName="textNode" presStyleLbl="node1" presStyleIdx="2" presStyleCnt="5">
        <dgm:presLayoutVars>
          <dgm:bulletEnabled val="1"/>
        </dgm:presLayoutVars>
      </dgm:prSet>
      <dgm:spPr/>
    </dgm:pt>
    <dgm:pt modelId="{35CE6140-AF54-4606-977A-9EEB75FCD4A4}" type="pres">
      <dgm:prSet presAssocID="{80B8922C-5571-48E3-A60F-713316028626}" presName="sibTrans" presStyleCnt="0"/>
      <dgm:spPr/>
    </dgm:pt>
    <dgm:pt modelId="{D2238C76-1213-4EC2-B2A3-CC7FE645ACEB}" type="pres">
      <dgm:prSet presAssocID="{9DB00F93-168D-4AB0-879D-22403946F75C}" presName="textNode" presStyleLbl="node1" presStyleIdx="3" presStyleCnt="5">
        <dgm:presLayoutVars>
          <dgm:bulletEnabled val="1"/>
        </dgm:presLayoutVars>
      </dgm:prSet>
      <dgm:spPr/>
    </dgm:pt>
    <dgm:pt modelId="{FB32BBC2-38F2-4694-B9D8-0B8072F2D945}" type="pres">
      <dgm:prSet presAssocID="{7BC6B19D-E47F-4B4C-AAC8-D7CDBAC8C643}" presName="sibTrans" presStyleCnt="0"/>
      <dgm:spPr/>
    </dgm:pt>
    <dgm:pt modelId="{5286F5B3-F179-4FC3-8C66-171AD84DA2A3}" type="pres">
      <dgm:prSet presAssocID="{5DF7B1C1-A6DC-4FA9-B87A-95806BBF7391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AAC9318A-3302-447F-B3A9-243132A66E41}" srcId="{E1895EBE-901B-4496-A2C9-414999974D37}" destId="{9DB00F93-168D-4AB0-879D-22403946F75C}" srcOrd="3" destOrd="0" parTransId="{4C7F5FD7-818C-4C09-B26F-880B56F21918}" sibTransId="{7BC6B19D-E47F-4B4C-AAC8-D7CDBAC8C643}"/>
    <dgm:cxn modelId="{96FC956A-5C3E-47FE-BB91-575639CF4C42}" type="presOf" srcId="{540F9C18-F706-455E-B7FD-A1E7335B91F4}" destId="{05F5B05D-FFB2-4A44-86CD-C1E9671816D4}" srcOrd="0" destOrd="0" presId="urn:microsoft.com/office/officeart/2005/8/layout/hProcess9"/>
    <dgm:cxn modelId="{CD4B2E70-603F-480F-86DF-F4A329511A41}" srcId="{E1895EBE-901B-4496-A2C9-414999974D37}" destId="{41D58368-4693-4D02-A276-97582F568A31}" srcOrd="0" destOrd="0" parTransId="{6AACE7FC-70BC-43B4-9637-E5EFFEBB41ED}" sibTransId="{DA0DB7C7-56B8-4400-9941-E67CFCF78949}"/>
    <dgm:cxn modelId="{C8570345-1D29-4153-A150-BB4AF3C90388}" type="presOf" srcId="{4E3C553E-DCDE-4C62-9629-4340A16C61C3}" destId="{22FED629-7CCD-4326-BDAE-242198987C84}" srcOrd="0" destOrd="0" presId="urn:microsoft.com/office/officeart/2005/8/layout/hProcess9"/>
    <dgm:cxn modelId="{6793C078-A1B6-47D3-8023-905A6CC8AD04}" type="presOf" srcId="{5DF7B1C1-A6DC-4FA9-B87A-95806BBF7391}" destId="{5286F5B3-F179-4FC3-8C66-171AD84DA2A3}" srcOrd="0" destOrd="0" presId="urn:microsoft.com/office/officeart/2005/8/layout/hProcess9"/>
    <dgm:cxn modelId="{D44E375C-E164-4611-BAA2-A90355B03229}" srcId="{E1895EBE-901B-4496-A2C9-414999974D37}" destId="{5DF7B1C1-A6DC-4FA9-B87A-95806BBF7391}" srcOrd="4" destOrd="0" parTransId="{F3D86C71-D20F-4A3C-A149-63582A5C47CF}" sibTransId="{36C57E60-94C3-4A49-896C-513F92B3A179}"/>
    <dgm:cxn modelId="{DCAA6262-B889-4657-932B-729103DCAA3A}" type="presOf" srcId="{41D58368-4693-4D02-A276-97582F568A31}" destId="{830C0954-0713-4835-8981-7FF95D7ABBEF}" srcOrd="0" destOrd="0" presId="urn:microsoft.com/office/officeart/2005/8/layout/hProcess9"/>
    <dgm:cxn modelId="{B5B886EC-01BA-4FF5-81B5-E6AEE2A4E633}" type="presOf" srcId="{E1895EBE-901B-4496-A2C9-414999974D37}" destId="{CF446914-BE95-41FE-BBD1-0FFA106FA179}" srcOrd="0" destOrd="0" presId="urn:microsoft.com/office/officeart/2005/8/layout/hProcess9"/>
    <dgm:cxn modelId="{E5298CD9-4AD5-48B4-83F7-704FA34D4F59}" type="presOf" srcId="{9DB00F93-168D-4AB0-879D-22403946F75C}" destId="{D2238C76-1213-4EC2-B2A3-CC7FE645ACEB}" srcOrd="0" destOrd="0" presId="urn:microsoft.com/office/officeart/2005/8/layout/hProcess9"/>
    <dgm:cxn modelId="{8889BF0C-5E2D-422E-A162-DC9032684DDF}" srcId="{E1895EBE-901B-4496-A2C9-414999974D37}" destId="{540F9C18-F706-455E-B7FD-A1E7335B91F4}" srcOrd="1" destOrd="0" parTransId="{1DB5273F-7B76-426D-80A9-6680BCC8B319}" sibTransId="{235A1468-70DC-44B7-853C-515B059D23AB}"/>
    <dgm:cxn modelId="{F9E8F6D9-5670-4FBB-BB58-6E1360DCEE88}" srcId="{E1895EBE-901B-4496-A2C9-414999974D37}" destId="{4E3C553E-DCDE-4C62-9629-4340A16C61C3}" srcOrd="2" destOrd="0" parTransId="{6BC9DD4D-B341-42D8-8944-CF4A6FB0230B}" sibTransId="{80B8922C-5571-48E3-A60F-713316028626}"/>
    <dgm:cxn modelId="{10CEBA99-5EA3-45E8-A333-4F0EC9FD7E08}" type="presParOf" srcId="{CF446914-BE95-41FE-BBD1-0FFA106FA179}" destId="{ED8ECBE2-3A47-457C-8396-7EF80C2022D8}" srcOrd="0" destOrd="0" presId="urn:microsoft.com/office/officeart/2005/8/layout/hProcess9"/>
    <dgm:cxn modelId="{C01A9D49-DBAF-40A7-BFF6-79A2A0E481AB}" type="presParOf" srcId="{CF446914-BE95-41FE-BBD1-0FFA106FA179}" destId="{46BF4416-1DC7-4DF7-8761-9891BB1A4174}" srcOrd="1" destOrd="0" presId="urn:microsoft.com/office/officeart/2005/8/layout/hProcess9"/>
    <dgm:cxn modelId="{7D9EA71A-4574-47C6-ABE8-4149D033FCC1}" type="presParOf" srcId="{46BF4416-1DC7-4DF7-8761-9891BB1A4174}" destId="{830C0954-0713-4835-8981-7FF95D7ABBEF}" srcOrd="0" destOrd="0" presId="urn:microsoft.com/office/officeart/2005/8/layout/hProcess9"/>
    <dgm:cxn modelId="{87B5184B-4B4B-4201-B6DC-73E4595F5B5C}" type="presParOf" srcId="{46BF4416-1DC7-4DF7-8761-9891BB1A4174}" destId="{A301EE06-0358-40C6-A75A-16839CF4531D}" srcOrd="1" destOrd="0" presId="urn:microsoft.com/office/officeart/2005/8/layout/hProcess9"/>
    <dgm:cxn modelId="{2A1111D3-C9DF-49AA-A8F8-1AC834C62216}" type="presParOf" srcId="{46BF4416-1DC7-4DF7-8761-9891BB1A4174}" destId="{05F5B05D-FFB2-4A44-86CD-C1E9671816D4}" srcOrd="2" destOrd="0" presId="urn:microsoft.com/office/officeart/2005/8/layout/hProcess9"/>
    <dgm:cxn modelId="{52E5B3B6-B34C-43B1-8654-DEE64C3F11EE}" type="presParOf" srcId="{46BF4416-1DC7-4DF7-8761-9891BB1A4174}" destId="{A659AE39-3339-4032-BE55-18F87567B4C5}" srcOrd="3" destOrd="0" presId="urn:microsoft.com/office/officeart/2005/8/layout/hProcess9"/>
    <dgm:cxn modelId="{81FF41C2-89B0-4CB5-BE20-E440EC6FC8AE}" type="presParOf" srcId="{46BF4416-1DC7-4DF7-8761-9891BB1A4174}" destId="{22FED629-7CCD-4326-BDAE-242198987C84}" srcOrd="4" destOrd="0" presId="urn:microsoft.com/office/officeart/2005/8/layout/hProcess9"/>
    <dgm:cxn modelId="{63836F32-FD3F-4F6F-A2C4-4A7F14CEFCE9}" type="presParOf" srcId="{46BF4416-1DC7-4DF7-8761-9891BB1A4174}" destId="{35CE6140-AF54-4606-977A-9EEB75FCD4A4}" srcOrd="5" destOrd="0" presId="urn:microsoft.com/office/officeart/2005/8/layout/hProcess9"/>
    <dgm:cxn modelId="{FAFC8969-7A44-448F-A322-5C9DB781C5ED}" type="presParOf" srcId="{46BF4416-1DC7-4DF7-8761-9891BB1A4174}" destId="{D2238C76-1213-4EC2-B2A3-CC7FE645ACEB}" srcOrd="6" destOrd="0" presId="urn:microsoft.com/office/officeart/2005/8/layout/hProcess9"/>
    <dgm:cxn modelId="{55DCFDB0-29D5-47BB-8B95-11E6B3C2E55C}" type="presParOf" srcId="{46BF4416-1DC7-4DF7-8761-9891BB1A4174}" destId="{FB32BBC2-38F2-4694-B9D8-0B8072F2D945}" srcOrd="7" destOrd="0" presId="urn:microsoft.com/office/officeart/2005/8/layout/hProcess9"/>
    <dgm:cxn modelId="{E5D86F8E-A076-40D4-BE91-1F140DC7CDC7}" type="presParOf" srcId="{46BF4416-1DC7-4DF7-8761-9891BB1A4174}" destId="{5286F5B3-F179-4FC3-8C66-171AD84DA2A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AE10E-4E9F-4673-8FBC-3C89AC4B5A8B}">
      <dsp:nvSpPr>
        <dsp:cNvPr id="0" name=""/>
        <dsp:cNvSpPr/>
      </dsp:nvSpPr>
      <dsp:spPr>
        <a:xfrm>
          <a:off x="4114800" y="1446199"/>
          <a:ext cx="839509" cy="754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9509" y="7544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DA8AE-45BC-498A-89CD-C445E6A08D20}">
      <dsp:nvSpPr>
        <dsp:cNvPr id="0" name=""/>
        <dsp:cNvSpPr/>
      </dsp:nvSpPr>
      <dsp:spPr>
        <a:xfrm>
          <a:off x="4114800" y="1446199"/>
          <a:ext cx="3222736" cy="163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124"/>
              </a:lnTo>
              <a:lnTo>
                <a:pt x="3222736" y="1447124"/>
              </a:lnTo>
              <a:lnTo>
                <a:pt x="3222736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82823-C0C8-4D0E-9857-099C117E568E}">
      <dsp:nvSpPr>
        <dsp:cNvPr id="0" name=""/>
        <dsp:cNvSpPr/>
      </dsp:nvSpPr>
      <dsp:spPr>
        <a:xfrm>
          <a:off x="4114800" y="1446199"/>
          <a:ext cx="1074245" cy="163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124"/>
              </a:lnTo>
              <a:lnTo>
                <a:pt x="1074245" y="1447124"/>
              </a:lnTo>
              <a:lnTo>
                <a:pt x="1074245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DA6FB-625B-4465-A05A-3C3F1225824A}">
      <dsp:nvSpPr>
        <dsp:cNvPr id="0" name=""/>
        <dsp:cNvSpPr/>
      </dsp:nvSpPr>
      <dsp:spPr>
        <a:xfrm>
          <a:off x="3040554" y="1446199"/>
          <a:ext cx="1074245" cy="1633563"/>
        </a:xfrm>
        <a:custGeom>
          <a:avLst/>
          <a:gdLst/>
          <a:ahLst/>
          <a:cxnLst/>
          <a:rect l="0" t="0" r="0" b="0"/>
          <a:pathLst>
            <a:path>
              <a:moveTo>
                <a:pt x="1074245" y="0"/>
              </a:moveTo>
              <a:lnTo>
                <a:pt x="1074245" y="1447124"/>
              </a:lnTo>
              <a:lnTo>
                <a:pt x="0" y="1447124"/>
              </a:lnTo>
              <a:lnTo>
                <a:pt x="0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524922-C8C5-4B66-8ED5-E1E048FC6545}">
      <dsp:nvSpPr>
        <dsp:cNvPr id="0" name=""/>
        <dsp:cNvSpPr/>
      </dsp:nvSpPr>
      <dsp:spPr>
        <a:xfrm>
          <a:off x="892063" y="1446199"/>
          <a:ext cx="3222736" cy="1633563"/>
        </a:xfrm>
        <a:custGeom>
          <a:avLst/>
          <a:gdLst/>
          <a:ahLst/>
          <a:cxnLst/>
          <a:rect l="0" t="0" r="0" b="0"/>
          <a:pathLst>
            <a:path>
              <a:moveTo>
                <a:pt x="3222736" y="0"/>
              </a:moveTo>
              <a:lnTo>
                <a:pt x="3222736" y="1447124"/>
              </a:lnTo>
              <a:lnTo>
                <a:pt x="0" y="1447124"/>
              </a:lnTo>
              <a:lnTo>
                <a:pt x="0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A925B-FE32-4B63-8DD1-6F0A22C31B91}">
      <dsp:nvSpPr>
        <dsp:cNvPr id="0" name=""/>
        <dsp:cNvSpPr/>
      </dsp:nvSpPr>
      <dsp:spPr>
        <a:xfrm>
          <a:off x="3226993" y="55839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Presidente</a:t>
          </a:r>
          <a:endParaRPr lang="es-MX" sz="3100" kern="1200" dirty="0"/>
        </a:p>
      </dsp:txBody>
      <dsp:txXfrm>
        <a:off x="3226993" y="558393"/>
        <a:ext cx="1775612" cy="887806"/>
      </dsp:txXfrm>
    </dsp:sp>
    <dsp:sp modelId="{F9289A63-7E4D-4C5A-9929-AB5D5E01C7A5}">
      <dsp:nvSpPr>
        <dsp:cNvPr id="0" name=""/>
        <dsp:cNvSpPr/>
      </dsp:nvSpPr>
      <dsp:spPr>
        <a:xfrm>
          <a:off x="4256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err="1" smtClean="0"/>
            <a:t>Dircom</a:t>
          </a:r>
          <a:endParaRPr lang="es-MX" sz="3100" kern="1200" dirty="0"/>
        </a:p>
      </dsp:txBody>
      <dsp:txXfrm>
        <a:off x="4256" y="3079763"/>
        <a:ext cx="1775612" cy="887806"/>
      </dsp:txXfrm>
    </dsp:sp>
    <dsp:sp modelId="{102B6B48-25A3-44DD-8C3E-2669B44132B6}">
      <dsp:nvSpPr>
        <dsp:cNvPr id="0" name=""/>
        <dsp:cNvSpPr/>
      </dsp:nvSpPr>
      <dsp:spPr>
        <a:xfrm>
          <a:off x="2152748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Dir. RH</a:t>
          </a:r>
          <a:endParaRPr lang="es-MX" sz="3100" kern="1200" dirty="0"/>
        </a:p>
      </dsp:txBody>
      <dsp:txXfrm>
        <a:off x="2152748" y="3079763"/>
        <a:ext cx="1775612" cy="887806"/>
      </dsp:txXfrm>
    </dsp:sp>
    <dsp:sp modelId="{57367D42-A70D-4C53-90EC-2E7732732A17}">
      <dsp:nvSpPr>
        <dsp:cNvPr id="0" name=""/>
        <dsp:cNvSpPr/>
      </dsp:nvSpPr>
      <dsp:spPr>
        <a:xfrm>
          <a:off x="4301239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Dir. MKT</a:t>
          </a:r>
          <a:endParaRPr lang="es-MX" sz="3100" kern="1200" dirty="0"/>
        </a:p>
      </dsp:txBody>
      <dsp:txXfrm>
        <a:off x="4301239" y="3079763"/>
        <a:ext cx="1775612" cy="887806"/>
      </dsp:txXfrm>
    </dsp:sp>
    <dsp:sp modelId="{734EFD98-DCCE-4DAD-B200-4DCCC59840AA}">
      <dsp:nvSpPr>
        <dsp:cNvPr id="0" name=""/>
        <dsp:cNvSpPr/>
      </dsp:nvSpPr>
      <dsp:spPr>
        <a:xfrm>
          <a:off x="6449730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Dir. Fin.</a:t>
          </a:r>
          <a:endParaRPr lang="es-MX" sz="3100" kern="1200" dirty="0"/>
        </a:p>
      </dsp:txBody>
      <dsp:txXfrm>
        <a:off x="6449730" y="3079763"/>
        <a:ext cx="1775612" cy="887806"/>
      </dsp:txXfrm>
    </dsp:sp>
    <dsp:sp modelId="{B229CA59-2B97-4810-BEAF-F6B4239CA057}">
      <dsp:nvSpPr>
        <dsp:cNvPr id="0" name=""/>
        <dsp:cNvSpPr/>
      </dsp:nvSpPr>
      <dsp:spPr>
        <a:xfrm>
          <a:off x="3178697" y="1756789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Dir. Gral.</a:t>
          </a:r>
          <a:endParaRPr lang="es-MX" sz="3100" kern="1200" dirty="0"/>
        </a:p>
      </dsp:txBody>
      <dsp:txXfrm>
        <a:off x="3178697" y="1756789"/>
        <a:ext cx="1775612" cy="8878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ECBE2-3A47-457C-8396-7EF80C2022D8}">
      <dsp:nvSpPr>
        <dsp:cNvPr id="0" name=""/>
        <dsp:cNvSpPr/>
      </dsp:nvSpPr>
      <dsp:spPr>
        <a:xfrm>
          <a:off x="549010" y="0"/>
          <a:ext cx="6222115" cy="285293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C0954-0713-4835-8981-7FF95D7ABBEF}">
      <dsp:nvSpPr>
        <dsp:cNvPr id="0" name=""/>
        <dsp:cNvSpPr/>
      </dsp:nvSpPr>
      <dsp:spPr>
        <a:xfrm>
          <a:off x="1118" y="855880"/>
          <a:ext cx="1357638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Mensaje</a:t>
          </a:r>
          <a:endParaRPr lang="es-MX" sz="1700" kern="1200" dirty="0"/>
        </a:p>
      </dsp:txBody>
      <dsp:txXfrm>
        <a:off x="56826" y="911588"/>
        <a:ext cx="1246222" cy="1029758"/>
      </dsp:txXfrm>
    </dsp:sp>
    <dsp:sp modelId="{05F5B05D-FFB2-4A44-86CD-C1E9671816D4}">
      <dsp:nvSpPr>
        <dsp:cNvPr id="0" name=""/>
        <dsp:cNvSpPr/>
      </dsp:nvSpPr>
      <dsp:spPr>
        <a:xfrm>
          <a:off x="1491183" y="855880"/>
          <a:ext cx="1357638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Público-meta</a:t>
          </a:r>
          <a:endParaRPr lang="es-MX" sz="1700" kern="1200" dirty="0"/>
        </a:p>
      </dsp:txBody>
      <dsp:txXfrm>
        <a:off x="1546891" y="911588"/>
        <a:ext cx="1246222" cy="1029758"/>
      </dsp:txXfrm>
    </dsp:sp>
    <dsp:sp modelId="{22FED629-7CCD-4326-BDAE-242198987C84}">
      <dsp:nvSpPr>
        <dsp:cNvPr id="0" name=""/>
        <dsp:cNvSpPr/>
      </dsp:nvSpPr>
      <dsp:spPr>
        <a:xfrm>
          <a:off x="2981248" y="855880"/>
          <a:ext cx="1357638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Canales</a:t>
          </a:r>
          <a:endParaRPr lang="es-MX" sz="1700" kern="1200" dirty="0"/>
        </a:p>
      </dsp:txBody>
      <dsp:txXfrm>
        <a:off x="3036956" y="911588"/>
        <a:ext cx="1246222" cy="1029758"/>
      </dsp:txXfrm>
    </dsp:sp>
    <dsp:sp modelId="{D2238C76-1213-4EC2-B2A3-CC7FE645ACEB}">
      <dsp:nvSpPr>
        <dsp:cNvPr id="0" name=""/>
        <dsp:cNvSpPr/>
      </dsp:nvSpPr>
      <dsp:spPr>
        <a:xfrm>
          <a:off x="4471314" y="855880"/>
          <a:ext cx="1357638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Calendario</a:t>
          </a:r>
          <a:endParaRPr lang="es-MX" sz="1700" kern="1200" dirty="0"/>
        </a:p>
      </dsp:txBody>
      <dsp:txXfrm>
        <a:off x="4527022" y="911588"/>
        <a:ext cx="1246222" cy="1029758"/>
      </dsp:txXfrm>
    </dsp:sp>
    <dsp:sp modelId="{5286F5B3-F179-4FC3-8C66-171AD84DA2A3}">
      <dsp:nvSpPr>
        <dsp:cNvPr id="0" name=""/>
        <dsp:cNvSpPr/>
      </dsp:nvSpPr>
      <dsp:spPr>
        <a:xfrm>
          <a:off x="5961379" y="855880"/>
          <a:ext cx="1357638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Presupuesto</a:t>
          </a:r>
          <a:endParaRPr lang="es-MX" sz="1700" kern="1200" dirty="0"/>
        </a:p>
      </dsp:txBody>
      <dsp:txXfrm>
        <a:off x="6017087" y="911588"/>
        <a:ext cx="1246222" cy="1029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81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7296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21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66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491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804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104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869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167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203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183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2D1D5-ECB5-4EFB-BAD9-C96363BA2AD5}" type="datetimeFigureOut">
              <a:rPr lang="es-MX" smtClean="0"/>
              <a:t>09/09/2013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39435-BBA9-4E1D-B1CC-D4B5B11F7FD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350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om.mx/url?sa=i&amp;rct=j&amp;q=&amp;esrc=s&amp;frm=1&amp;source=images&amp;cd=&amp;cad=rja&amp;docid=mSC1q6ioV53SvM&amp;tbnid=Y5cwtReqztKLWM:&amp;ved=0CAUQjRw&amp;url=http%3A%2F%2Fsylviabraun.blogspot.com%2F&amp;ei=r0cuUvGuNMnc2gWr9IDQAg&amp;bvm=bv.51773540,d.b2I&amp;psig=AFQjCNEeqxB3IGKTHYBsY-p3OUqSQuY2ig&amp;ust=137885110924864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mx/url?sa=i&amp;rct=j&amp;q=&amp;esrc=s&amp;frm=1&amp;source=images&amp;cd=&amp;cad=rja&amp;docid=_LoGrqyuF_BASM&amp;tbnid=vpQCL-iKvaLokM:&amp;ved=0CAUQjRw&amp;url=http%3A%2F%2Femplea.universia.es%2Finformacion%2Fya_trabajo%2Ftu_empresa%2F&amp;ei=QUguUtLyCvPE2QWf5YDIDg&amp;bvm=bv.51773540,d.b2I&amp;psig=AFQjCNGn4DWaaEyCSVvlZeaoFQMLi-NFQQ&amp;ust=137885125672589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mx/url?sa=i&amp;rct=j&amp;q=&amp;esrc=s&amp;frm=1&amp;source=images&amp;cd=&amp;cad=rja&amp;docid=c4uRo0_sjuwiKM&amp;tbnid=kf1aIXu07Jxd9M:&amp;ved=0CAUQjRw&amp;url=http%3A%2F%2Fwww.masr.com.mx%2Fdefinicion-y-principios-de-ciudadania-corporativa%2F&amp;ei=OUouUpjqK4i02AWlx4CYDw&amp;bvm=bv.51773540,d.b2I&amp;psig=AFQjCNEhLzlkAiu1_96ZVXMbQURrQszP_w&amp;ust=137885174963857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mx/url?sa=i&amp;rct=j&amp;q=&amp;esrc=s&amp;frm=1&amp;source=images&amp;cd=&amp;cad=rja&amp;docid=FuIKkZmzs0U3hM&amp;tbnid=ypQi5f4Faa5-2M:&amp;ved=0CAUQjRw&amp;url=http%3A%2F%2Fporhacheoporb.wordpress.com%2Fcategory%2Fcomunicacion-de-crisis%2F&amp;ei=dksuUsiCC-fZ2QX7z4DQDw&amp;bvm=bv.51773540,d.b2I&amp;psig=AFQjCNERosgiXuZaR4PMRqZfFediHlV0Ng&amp;ust=137885207241457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.mx/url?sa=i&amp;rct=j&amp;q=&amp;esrc=s&amp;frm=1&amp;source=images&amp;cd=&amp;cad=rja&amp;docid=Lp-q31BBix9eHM&amp;tbnid=7xdnTQWefZ7xWM:&amp;ved=0CAUQjRw&amp;url=https%3A%2F%2Ftwitter.com%2FChacaleo_&amp;ei=vUsuUoX1GNC02wXt3oDwDA&amp;bvm=bv.51773540,d.b2I&amp;psig=AFQjCNH9uSPWkiuYyUlUuOHvqJoZyQgKIA&amp;ust=137885215080228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mx/url?sa=i&amp;source=images&amp;cd=&amp;cad=rja&amp;docid=BFHuf0lVJvqEgM&amp;tbnid=fYpm3nH6NqBdDM:&amp;ved=0CAgQjRwwAA&amp;url=http%3A%2F%2Fes.dreamstime.com%2Fphotos-images%2Fmicr%25C3%25B3fonos.html&amp;ei=p0wuUuKKFoTW2gXW_IGADg&amp;psig=AFQjCNH6NiuhEjwQs5lZ3q59k7tEs4COSw&amp;ust=137885239146631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Manual de gestión comunicativa</a:t>
            </a:r>
            <a:br>
              <a:rPr lang="es-MX" dirty="0" smtClean="0"/>
            </a:br>
            <a:r>
              <a:rPr lang="es-MX" dirty="0" smtClean="0"/>
              <a:t>MGC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 descr="http://1.bp.blogspot.com/-xr84lb8vO58/UIjpaNW7OeI/AAAAAAAAACs/olmkMJA6nEc/s1600/dir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71" y="4627958"/>
            <a:ext cx="422910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38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3645024"/>
            <a:ext cx="7848872" cy="30243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MGC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728" y="3861048"/>
            <a:ext cx="8119712" cy="2808312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Plan </a:t>
            </a:r>
            <a:r>
              <a:rPr lang="es-MX" dirty="0" smtClean="0"/>
              <a:t>estratégico de Imagen Corporativa</a:t>
            </a:r>
          </a:p>
          <a:p>
            <a:r>
              <a:rPr lang="es-MX" dirty="0" smtClean="0"/>
              <a:t>Dirección de comunicación</a:t>
            </a:r>
          </a:p>
          <a:p>
            <a:r>
              <a:rPr lang="es-MX" dirty="0" smtClean="0"/>
              <a:t>Normas generales de comunicación</a:t>
            </a:r>
          </a:p>
          <a:p>
            <a:r>
              <a:rPr lang="es-MX" dirty="0" smtClean="0"/>
              <a:t>Mapa de públicos</a:t>
            </a:r>
            <a:endParaRPr lang="es-MX" dirty="0"/>
          </a:p>
          <a:p>
            <a:r>
              <a:rPr lang="es-MX" dirty="0" smtClean="0"/>
              <a:t>Plan anual de comunicación</a:t>
            </a:r>
            <a:endParaRPr lang="es-MX" dirty="0"/>
          </a:p>
        </p:txBody>
      </p:sp>
      <p:sp>
        <p:nvSpPr>
          <p:cNvPr id="5" name="Rectangle 4"/>
          <p:cNvSpPr/>
          <p:nvPr/>
        </p:nvSpPr>
        <p:spPr>
          <a:xfrm>
            <a:off x="323528" y="1340768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/>
              <a:t>Es el instrumento que sintetiza la estrategia de comunicación y define los parámetros de la organización y gestión de su función comunicativa.</a:t>
            </a:r>
          </a:p>
        </p:txBody>
      </p:sp>
    </p:spTree>
    <p:extLst>
      <p:ext uri="{BB962C8B-B14F-4D97-AF65-F5344CB8AC3E}">
        <p14:creationId xmlns:p14="http://schemas.microsoft.com/office/powerpoint/2010/main" val="14571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mplea.universia.es/informacion/images/yatrabajo/F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2" y="764704"/>
            <a:ext cx="930316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1. Plan estratégico de Imagen Corporativa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r>
              <a:rPr lang="es-MX" dirty="0" smtClean="0"/>
              <a:t>Traduce en términos de Imagen y comunicación el proyecto empresarial</a:t>
            </a:r>
          </a:p>
          <a:p>
            <a:r>
              <a:rPr lang="es-MX" dirty="0" smtClean="0"/>
              <a:t>Establece cuál debe ser la Imagen intencional de la compañía</a:t>
            </a:r>
          </a:p>
          <a:p>
            <a:r>
              <a:rPr lang="es-MX" dirty="0" smtClean="0"/>
              <a:t>Fija la estrategia a mediano plazo (4 años)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0786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9512" y="1484784"/>
            <a:ext cx="8496944" cy="5112568"/>
          </a:xfrm>
          <a:prstGeom prst="roundRect">
            <a:avLst/>
          </a:prstGeom>
          <a:solidFill>
            <a:srgbClr val="30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1. Plan estratégico de Imagen Corporativa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dirty="0" smtClean="0"/>
              <a:t>a) Enumeración de los objetivos empresariales</a:t>
            </a:r>
          </a:p>
          <a:p>
            <a:pPr marL="0" indent="0">
              <a:buNone/>
            </a:pPr>
            <a:r>
              <a:rPr lang="es-MX" dirty="0" smtClean="0"/>
              <a:t>b) </a:t>
            </a:r>
            <a:r>
              <a:rPr lang="es-MX" dirty="0" smtClean="0"/>
              <a:t>Traducir </a:t>
            </a:r>
            <a:r>
              <a:rPr lang="es-MX" dirty="0" smtClean="0"/>
              <a:t>los objetivos anteriores en términos de imagen</a:t>
            </a:r>
          </a:p>
          <a:p>
            <a:pPr marL="0" indent="0">
              <a:buNone/>
            </a:pPr>
            <a:r>
              <a:rPr lang="es-MX" dirty="0"/>
              <a:t>c</a:t>
            </a:r>
            <a:r>
              <a:rPr lang="es-MX" dirty="0" smtClean="0"/>
              <a:t>) Conocer con exactitud el estado actual de la Imagen de la </a:t>
            </a:r>
            <a:r>
              <a:rPr lang="es-MX" dirty="0" smtClean="0"/>
              <a:t>compañía: evaluación: interna, pública, financiera, producto.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d) Configuración o adaptación de la personalidad corporativa de la </a:t>
            </a:r>
            <a:r>
              <a:rPr lang="es-MX" dirty="0" smtClean="0"/>
              <a:t>compañía: personalidad pública: </a:t>
            </a:r>
            <a:r>
              <a:rPr lang="es-MX" dirty="0" smtClean="0"/>
              <a:t>i</a:t>
            </a:r>
            <a:r>
              <a:rPr lang="es-MX" dirty="0" smtClean="0"/>
              <a:t>dentidad visual, cultura, comunicación corporativa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e) Gestión de la </a:t>
            </a:r>
            <a:r>
              <a:rPr lang="es-MX" dirty="0" smtClean="0"/>
              <a:t>comunicación: programas alineados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f) Método de difusión interna del plan</a:t>
            </a:r>
          </a:p>
          <a:p>
            <a:pPr marL="0" indent="0">
              <a:buNone/>
            </a:pPr>
            <a:r>
              <a:rPr lang="es-MX" dirty="0" smtClean="0"/>
              <a:t>g) Presupuesto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4242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2. Dirección de comunicación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Dircom</a:t>
            </a:r>
            <a:r>
              <a:rPr lang="es-MX" dirty="0" smtClean="0"/>
              <a:t>: ¿Director de imagen?</a:t>
            </a:r>
          </a:p>
          <a:p>
            <a:r>
              <a:rPr lang="es-MX" dirty="0" smtClean="0"/>
              <a:t>a) Elaboración del MGC</a:t>
            </a:r>
          </a:p>
          <a:p>
            <a:r>
              <a:rPr lang="es-MX" dirty="0" smtClean="0"/>
              <a:t>b) Portavoz de la compañía</a:t>
            </a:r>
          </a:p>
          <a:p>
            <a:r>
              <a:rPr lang="es-MX" dirty="0" smtClean="0"/>
              <a:t>c) Dir. Del programa de comunicación del presidente</a:t>
            </a:r>
            <a:endParaRPr lang="es-MX" dirty="0"/>
          </a:p>
        </p:txBody>
      </p:sp>
      <p:pic>
        <p:nvPicPr>
          <p:cNvPr id="3074" name="Picture 2" descr="http://www.masr.com.mx/wp-content/uploads/2011/04/ciudadania-corporativa-300x29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010024"/>
            <a:ext cx="28575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3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Organigrama </a:t>
            </a:r>
            <a:r>
              <a:rPr lang="es-MX" dirty="0" err="1" smtClean="0"/>
              <a:t>Dircom</a:t>
            </a:r>
            <a:endParaRPr lang="es-MX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555365"/>
              </p:ext>
            </p:extLst>
          </p:nvPr>
        </p:nvGraphicFramePr>
        <p:xfrm>
          <a:off x="457200" y="105273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331640" y="49697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79512" y="5329808"/>
            <a:ext cx="2448272" cy="1339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Prensa</a:t>
            </a:r>
          </a:p>
          <a:p>
            <a:pPr algn="ctr"/>
            <a:r>
              <a:rPr lang="es-MX" dirty="0" smtClean="0"/>
              <a:t>R.P.</a:t>
            </a:r>
          </a:p>
          <a:p>
            <a:pPr algn="ctr"/>
            <a:r>
              <a:rPr lang="es-MX" dirty="0" smtClean="0"/>
              <a:t>Comunicación interna</a:t>
            </a:r>
          </a:p>
          <a:p>
            <a:pPr algn="ctr"/>
            <a:r>
              <a:rPr lang="es-MX" dirty="0" smtClean="0"/>
              <a:t>Com. Finan.</a:t>
            </a:r>
          </a:p>
          <a:p>
            <a:pPr algn="ctr"/>
            <a:r>
              <a:rPr lang="es-MX" dirty="0" smtClean="0"/>
              <a:t>Campaña Corp.</a:t>
            </a:r>
            <a:endParaRPr lang="es-MX" dirty="0"/>
          </a:p>
        </p:txBody>
      </p:sp>
      <p:sp>
        <p:nvSpPr>
          <p:cNvPr id="3" name="TextBox 2"/>
          <p:cNvSpPr txBox="1"/>
          <p:nvPr/>
        </p:nvSpPr>
        <p:spPr>
          <a:xfrm>
            <a:off x="3131840" y="5676418"/>
            <a:ext cx="5771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Comité de imagen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Observatorio Permanente de Imagen Corporativa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39785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3. Normas generales de comunicación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Estilo general que debe impregnar todas las comunicaciones de la empresa</a:t>
            </a:r>
          </a:p>
          <a:p>
            <a:r>
              <a:rPr lang="es-MX" dirty="0" smtClean="0"/>
              <a:t>Relación con los medios: +presencia </a:t>
            </a:r>
          </a:p>
          <a:p>
            <a:r>
              <a:rPr lang="es-MX" dirty="0" smtClean="0"/>
              <a:t>Programas orientados: crisis, inducción.</a:t>
            </a:r>
            <a:endParaRPr lang="es-MX" dirty="0"/>
          </a:p>
        </p:txBody>
      </p:sp>
      <p:pic>
        <p:nvPicPr>
          <p:cNvPr id="4098" name="Picture 2" descr="http://porhacheoporb.files.wordpress.com/2013/03/crisis-reputacional.jpg?w=58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92" y="4261768"/>
            <a:ext cx="4812228" cy="262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6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Relación con la prensa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Política a largo plazo</a:t>
            </a:r>
          </a:p>
          <a:p>
            <a:r>
              <a:rPr lang="es-MX" dirty="0" smtClean="0"/>
              <a:t>Colaboración con los periodistas</a:t>
            </a:r>
          </a:p>
          <a:p>
            <a:r>
              <a:rPr lang="es-MX" dirty="0" smtClean="0"/>
              <a:t>Eficacia en la difusión</a:t>
            </a:r>
          </a:p>
          <a:p>
            <a:r>
              <a:rPr lang="es-MX" dirty="0" smtClean="0"/>
              <a:t>Racionalización: no siempre más es mejor</a:t>
            </a:r>
          </a:p>
        </p:txBody>
      </p:sp>
      <p:pic>
        <p:nvPicPr>
          <p:cNvPr id="5122" name="Picture 2" descr="https://si0.twimg.com/profile_images/378800000261051315/eb6b014fedd801f8819d9633f2816691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196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90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umbs.dreamstime.com/x/micr%C3%B3fonos-en-la-rueda-de-prensa-671577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99340"/>
            <a:ext cx="5652120" cy="375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Relación con la prensa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Técnicas</a:t>
            </a:r>
          </a:p>
          <a:p>
            <a:pPr marL="0" indent="0">
              <a:buNone/>
            </a:pPr>
            <a:r>
              <a:rPr lang="es-MX" dirty="0" smtClean="0"/>
              <a:t>a) Comunicado</a:t>
            </a:r>
          </a:p>
          <a:p>
            <a:pPr marL="0" indent="0">
              <a:buNone/>
            </a:pPr>
            <a:r>
              <a:rPr lang="es-MX" dirty="0" smtClean="0"/>
              <a:t>b) Dossier</a:t>
            </a:r>
          </a:p>
          <a:p>
            <a:pPr marL="0" indent="0">
              <a:buNone/>
            </a:pPr>
            <a:r>
              <a:rPr lang="es-MX" dirty="0" smtClean="0"/>
              <a:t>c) La conferencia de prensa</a:t>
            </a:r>
          </a:p>
          <a:p>
            <a:pPr marL="0" indent="0">
              <a:buNone/>
            </a:pPr>
            <a:r>
              <a:rPr lang="es-MX" dirty="0" smtClean="0"/>
              <a:t>d) Entrevista</a:t>
            </a:r>
          </a:p>
          <a:p>
            <a:pPr marL="0" indent="0">
              <a:buNone/>
            </a:pPr>
            <a:r>
              <a:rPr lang="es-MX" dirty="0" smtClean="0"/>
              <a:t>e) Publirreportaje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58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628800"/>
            <a:ext cx="7848872" cy="4248472"/>
          </a:xfrm>
          <a:prstGeom prst="roundRect">
            <a:avLst/>
          </a:prstGeom>
          <a:solidFill>
            <a:srgbClr val="F879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Mapa de públicos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r>
              <a:rPr lang="es-MX" dirty="0" smtClean="0"/>
              <a:t>Repertorio de públicos para fijar las prioridades</a:t>
            </a:r>
          </a:p>
          <a:p>
            <a:r>
              <a:rPr lang="es-MX" dirty="0" smtClean="0"/>
              <a:t>Repertorio de públicos/ variables de configuración y definición de públicos</a:t>
            </a:r>
          </a:p>
          <a:p>
            <a:r>
              <a:rPr lang="es-MX" dirty="0" smtClean="0"/>
              <a:t>Repertorio de públicos: variado, sin omitir grupos pequeños que requieran una comunicación dirigida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04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14675"/>
              </p:ext>
            </p:extLst>
          </p:nvPr>
        </p:nvGraphicFramePr>
        <p:xfrm>
          <a:off x="107504" y="1412781"/>
          <a:ext cx="8928990" cy="4608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5759"/>
                <a:gridCol w="410621"/>
                <a:gridCol w="314004"/>
                <a:gridCol w="458929"/>
                <a:gridCol w="225439"/>
                <a:gridCol w="354262"/>
                <a:gridCol w="346210"/>
                <a:gridCol w="378416"/>
                <a:gridCol w="410621"/>
                <a:gridCol w="265695"/>
                <a:gridCol w="217388"/>
                <a:gridCol w="241541"/>
                <a:gridCol w="354262"/>
                <a:gridCol w="193234"/>
                <a:gridCol w="209336"/>
                <a:gridCol w="281799"/>
                <a:gridCol w="281799"/>
                <a:gridCol w="314004"/>
                <a:gridCol w="241541"/>
                <a:gridCol w="241541"/>
                <a:gridCol w="338158"/>
                <a:gridCol w="338158"/>
                <a:gridCol w="314004"/>
                <a:gridCol w="346210"/>
                <a:gridCol w="636059"/>
              </a:tblGrid>
              <a:tr h="381329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Variables de config.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Dimensión estratégica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Influencia en la opinión pública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Difusión de imagen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Int. Económicos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Conoc. Corporativo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Composición interna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Coeficiente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10858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Repertorio de públicos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Est.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Tac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Coy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Pre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Med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Neu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Det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Gen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Tra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Ine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Pro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Ali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Com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Est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Fun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For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Sup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Maho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Mahe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Miho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Mohe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Personal direc.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Cargos interm.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Personal contacto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Empleados admin.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Empleados prod.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Fza. Ventas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Distribuidores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Accionistas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Grandes clientes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Pequeños clientes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Ent. Financieras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Admon. Central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Admón. Aut.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Sindicatos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Patronales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Líderes oposición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Periodistas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Asoc. Consumidores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Empresas sector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Universidades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 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MX" dirty="0" smtClean="0"/>
              <a:t>Mapa de públicos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4623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5. Plan anual de comunicación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Estado actual de la Imagen corporativa de la entidad</a:t>
            </a:r>
          </a:p>
          <a:p>
            <a:r>
              <a:rPr lang="es-MX" dirty="0" smtClean="0"/>
              <a:t>Objetivos anuales de comunicación</a:t>
            </a:r>
          </a:p>
          <a:p>
            <a:r>
              <a:rPr lang="es-MX" dirty="0" smtClean="0"/>
              <a:t>Programas de comunicación</a:t>
            </a:r>
            <a:endParaRPr lang="es-MX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06186020"/>
              </p:ext>
            </p:extLst>
          </p:nvPr>
        </p:nvGraphicFramePr>
        <p:xfrm>
          <a:off x="1043608" y="3984088"/>
          <a:ext cx="7320136" cy="2852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15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</TotalTime>
  <Words>484</Words>
  <Application>Microsoft Office PowerPoint</Application>
  <PresentationFormat>On-screen Show (4:3)</PresentationFormat>
  <Paragraphs>602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Manual de gestión comunicativa MGC</vt:lpstr>
      <vt:lpstr>MGC</vt:lpstr>
      <vt:lpstr>1. Plan estratégico de Imagen Corporativa</vt:lpstr>
      <vt:lpstr>1. Plan estratégico de Imagen Corporativa</vt:lpstr>
      <vt:lpstr>2. Dirección de comunicación</vt:lpstr>
      <vt:lpstr>Organigrama Dircom</vt:lpstr>
      <vt:lpstr>3. Normas generales de comunicación</vt:lpstr>
      <vt:lpstr>Relación con la prensa</vt:lpstr>
      <vt:lpstr>Relación con la prensa</vt:lpstr>
      <vt:lpstr>Mapa de públicos</vt:lpstr>
      <vt:lpstr>Mapa de públicos</vt:lpstr>
      <vt:lpstr>5. Plan anual de comunicación</vt:lpstr>
    </vt:vector>
  </TitlesOfParts>
  <Company>ITESM-CCM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de gestión comunicativa MGC</dc:title>
  <dc:creator>DINF</dc:creator>
  <cp:lastModifiedBy>DINF</cp:lastModifiedBy>
  <cp:revision>21</cp:revision>
  <dcterms:created xsi:type="dcterms:W3CDTF">2013-09-08T16:57:09Z</dcterms:created>
  <dcterms:modified xsi:type="dcterms:W3CDTF">2013-09-10T01:56:03Z</dcterms:modified>
</cp:coreProperties>
</file>