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7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0E5EF45-9764-4E5C-85BA-BCB1564441BF}">
          <p14:sldIdLst>
            <p14:sldId id="268"/>
            <p14:sldId id="257"/>
            <p14:sldId id="258"/>
            <p14:sldId id="259"/>
            <p14:sldId id="266"/>
            <p14:sldId id="260"/>
            <p14:sldId id="261"/>
            <p14:sldId id="262"/>
            <p14:sldId id="263"/>
          </p14:sldIdLst>
        </p14:section>
        <p14:section name="Sección sin título" id="{2D0B9922-FB81-4500-BEB1-26D2AA13D84E}">
          <p14:sldIdLst>
            <p14:sldId id="26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1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8-10T20:22:06.745" idx="1">
    <p:pos x="10" y="10"/>
    <p:text>Nuen trabajo aunque limitado en diseño. 95</p:text>
  </p:cm>
  <p:cm authorId="0" dt="2013-08-10T20:22:32.523" idx="2">
    <p:pos x="146" y="146"/>
    <p:text>Buen trabajo pero limitado en diseño
95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5B2A0E-4896-4647-816B-5391F988617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2F1AF68-7BF6-447E-8808-80FC987BE9A5}">
      <dgm:prSet phldrT="[Texto]"/>
      <dgm:spPr/>
      <dgm:t>
        <a:bodyPr/>
        <a:lstStyle/>
        <a:p>
          <a:r>
            <a:rPr lang="es-MX" dirty="0" smtClean="0"/>
            <a:t>PROGRESO DE CALCULADORAS</a:t>
          </a:r>
          <a:endParaRPr lang="es-MX" dirty="0"/>
        </a:p>
      </dgm:t>
    </dgm:pt>
    <dgm:pt modelId="{C73A1F83-A497-465A-AF1C-E7B2BD57AD85}" type="parTrans" cxnId="{34990198-AF6F-4F3F-B544-C33BF76E036E}">
      <dgm:prSet/>
      <dgm:spPr/>
      <dgm:t>
        <a:bodyPr/>
        <a:lstStyle/>
        <a:p>
          <a:endParaRPr lang="es-MX"/>
        </a:p>
      </dgm:t>
    </dgm:pt>
    <dgm:pt modelId="{85912E92-758A-44D5-82DF-7079CB2FCA9E}" type="sibTrans" cxnId="{34990198-AF6F-4F3F-B544-C33BF76E036E}">
      <dgm:prSet/>
      <dgm:spPr/>
      <dgm:t>
        <a:bodyPr/>
        <a:lstStyle/>
        <a:p>
          <a:endParaRPr lang="es-MX"/>
        </a:p>
      </dgm:t>
    </dgm:pt>
    <dgm:pt modelId="{8733F0AF-0E3E-4AA3-86A4-7E5B07AB7958}">
      <dgm:prSet phldrT="[Texto]" custT="1"/>
      <dgm:spPr/>
      <dgm:t>
        <a:bodyPr/>
        <a:lstStyle/>
        <a:p>
          <a:r>
            <a:rPr lang="es-MX" sz="1600" dirty="0" smtClean="0"/>
            <a:t>Descifrar correspondencia</a:t>
          </a:r>
          <a:endParaRPr lang="es-MX" sz="1600" dirty="0"/>
        </a:p>
      </dgm:t>
    </dgm:pt>
    <dgm:pt modelId="{AFB7134E-632D-4751-8F17-DFB1B90157F0}" type="parTrans" cxnId="{FD8091D3-A863-4C44-9FAA-CF74F15719D4}">
      <dgm:prSet/>
      <dgm:spPr/>
      <dgm:t>
        <a:bodyPr/>
        <a:lstStyle/>
        <a:p>
          <a:endParaRPr lang="es-MX"/>
        </a:p>
      </dgm:t>
    </dgm:pt>
    <dgm:pt modelId="{1FDB8D84-B2D8-43D5-AC41-30C2A8C5D56D}" type="sibTrans" cxnId="{FD8091D3-A863-4C44-9FAA-CF74F15719D4}">
      <dgm:prSet/>
      <dgm:spPr/>
      <dgm:t>
        <a:bodyPr/>
        <a:lstStyle/>
        <a:p>
          <a:endParaRPr lang="es-MX"/>
        </a:p>
      </dgm:t>
    </dgm:pt>
    <dgm:pt modelId="{E29AEB3F-9971-477B-9D62-F0D2720BAF54}">
      <dgm:prSet phldrT="[Texto]"/>
      <dgm:spPr/>
      <dgm:t>
        <a:bodyPr/>
        <a:lstStyle/>
        <a:p>
          <a:r>
            <a:rPr lang="es-MX" dirty="0" smtClean="0"/>
            <a:t>Bomba atómica</a:t>
          </a:r>
          <a:endParaRPr lang="es-MX" dirty="0"/>
        </a:p>
      </dgm:t>
    </dgm:pt>
    <dgm:pt modelId="{9688C128-7F1F-415C-B87D-1F01B116654E}" type="parTrans" cxnId="{EEF8597E-19DE-425C-9F65-8DA34A7ACC36}">
      <dgm:prSet/>
      <dgm:spPr/>
      <dgm:t>
        <a:bodyPr/>
        <a:lstStyle/>
        <a:p>
          <a:endParaRPr lang="es-MX"/>
        </a:p>
      </dgm:t>
    </dgm:pt>
    <dgm:pt modelId="{262ABD9B-3B47-462C-8480-BF7DBE354991}" type="sibTrans" cxnId="{EEF8597E-19DE-425C-9F65-8DA34A7ACC36}">
      <dgm:prSet/>
      <dgm:spPr/>
      <dgm:t>
        <a:bodyPr/>
        <a:lstStyle/>
        <a:p>
          <a:endParaRPr lang="es-MX"/>
        </a:p>
      </dgm:t>
    </dgm:pt>
    <dgm:pt modelId="{2E0A2FEC-DA24-4F3B-80FE-F2CC938E2A58}">
      <dgm:prSet phldrT="[Texto]"/>
      <dgm:spPr/>
      <dgm:t>
        <a:bodyPr/>
        <a:lstStyle/>
        <a:p>
          <a:r>
            <a:rPr lang="es-MX" dirty="0" smtClean="0"/>
            <a:t>Tablas de tiro</a:t>
          </a:r>
          <a:endParaRPr lang="es-MX" dirty="0"/>
        </a:p>
      </dgm:t>
    </dgm:pt>
    <dgm:pt modelId="{37F17234-A1B6-4D35-86B3-21DC7AEB9290}" type="parTrans" cxnId="{E427FFE3-8F63-4AED-90F1-A9975596D048}">
      <dgm:prSet/>
      <dgm:spPr/>
      <dgm:t>
        <a:bodyPr/>
        <a:lstStyle/>
        <a:p>
          <a:endParaRPr lang="es-MX"/>
        </a:p>
      </dgm:t>
    </dgm:pt>
    <dgm:pt modelId="{BA846F16-97F9-4A25-8360-ED4045D03401}" type="sibTrans" cxnId="{E427FFE3-8F63-4AED-90F1-A9975596D048}">
      <dgm:prSet/>
      <dgm:spPr/>
      <dgm:t>
        <a:bodyPr/>
        <a:lstStyle/>
        <a:p>
          <a:endParaRPr lang="es-MX"/>
        </a:p>
      </dgm:t>
    </dgm:pt>
    <dgm:pt modelId="{9BF69AA0-99B4-467D-A386-3070D6D15A0E}" type="pres">
      <dgm:prSet presAssocID="{455B2A0E-4896-4647-816B-5391F988617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53FA76B6-2A30-4A8D-A6AB-511E29029FBD}" type="pres">
      <dgm:prSet presAssocID="{A2F1AF68-7BF6-447E-8808-80FC987BE9A5}" presName="singleCycle" presStyleCnt="0"/>
      <dgm:spPr/>
    </dgm:pt>
    <dgm:pt modelId="{F09F1D70-0522-4750-8A4A-7F2B35514D83}" type="pres">
      <dgm:prSet presAssocID="{A2F1AF68-7BF6-447E-8808-80FC987BE9A5}" presName="singleCenter" presStyleLbl="node1" presStyleIdx="0" presStyleCnt="4" custScaleX="162676" custScaleY="115760">
        <dgm:presLayoutVars>
          <dgm:chMax val="7"/>
          <dgm:chPref val="7"/>
        </dgm:presLayoutVars>
      </dgm:prSet>
      <dgm:spPr/>
      <dgm:t>
        <a:bodyPr/>
        <a:lstStyle/>
        <a:p>
          <a:endParaRPr lang="es-MX"/>
        </a:p>
      </dgm:t>
    </dgm:pt>
    <dgm:pt modelId="{E1371432-EA6B-45F7-B839-25387BB04560}" type="pres">
      <dgm:prSet presAssocID="{AFB7134E-632D-4751-8F17-DFB1B90157F0}" presName="Name56" presStyleLbl="parChTrans1D2" presStyleIdx="0" presStyleCnt="3"/>
      <dgm:spPr/>
      <dgm:t>
        <a:bodyPr/>
        <a:lstStyle/>
        <a:p>
          <a:endParaRPr lang="es-MX"/>
        </a:p>
      </dgm:t>
    </dgm:pt>
    <dgm:pt modelId="{68319BF9-5A5D-4069-8DE6-B7371797BBCD}" type="pres">
      <dgm:prSet presAssocID="{8733F0AF-0E3E-4AA3-86A4-7E5B07AB7958}" presName="text0" presStyleLbl="node1" presStyleIdx="1" presStyleCnt="4" custScaleX="322908" custScaleY="10128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8AB82C-5F40-40BD-8F44-F6889F020B23}" type="pres">
      <dgm:prSet presAssocID="{9688C128-7F1F-415C-B87D-1F01B116654E}" presName="Name56" presStyleLbl="parChTrans1D2" presStyleIdx="1" presStyleCnt="3"/>
      <dgm:spPr/>
      <dgm:t>
        <a:bodyPr/>
        <a:lstStyle/>
        <a:p>
          <a:endParaRPr lang="es-MX"/>
        </a:p>
      </dgm:t>
    </dgm:pt>
    <dgm:pt modelId="{3CCAA71C-108C-4C92-A13F-F2B9CC362ACD}" type="pres">
      <dgm:prSet presAssocID="{E29AEB3F-9971-477B-9D62-F0D2720BAF54}" presName="text0" presStyleLbl="node1" presStyleIdx="2" presStyleCnt="4" custScaleX="130417" custScaleY="111278" custRadScaleRad="110714" custRadScaleInc="1210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693849-00FB-4651-8926-A386BC7F88D8}" type="pres">
      <dgm:prSet presAssocID="{37F17234-A1B6-4D35-86B3-21DC7AEB9290}" presName="Name56" presStyleLbl="parChTrans1D2" presStyleIdx="2" presStyleCnt="3"/>
      <dgm:spPr/>
      <dgm:t>
        <a:bodyPr/>
        <a:lstStyle/>
        <a:p>
          <a:endParaRPr lang="es-MX"/>
        </a:p>
      </dgm:t>
    </dgm:pt>
    <dgm:pt modelId="{B503CAFA-3C13-4C5F-BACB-831B57ADD11D}" type="pres">
      <dgm:prSet presAssocID="{2E0A2FEC-DA24-4F3B-80FE-F2CC938E2A58}" presName="text0" presStyleLbl="node1" presStyleIdx="3" presStyleCnt="4" custScaleX="135468" custScaleY="115974" custRadScaleRad="110358" custRadScaleInc="-1950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6AC1FCA-9B67-425A-AC8A-FBB5052DA73C}" type="presOf" srcId="{2E0A2FEC-DA24-4F3B-80FE-F2CC938E2A58}" destId="{B503CAFA-3C13-4C5F-BACB-831B57ADD11D}" srcOrd="0" destOrd="0" presId="urn:microsoft.com/office/officeart/2008/layout/RadialCluster"/>
    <dgm:cxn modelId="{FD8091D3-A863-4C44-9FAA-CF74F15719D4}" srcId="{A2F1AF68-7BF6-447E-8808-80FC987BE9A5}" destId="{8733F0AF-0E3E-4AA3-86A4-7E5B07AB7958}" srcOrd="0" destOrd="0" parTransId="{AFB7134E-632D-4751-8F17-DFB1B90157F0}" sibTransId="{1FDB8D84-B2D8-43D5-AC41-30C2A8C5D56D}"/>
    <dgm:cxn modelId="{9B3CFCE7-A07D-4AD9-B02B-E6501DE5EBB5}" type="presOf" srcId="{AFB7134E-632D-4751-8F17-DFB1B90157F0}" destId="{E1371432-EA6B-45F7-B839-25387BB04560}" srcOrd="0" destOrd="0" presId="urn:microsoft.com/office/officeart/2008/layout/RadialCluster"/>
    <dgm:cxn modelId="{91F060AA-9EF6-4B7E-ACEF-32F37AECE282}" type="presOf" srcId="{455B2A0E-4896-4647-816B-5391F9886179}" destId="{9BF69AA0-99B4-467D-A386-3070D6D15A0E}" srcOrd="0" destOrd="0" presId="urn:microsoft.com/office/officeart/2008/layout/RadialCluster"/>
    <dgm:cxn modelId="{B18518C4-8985-41B7-AA8A-4CB9AD0A40A1}" type="presOf" srcId="{A2F1AF68-7BF6-447E-8808-80FC987BE9A5}" destId="{F09F1D70-0522-4750-8A4A-7F2B35514D83}" srcOrd="0" destOrd="0" presId="urn:microsoft.com/office/officeart/2008/layout/RadialCluster"/>
    <dgm:cxn modelId="{754F83EE-3D36-4ED0-8AC5-AF1F5C624658}" type="presOf" srcId="{E29AEB3F-9971-477B-9D62-F0D2720BAF54}" destId="{3CCAA71C-108C-4C92-A13F-F2B9CC362ACD}" srcOrd="0" destOrd="0" presId="urn:microsoft.com/office/officeart/2008/layout/RadialCluster"/>
    <dgm:cxn modelId="{3D35C343-A63E-489E-8090-2699FC3B6AC7}" type="presOf" srcId="{37F17234-A1B6-4D35-86B3-21DC7AEB9290}" destId="{56693849-00FB-4651-8926-A386BC7F88D8}" srcOrd="0" destOrd="0" presId="urn:microsoft.com/office/officeart/2008/layout/RadialCluster"/>
    <dgm:cxn modelId="{16BE3190-3411-4387-B287-894B78A0B7E4}" type="presOf" srcId="{8733F0AF-0E3E-4AA3-86A4-7E5B07AB7958}" destId="{68319BF9-5A5D-4069-8DE6-B7371797BBCD}" srcOrd="0" destOrd="0" presId="urn:microsoft.com/office/officeart/2008/layout/RadialCluster"/>
    <dgm:cxn modelId="{B735BB8C-8554-4368-9E5F-103E8C71AEE4}" type="presOf" srcId="{9688C128-7F1F-415C-B87D-1F01B116654E}" destId="{0F8AB82C-5F40-40BD-8F44-F6889F020B23}" srcOrd="0" destOrd="0" presId="urn:microsoft.com/office/officeart/2008/layout/RadialCluster"/>
    <dgm:cxn modelId="{E427FFE3-8F63-4AED-90F1-A9975596D048}" srcId="{A2F1AF68-7BF6-447E-8808-80FC987BE9A5}" destId="{2E0A2FEC-DA24-4F3B-80FE-F2CC938E2A58}" srcOrd="2" destOrd="0" parTransId="{37F17234-A1B6-4D35-86B3-21DC7AEB9290}" sibTransId="{BA846F16-97F9-4A25-8360-ED4045D03401}"/>
    <dgm:cxn modelId="{34990198-AF6F-4F3F-B544-C33BF76E036E}" srcId="{455B2A0E-4896-4647-816B-5391F9886179}" destId="{A2F1AF68-7BF6-447E-8808-80FC987BE9A5}" srcOrd="0" destOrd="0" parTransId="{C73A1F83-A497-465A-AF1C-E7B2BD57AD85}" sibTransId="{85912E92-758A-44D5-82DF-7079CB2FCA9E}"/>
    <dgm:cxn modelId="{EEF8597E-19DE-425C-9F65-8DA34A7ACC36}" srcId="{A2F1AF68-7BF6-447E-8808-80FC987BE9A5}" destId="{E29AEB3F-9971-477B-9D62-F0D2720BAF54}" srcOrd="1" destOrd="0" parTransId="{9688C128-7F1F-415C-B87D-1F01B116654E}" sibTransId="{262ABD9B-3B47-462C-8480-BF7DBE354991}"/>
    <dgm:cxn modelId="{E26E4843-FB1C-4695-B824-C78663F8FAA0}" type="presParOf" srcId="{9BF69AA0-99B4-467D-A386-3070D6D15A0E}" destId="{53FA76B6-2A30-4A8D-A6AB-511E29029FBD}" srcOrd="0" destOrd="0" presId="urn:microsoft.com/office/officeart/2008/layout/RadialCluster"/>
    <dgm:cxn modelId="{B10CDEFB-3CAD-47C8-A173-89919AC5E631}" type="presParOf" srcId="{53FA76B6-2A30-4A8D-A6AB-511E29029FBD}" destId="{F09F1D70-0522-4750-8A4A-7F2B35514D83}" srcOrd="0" destOrd="0" presId="urn:microsoft.com/office/officeart/2008/layout/RadialCluster"/>
    <dgm:cxn modelId="{3D7767B3-270A-4813-9C71-68ED7A34FC1F}" type="presParOf" srcId="{53FA76B6-2A30-4A8D-A6AB-511E29029FBD}" destId="{E1371432-EA6B-45F7-B839-25387BB04560}" srcOrd="1" destOrd="0" presId="urn:microsoft.com/office/officeart/2008/layout/RadialCluster"/>
    <dgm:cxn modelId="{5A90C01B-F908-40D7-9F24-C329AC52BA70}" type="presParOf" srcId="{53FA76B6-2A30-4A8D-A6AB-511E29029FBD}" destId="{68319BF9-5A5D-4069-8DE6-B7371797BBCD}" srcOrd="2" destOrd="0" presId="urn:microsoft.com/office/officeart/2008/layout/RadialCluster"/>
    <dgm:cxn modelId="{5464FEA9-315C-4C53-B30F-6B48BDB81563}" type="presParOf" srcId="{53FA76B6-2A30-4A8D-A6AB-511E29029FBD}" destId="{0F8AB82C-5F40-40BD-8F44-F6889F020B23}" srcOrd="3" destOrd="0" presId="urn:microsoft.com/office/officeart/2008/layout/RadialCluster"/>
    <dgm:cxn modelId="{7F0718BC-B978-4BE4-9EAD-F52883580A48}" type="presParOf" srcId="{53FA76B6-2A30-4A8D-A6AB-511E29029FBD}" destId="{3CCAA71C-108C-4C92-A13F-F2B9CC362ACD}" srcOrd="4" destOrd="0" presId="urn:microsoft.com/office/officeart/2008/layout/RadialCluster"/>
    <dgm:cxn modelId="{D9AF0B21-E259-4E65-ADA0-5A557CDCEF90}" type="presParOf" srcId="{53FA76B6-2A30-4A8D-A6AB-511E29029FBD}" destId="{56693849-00FB-4651-8926-A386BC7F88D8}" srcOrd="5" destOrd="0" presId="urn:microsoft.com/office/officeart/2008/layout/RadialCluster"/>
    <dgm:cxn modelId="{A2DD3CF5-CB37-437A-9C54-243E47E2D889}" type="presParOf" srcId="{53FA76B6-2A30-4A8D-A6AB-511E29029FBD}" destId="{B503CAFA-3C13-4C5F-BACB-831B57ADD11D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3DAB2-B447-4984-848A-A0375103E763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A9FF1029-DE80-442C-B027-9C4E3F30A827}">
      <dgm:prSet phldrT="[Texto]"/>
      <dgm:spPr/>
      <dgm:t>
        <a:bodyPr/>
        <a:lstStyle/>
        <a:p>
          <a:r>
            <a:rPr lang="es-MX" dirty="0" smtClean="0"/>
            <a:t>Información</a:t>
          </a:r>
          <a:endParaRPr lang="es-MX" dirty="0"/>
        </a:p>
      </dgm:t>
    </dgm:pt>
    <dgm:pt modelId="{2BA00E8C-ABE7-4456-A68F-CB9DEDFCF571}" type="parTrans" cxnId="{AD69E501-27B3-4ACB-B205-1D4DD9393D6E}">
      <dgm:prSet/>
      <dgm:spPr/>
      <dgm:t>
        <a:bodyPr/>
        <a:lstStyle/>
        <a:p>
          <a:endParaRPr lang="es-MX"/>
        </a:p>
      </dgm:t>
    </dgm:pt>
    <dgm:pt modelId="{B1B5ADAD-C045-4544-B3CF-5F062791F1F8}" type="sibTrans" cxnId="{AD69E501-27B3-4ACB-B205-1D4DD9393D6E}">
      <dgm:prSet/>
      <dgm:spPr/>
      <dgm:t>
        <a:bodyPr/>
        <a:lstStyle/>
        <a:p>
          <a:endParaRPr lang="es-MX"/>
        </a:p>
      </dgm:t>
    </dgm:pt>
    <dgm:pt modelId="{16A25AAA-8480-4D7A-890A-02E83E46EA03}">
      <dgm:prSet phldrT="[Texto]"/>
      <dgm:spPr/>
      <dgm:t>
        <a:bodyPr/>
        <a:lstStyle/>
        <a:p>
          <a:r>
            <a:rPr lang="es-MX" dirty="0" smtClean="0"/>
            <a:t>Actividad que transmite conocimiento</a:t>
          </a:r>
          <a:endParaRPr lang="es-MX" dirty="0"/>
        </a:p>
      </dgm:t>
    </dgm:pt>
    <dgm:pt modelId="{F95A32FB-3674-40E1-86E2-66AADA4D1BB3}" type="parTrans" cxnId="{CB9192CB-4EE2-4E90-A331-DB6BE453B2FC}">
      <dgm:prSet/>
      <dgm:spPr/>
      <dgm:t>
        <a:bodyPr/>
        <a:lstStyle/>
        <a:p>
          <a:endParaRPr lang="es-MX"/>
        </a:p>
      </dgm:t>
    </dgm:pt>
    <dgm:pt modelId="{FE2910B4-7549-4A0F-8457-7439DB02D4A5}" type="sibTrans" cxnId="{CB9192CB-4EE2-4E90-A331-DB6BE453B2FC}">
      <dgm:prSet/>
      <dgm:spPr/>
      <dgm:t>
        <a:bodyPr/>
        <a:lstStyle/>
        <a:p>
          <a:endParaRPr lang="es-MX"/>
        </a:p>
      </dgm:t>
    </dgm:pt>
    <dgm:pt modelId="{E99D6D7B-9BAA-42B9-9713-85854F3548F4}">
      <dgm:prSet phldrT="[Texto]"/>
      <dgm:spPr/>
      <dgm:t>
        <a:bodyPr/>
        <a:lstStyle/>
        <a:p>
          <a:r>
            <a:rPr lang="es-MX" dirty="0" smtClean="0"/>
            <a:t>Se basa en el verbo formar</a:t>
          </a:r>
          <a:endParaRPr lang="es-MX" dirty="0"/>
        </a:p>
      </dgm:t>
    </dgm:pt>
    <dgm:pt modelId="{80B578B4-6C93-498C-8230-834A7EE6C512}" type="parTrans" cxnId="{A9C63328-9D3D-41A6-848B-AA177C56839F}">
      <dgm:prSet/>
      <dgm:spPr/>
      <dgm:t>
        <a:bodyPr/>
        <a:lstStyle/>
        <a:p>
          <a:endParaRPr lang="es-MX"/>
        </a:p>
      </dgm:t>
    </dgm:pt>
    <dgm:pt modelId="{AB11C776-5109-4AB5-A659-A2265616F575}" type="sibTrans" cxnId="{A9C63328-9D3D-41A6-848B-AA177C56839F}">
      <dgm:prSet/>
      <dgm:spPr/>
      <dgm:t>
        <a:bodyPr/>
        <a:lstStyle/>
        <a:p>
          <a:endParaRPr lang="es-MX"/>
        </a:p>
      </dgm:t>
    </dgm:pt>
    <dgm:pt modelId="{F8D8F42D-6956-4A4B-97A1-A2A07AD5A59A}">
      <dgm:prSet phldrT="[Texto]"/>
      <dgm:spPr/>
      <dgm:t>
        <a:bodyPr/>
        <a:lstStyle/>
        <a:p>
          <a:r>
            <a:rPr lang="es-MX" dirty="0" smtClean="0"/>
            <a:t>Conocimiento</a:t>
          </a:r>
          <a:endParaRPr lang="es-MX" dirty="0"/>
        </a:p>
      </dgm:t>
    </dgm:pt>
    <dgm:pt modelId="{D8A8F715-99E5-425F-BFF2-553C00BE5D9C}" type="parTrans" cxnId="{7C062184-1DF8-4F2C-B15A-BBC79D86DC55}">
      <dgm:prSet/>
      <dgm:spPr/>
      <dgm:t>
        <a:bodyPr/>
        <a:lstStyle/>
        <a:p>
          <a:endParaRPr lang="es-MX"/>
        </a:p>
      </dgm:t>
    </dgm:pt>
    <dgm:pt modelId="{A96F4906-472B-49D7-A71E-8D48C1D3E98D}" type="sibTrans" cxnId="{7C062184-1DF8-4F2C-B15A-BBC79D86DC55}">
      <dgm:prSet/>
      <dgm:spPr/>
      <dgm:t>
        <a:bodyPr/>
        <a:lstStyle/>
        <a:p>
          <a:endParaRPr lang="es-MX"/>
        </a:p>
      </dgm:t>
    </dgm:pt>
    <dgm:pt modelId="{E3564F20-418D-45C3-9837-52236DD9CB25}">
      <dgm:prSet phldrT="[Texto]"/>
      <dgm:spPr/>
      <dgm:t>
        <a:bodyPr/>
        <a:lstStyle/>
        <a:p>
          <a:r>
            <a:rPr lang="es-MX" dirty="0" smtClean="0"/>
            <a:t>Resultado de haber sido informado</a:t>
          </a:r>
          <a:endParaRPr lang="es-MX" dirty="0"/>
        </a:p>
      </dgm:t>
    </dgm:pt>
    <dgm:pt modelId="{D787FCEA-0CC8-4469-9B4C-65939B7A579D}" type="parTrans" cxnId="{8CFD5751-BFF5-490A-9744-BF8DABB4220C}">
      <dgm:prSet/>
      <dgm:spPr/>
      <dgm:t>
        <a:bodyPr/>
        <a:lstStyle/>
        <a:p>
          <a:endParaRPr lang="es-MX"/>
        </a:p>
      </dgm:t>
    </dgm:pt>
    <dgm:pt modelId="{236655F4-9C7D-47C4-B283-C6C0E18BF958}" type="sibTrans" cxnId="{8CFD5751-BFF5-490A-9744-BF8DABB4220C}">
      <dgm:prSet/>
      <dgm:spPr/>
      <dgm:t>
        <a:bodyPr/>
        <a:lstStyle/>
        <a:p>
          <a:endParaRPr lang="es-MX"/>
        </a:p>
      </dgm:t>
    </dgm:pt>
    <dgm:pt modelId="{4EC46880-D92E-49D9-84C5-98089D1D6386}">
      <dgm:prSet phldrT="[Texto]"/>
      <dgm:spPr/>
      <dgm:t>
        <a:bodyPr/>
        <a:lstStyle/>
        <a:p>
          <a:r>
            <a:rPr lang="es-MX" dirty="0" smtClean="0"/>
            <a:t>Lo que conoce</a:t>
          </a:r>
          <a:endParaRPr lang="es-MX" dirty="0"/>
        </a:p>
      </dgm:t>
    </dgm:pt>
    <dgm:pt modelId="{D442F4FA-C62F-4AF4-93B1-20592C62E396}" type="parTrans" cxnId="{08667F23-42F2-47AF-80DF-BE9494DB97CF}">
      <dgm:prSet/>
      <dgm:spPr/>
      <dgm:t>
        <a:bodyPr/>
        <a:lstStyle/>
        <a:p>
          <a:endParaRPr lang="es-MX"/>
        </a:p>
      </dgm:t>
    </dgm:pt>
    <dgm:pt modelId="{709337CD-EF62-424E-82AA-A67D3519AB95}" type="sibTrans" cxnId="{08667F23-42F2-47AF-80DF-BE9494DB97CF}">
      <dgm:prSet/>
      <dgm:spPr/>
      <dgm:t>
        <a:bodyPr/>
        <a:lstStyle/>
        <a:p>
          <a:endParaRPr lang="es-MX"/>
        </a:p>
      </dgm:t>
    </dgm:pt>
    <dgm:pt modelId="{AFD63831-2401-4309-AFCF-70981847251C}">
      <dgm:prSet phldrT="[Texto]"/>
      <dgm:spPr/>
      <dgm:t>
        <a:bodyPr/>
        <a:lstStyle/>
        <a:p>
          <a:r>
            <a:rPr lang="es-MX" dirty="0" smtClean="0"/>
            <a:t>Lo que se comunica</a:t>
          </a:r>
          <a:endParaRPr lang="es-MX" dirty="0"/>
        </a:p>
      </dgm:t>
    </dgm:pt>
    <dgm:pt modelId="{C3E02522-1F1D-4635-B6E2-E665D24DD2B2}" type="parTrans" cxnId="{EC1D7DF3-DE51-41C3-BD74-B927EB89927A}">
      <dgm:prSet/>
      <dgm:spPr/>
      <dgm:t>
        <a:bodyPr/>
        <a:lstStyle/>
        <a:p>
          <a:endParaRPr lang="es-MX"/>
        </a:p>
      </dgm:t>
    </dgm:pt>
    <dgm:pt modelId="{AB4311FD-FF76-463E-9E47-4B8D6C248976}" type="sibTrans" cxnId="{EC1D7DF3-DE51-41C3-BD74-B927EB89927A}">
      <dgm:prSet/>
      <dgm:spPr/>
      <dgm:t>
        <a:bodyPr/>
        <a:lstStyle/>
        <a:p>
          <a:endParaRPr lang="es-MX"/>
        </a:p>
      </dgm:t>
    </dgm:pt>
    <dgm:pt modelId="{2877E183-F865-4042-8531-108AEAF744C5}" type="pres">
      <dgm:prSet presAssocID="{ADF3DAB2-B447-4984-848A-A0375103E763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52AF4F40-FFEC-4CB3-9D46-435881611683}" type="pres">
      <dgm:prSet presAssocID="{A9FF1029-DE80-442C-B027-9C4E3F30A827}" presName="posSpace" presStyleCnt="0"/>
      <dgm:spPr/>
    </dgm:pt>
    <dgm:pt modelId="{A8F1F77F-F505-4571-BC2C-E9CF2D558202}" type="pres">
      <dgm:prSet presAssocID="{A9FF1029-DE80-442C-B027-9C4E3F30A827}" presName="vertFlow" presStyleCnt="0"/>
      <dgm:spPr/>
    </dgm:pt>
    <dgm:pt modelId="{4183E30B-2B8F-4836-9E8B-05297371DC84}" type="pres">
      <dgm:prSet presAssocID="{A9FF1029-DE80-442C-B027-9C4E3F30A827}" presName="topSpace" presStyleCnt="0"/>
      <dgm:spPr/>
    </dgm:pt>
    <dgm:pt modelId="{0D0554C5-A99E-407C-9178-EE9806AEB883}" type="pres">
      <dgm:prSet presAssocID="{A9FF1029-DE80-442C-B027-9C4E3F30A827}" presName="firstComp" presStyleCnt="0"/>
      <dgm:spPr/>
    </dgm:pt>
    <dgm:pt modelId="{A395A087-3DE5-4B4A-B4E2-8AFECE25BA15}" type="pres">
      <dgm:prSet presAssocID="{A9FF1029-DE80-442C-B027-9C4E3F30A827}" presName="firstChild" presStyleLbl="bgAccFollowNode1" presStyleIdx="0" presStyleCnt="5" custLinFactNeighborX="-1610" custLinFactNeighborY="5394"/>
      <dgm:spPr/>
      <dgm:t>
        <a:bodyPr/>
        <a:lstStyle/>
        <a:p>
          <a:endParaRPr lang="es-MX"/>
        </a:p>
      </dgm:t>
    </dgm:pt>
    <dgm:pt modelId="{96F7D493-0F26-43C3-839A-0C1B1CAE08CC}" type="pres">
      <dgm:prSet presAssocID="{A9FF1029-DE80-442C-B027-9C4E3F30A827}" presName="firstChildTx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4E9204F-0A20-4DFB-B354-C5C835CA83F4}" type="pres">
      <dgm:prSet presAssocID="{E99D6D7B-9BAA-42B9-9713-85854F3548F4}" presName="comp" presStyleCnt="0"/>
      <dgm:spPr/>
    </dgm:pt>
    <dgm:pt modelId="{41B5B218-CD18-4797-A2B5-E65F0B060F39}" type="pres">
      <dgm:prSet presAssocID="{E99D6D7B-9BAA-42B9-9713-85854F3548F4}" presName="child" presStyleLbl="bgAccFollowNode1" presStyleIdx="1" presStyleCnt="5"/>
      <dgm:spPr/>
      <dgm:t>
        <a:bodyPr/>
        <a:lstStyle/>
        <a:p>
          <a:endParaRPr lang="es-MX"/>
        </a:p>
      </dgm:t>
    </dgm:pt>
    <dgm:pt modelId="{B0E0D329-A77F-41F8-B072-975C834BC040}" type="pres">
      <dgm:prSet presAssocID="{E99D6D7B-9BAA-42B9-9713-85854F3548F4}" presName="childTx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3AA219C-C19C-4AF3-88FB-F5578A6B569B}" type="pres">
      <dgm:prSet presAssocID="{AFD63831-2401-4309-AFCF-70981847251C}" presName="comp" presStyleCnt="0"/>
      <dgm:spPr/>
    </dgm:pt>
    <dgm:pt modelId="{3E4E1033-F78B-438F-9BEB-99C545171CFA}" type="pres">
      <dgm:prSet presAssocID="{AFD63831-2401-4309-AFCF-70981847251C}" presName="child" presStyleLbl="bgAccFollowNode1" presStyleIdx="2" presStyleCnt="5"/>
      <dgm:spPr/>
      <dgm:t>
        <a:bodyPr/>
        <a:lstStyle/>
        <a:p>
          <a:endParaRPr lang="es-MX"/>
        </a:p>
      </dgm:t>
    </dgm:pt>
    <dgm:pt modelId="{C364822C-413B-43A3-8FFD-816394C972E0}" type="pres">
      <dgm:prSet presAssocID="{AFD63831-2401-4309-AFCF-70981847251C}" presName="childTx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07E3C6-C913-4D3C-9FE9-63F8B37FF126}" type="pres">
      <dgm:prSet presAssocID="{A9FF1029-DE80-442C-B027-9C4E3F30A827}" presName="negSpace" presStyleCnt="0"/>
      <dgm:spPr/>
    </dgm:pt>
    <dgm:pt modelId="{68F226AE-BC95-4674-954E-8449EF589284}" type="pres">
      <dgm:prSet presAssocID="{A9FF1029-DE80-442C-B027-9C4E3F30A827}" presName="circle" presStyleLbl="node1" presStyleIdx="0" presStyleCnt="2"/>
      <dgm:spPr/>
      <dgm:t>
        <a:bodyPr/>
        <a:lstStyle/>
        <a:p>
          <a:endParaRPr lang="es-MX"/>
        </a:p>
      </dgm:t>
    </dgm:pt>
    <dgm:pt modelId="{F2244A91-B4FC-4EC6-B45E-B390F2327673}" type="pres">
      <dgm:prSet presAssocID="{B1B5ADAD-C045-4544-B3CF-5F062791F1F8}" presName="transSpace" presStyleCnt="0"/>
      <dgm:spPr/>
    </dgm:pt>
    <dgm:pt modelId="{11564DA0-FFF9-4355-990B-574CE7CA47DC}" type="pres">
      <dgm:prSet presAssocID="{F8D8F42D-6956-4A4B-97A1-A2A07AD5A59A}" presName="posSpace" presStyleCnt="0"/>
      <dgm:spPr/>
    </dgm:pt>
    <dgm:pt modelId="{98E5740C-2D4F-43D9-9AE3-D52FA0BB77A1}" type="pres">
      <dgm:prSet presAssocID="{F8D8F42D-6956-4A4B-97A1-A2A07AD5A59A}" presName="vertFlow" presStyleCnt="0"/>
      <dgm:spPr/>
    </dgm:pt>
    <dgm:pt modelId="{4CFBA16B-4265-4DFE-AF9A-628206519D92}" type="pres">
      <dgm:prSet presAssocID="{F8D8F42D-6956-4A4B-97A1-A2A07AD5A59A}" presName="topSpace" presStyleCnt="0"/>
      <dgm:spPr/>
    </dgm:pt>
    <dgm:pt modelId="{0F0E2761-7A7F-4BC3-AE63-44AEF7AC2470}" type="pres">
      <dgm:prSet presAssocID="{F8D8F42D-6956-4A4B-97A1-A2A07AD5A59A}" presName="firstComp" presStyleCnt="0"/>
      <dgm:spPr/>
    </dgm:pt>
    <dgm:pt modelId="{80A58364-C1F0-4722-A8B2-E02DE7824E2B}" type="pres">
      <dgm:prSet presAssocID="{F8D8F42D-6956-4A4B-97A1-A2A07AD5A59A}" presName="firstChild" presStyleLbl="bgAccFollowNode1" presStyleIdx="3" presStyleCnt="5"/>
      <dgm:spPr/>
      <dgm:t>
        <a:bodyPr/>
        <a:lstStyle/>
        <a:p>
          <a:endParaRPr lang="es-MX"/>
        </a:p>
      </dgm:t>
    </dgm:pt>
    <dgm:pt modelId="{5BD1CCE3-B935-4D40-8D72-526BD1B95498}" type="pres">
      <dgm:prSet presAssocID="{F8D8F42D-6956-4A4B-97A1-A2A07AD5A59A}" presName="firstChildTx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8CD10A-FD84-42BD-8C4C-57F21E89450C}" type="pres">
      <dgm:prSet presAssocID="{4EC46880-D92E-49D9-84C5-98089D1D6386}" presName="comp" presStyleCnt="0"/>
      <dgm:spPr/>
    </dgm:pt>
    <dgm:pt modelId="{B4792AF6-639F-4D53-B5F8-B4F9FE54230D}" type="pres">
      <dgm:prSet presAssocID="{4EC46880-D92E-49D9-84C5-98089D1D6386}" presName="child" presStyleLbl="bgAccFollowNode1" presStyleIdx="4" presStyleCnt="5"/>
      <dgm:spPr/>
      <dgm:t>
        <a:bodyPr/>
        <a:lstStyle/>
        <a:p>
          <a:endParaRPr lang="es-MX"/>
        </a:p>
      </dgm:t>
    </dgm:pt>
    <dgm:pt modelId="{041238E2-B56F-4F93-9670-E092F71AECBE}" type="pres">
      <dgm:prSet presAssocID="{4EC46880-D92E-49D9-84C5-98089D1D6386}" presName="childTx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F08593C-D83C-4F1F-B4DA-7A05CB0EF9C9}" type="pres">
      <dgm:prSet presAssocID="{F8D8F42D-6956-4A4B-97A1-A2A07AD5A59A}" presName="negSpace" presStyleCnt="0"/>
      <dgm:spPr/>
    </dgm:pt>
    <dgm:pt modelId="{ECD6FF2F-F36A-41B1-9666-D0205F1C78FF}" type="pres">
      <dgm:prSet presAssocID="{F8D8F42D-6956-4A4B-97A1-A2A07AD5A59A}" presName="circle" presStyleLbl="node1" presStyleIdx="1" presStyleCnt="2"/>
      <dgm:spPr/>
      <dgm:t>
        <a:bodyPr/>
        <a:lstStyle/>
        <a:p>
          <a:endParaRPr lang="es-MX"/>
        </a:p>
      </dgm:t>
    </dgm:pt>
  </dgm:ptLst>
  <dgm:cxnLst>
    <dgm:cxn modelId="{7C062184-1DF8-4F2C-B15A-BBC79D86DC55}" srcId="{ADF3DAB2-B447-4984-848A-A0375103E763}" destId="{F8D8F42D-6956-4A4B-97A1-A2A07AD5A59A}" srcOrd="1" destOrd="0" parTransId="{D8A8F715-99E5-425F-BFF2-553C00BE5D9C}" sibTransId="{A96F4906-472B-49D7-A71E-8D48C1D3E98D}"/>
    <dgm:cxn modelId="{3CE9E232-9140-4411-874E-322D62145B6C}" type="presOf" srcId="{E3564F20-418D-45C3-9837-52236DD9CB25}" destId="{5BD1CCE3-B935-4D40-8D72-526BD1B95498}" srcOrd="1" destOrd="0" presId="urn:microsoft.com/office/officeart/2005/8/layout/hList9"/>
    <dgm:cxn modelId="{55F1E7BB-6583-41A1-8E24-DB7162A871DA}" type="presOf" srcId="{A9FF1029-DE80-442C-B027-9C4E3F30A827}" destId="{68F226AE-BC95-4674-954E-8449EF589284}" srcOrd="0" destOrd="0" presId="urn:microsoft.com/office/officeart/2005/8/layout/hList9"/>
    <dgm:cxn modelId="{0CA8DFA0-5559-4744-AB94-BF29D2E9548A}" type="presOf" srcId="{AFD63831-2401-4309-AFCF-70981847251C}" destId="{C364822C-413B-43A3-8FFD-816394C972E0}" srcOrd="1" destOrd="0" presId="urn:microsoft.com/office/officeart/2005/8/layout/hList9"/>
    <dgm:cxn modelId="{AD69E501-27B3-4ACB-B205-1D4DD9393D6E}" srcId="{ADF3DAB2-B447-4984-848A-A0375103E763}" destId="{A9FF1029-DE80-442C-B027-9C4E3F30A827}" srcOrd="0" destOrd="0" parTransId="{2BA00E8C-ABE7-4456-A68F-CB9DEDFCF571}" sibTransId="{B1B5ADAD-C045-4544-B3CF-5F062791F1F8}"/>
    <dgm:cxn modelId="{8CFD5751-BFF5-490A-9744-BF8DABB4220C}" srcId="{F8D8F42D-6956-4A4B-97A1-A2A07AD5A59A}" destId="{E3564F20-418D-45C3-9837-52236DD9CB25}" srcOrd="0" destOrd="0" parTransId="{D787FCEA-0CC8-4469-9B4C-65939B7A579D}" sibTransId="{236655F4-9C7D-47C4-B283-C6C0E18BF958}"/>
    <dgm:cxn modelId="{220AB508-E5F4-43B1-836F-364A977B1E82}" type="presOf" srcId="{E99D6D7B-9BAA-42B9-9713-85854F3548F4}" destId="{41B5B218-CD18-4797-A2B5-E65F0B060F39}" srcOrd="0" destOrd="0" presId="urn:microsoft.com/office/officeart/2005/8/layout/hList9"/>
    <dgm:cxn modelId="{CB9192CB-4EE2-4E90-A331-DB6BE453B2FC}" srcId="{A9FF1029-DE80-442C-B027-9C4E3F30A827}" destId="{16A25AAA-8480-4D7A-890A-02E83E46EA03}" srcOrd="0" destOrd="0" parTransId="{F95A32FB-3674-40E1-86E2-66AADA4D1BB3}" sibTransId="{FE2910B4-7549-4A0F-8457-7439DB02D4A5}"/>
    <dgm:cxn modelId="{23F1916F-5951-4637-BC8B-80000F9020B1}" type="presOf" srcId="{E99D6D7B-9BAA-42B9-9713-85854F3548F4}" destId="{B0E0D329-A77F-41F8-B072-975C834BC040}" srcOrd="1" destOrd="0" presId="urn:microsoft.com/office/officeart/2005/8/layout/hList9"/>
    <dgm:cxn modelId="{9F003B73-1884-464E-8404-B696EF51F86D}" type="presOf" srcId="{16A25AAA-8480-4D7A-890A-02E83E46EA03}" destId="{96F7D493-0F26-43C3-839A-0C1B1CAE08CC}" srcOrd="1" destOrd="0" presId="urn:microsoft.com/office/officeart/2005/8/layout/hList9"/>
    <dgm:cxn modelId="{9F47E247-9BBD-40D7-8AE7-74846C0B42A2}" type="presOf" srcId="{AFD63831-2401-4309-AFCF-70981847251C}" destId="{3E4E1033-F78B-438F-9BEB-99C545171CFA}" srcOrd="0" destOrd="0" presId="urn:microsoft.com/office/officeart/2005/8/layout/hList9"/>
    <dgm:cxn modelId="{AFFD56D9-CE55-4700-8371-176C1775791A}" type="presOf" srcId="{F8D8F42D-6956-4A4B-97A1-A2A07AD5A59A}" destId="{ECD6FF2F-F36A-41B1-9666-D0205F1C78FF}" srcOrd="0" destOrd="0" presId="urn:microsoft.com/office/officeart/2005/8/layout/hList9"/>
    <dgm:cxn modelId="{A9C63328-9D3D-41A6-848B-AA177C56839F}" srcId="{A9FF1029-DE80-442C-B027-9C4E3F30A827}" destId="{E99D6D7B-9BAA-42B9-9713-85854F3548F4}" srcOrd="1" destOrd="0" parTransId="{80B578B4-6C93-498C-8230-834A7EE6C512}" sibTransId="{AB11C776-5109-4AB5-A659-A2265616F575}"/>
    <dgm:cxn modelId="{5E29D761-2E78-4DC4-B5C6-43817E72A9D3}" type="presOf" srcId="{16A25AAA-8480-4D7A-890A-02E83E46EA03}" destId="{A395A087-3DE5-4B4A-B4E2-8AFECE25BA15}" srcOrd="0" destOrd="0" presId="urn:microsoft.com/office/officeart/2005/8/layout/hList9"/>
    <dgm:cxn modelId="{08667F23-42F2-47AF-80DF-BE9494DB97CF}" srcId="{F8D8F42D-6956-4A4B-97A1-A2A07AD5A59A}" destId="{4EC46880-D92E-49D9-84C5-98089D1D6386}" srcOrd="1" destOrd="0" parTransId="{D442F4FA-C62F-4AF4-93B1-20592C62E396}" sibTransId="{709337CD-EF62-424E-82AA-A67D3519AB95}"/>
    <dgm:cxn modelId="{D3A379FE-DB3D-4B3A-A7C0-B6A40FB72B36}" type="presOf" srcId="{4EC46880-D92E-49D9-84C5-98089D1D6386}" destId="{041238E2-B56F-4F93-9670-E092F71AECBE}" srcOrd="1" destOrd="0" presId="urn:microsoft.com/office/officeart/2005/8/layout/hList9"/>
    <dgm:cxn modelId="{EC1D7DF3-DE51-41C3-BD74-B927EB89927A}" srcId="{A9FF1029-DE80-442C-B027-9C4E3F30A827}" destId="{AFD63831-2401-4309-AFCF-70981847251C}" srcOrd="2" destOrd="0" parTransId="{C3E02522-1F1D-4635-B6E2-E665D24DD2B2}" sibTransId="{AB4311FD-FF76-463E-9E47-4B8D6C248976}"/>
    <dgm:cxn modelId="{4607790F-0356-4064-86B6-E11DB657C504}" type="presOf" srcId="{ADF3DAB2-B447-4984-848A-A0375103E763}" destId="{2877E183-F865-4042-8531-108AEAF744C5}" srcOrd="0" destOrd="0" presId="urn:microsoft.com/office/officeart/2005/8/layout/hList9"/>
    <dgm:cxn modelId="{71C06E56-FB53-439C-AEF8-72090D4A2836}" type="presOf" srcId="{E3564F20-418D-45C3-9837-52236DD9CB25}" destId="{80A58364-C1F0-4722-A8B2-E02DE7824E2B}" srcOrd="0" destOrd="0" presId="urn:microsoft.com/office/officeart/2005/8/layout/hList9"/>
    <dgm:cxn modelId="{A88AED06-CE4A-4021-9C39-D13CA2A270E7}" type="presOf" srcId="{4EC46880-D92E-49D9-84C5-98089D1D6386}" destId="{B4792AF6-639F-4D53-B5F8-B4F9FE54230D}" srcOrd="0" destOrd="0" presId="urn:microsoft.com/office/officeart/2005/8/layout/hList9"/>
    <dgm:cxn modelId="{4ADDF2E6-5436-42CC-B3E2-A6E771F301B2}" type="presParOf" srcId="{2877E183-F865-4042-8531-108AEAF744C5}" destId="{52AF4F40-FFEC-4CB3-9D46-435881611683}" srcOrd="0" destOrd="0" presId="urn:microsoft.com/office/officeart/2005/8/layout/hList9"/>
    <dgm:cxn modelId="{C879A5AF-960E-4DC5-9134-69688926A9F4}" type="presParOf" srcId="{2877E183-F865-4042-8531-108AEAF744C5}" destId="{A8F1F77F-F505-4571-BC2C-E9CF2D558202}" srcOrd="1" destOrd="0" presId="urn:microsoft.com/office/officeart/2005/8/layout/hList9"/>
    <dgm:cxn modelId="{A83BF311-3A52-40BB-821A-BE96942DB3E5}" type="presParOf" srcId="{A8F1F77F-F505-4571-BC2C-E9CF2D558202}" destId="{4183E30B-2B8F-4836-9E8B-05297371DC84}" srcOrd="0" destOrd="0" presId="urn:microsoft.com/office/officeart/2005/8/layout/hList9"/>
    <dgm:cxn modelId="{4A73E26D-8A73-4767-B1E7-B3AE7B9FF53C}" type="presParOf" srcId="{A8F1F77F-F505-4571-BC2C-E9CF2D558202}" destId="{0D0554C5-A99E-407C-9178-EE9806AEB883}" srcOrd="1" destOrd="0" presId="urn:microsoft.com/office/officeart/2005/8/layout/hList9"/>
    <dgm:cxn modelId="{92270C19-D093-4EC1-A402-49816414AA6B}" type="presParOf" srcId="{0D0554C5-A99E-407C-9178-EE9806AEB883}" destId="{A395A087-3DE5-4B4A-B4E2-8AFECE25BA15}" srcOrd="0" destOrd="0" presId="urn:microsoft.com/office/officeart/2005/8/layout/hList9"/>
    <dgm:cxn modelId="{B90F2907-C693-480A-8E2D-E5E8EC2EFD7E}" type="presParOf" srcId="{0D0554C5-A99E-407C-9178-EE9806AEB883}" destId="{96F7D493-0F26-43C3-839A-0C1B1CAE08CC}" srcOrd="1" destOrd="0" presId="urn:microsoft.com/office/officeart/2005/8/layout/hList9"/>
    <dgm:cxn modelId="{8771383E-0E38-43D5-934F-0A7B9234C895}" type="presParOf" srcId="{A8F1F77F-F505-4571-BC2C-E9CF2D558202}" destId="{14E9204F-0A20-4DFB-B354-C5C835CA83F4}" srcOrd="2" destOrd="0" presId="urn:microsoft.com/office/officeart/2005/8/layout/hList9"/>
    <dgm:cxn modelId="{FC4A24A3-FA27-4098-A21D-3AC58F5607A7}" type="presParOf" srcId="{14E9204F-0A20-4DFB-B354-C5C835CA83F4}" destId="{41B5B218-CD18-4797-A2B5-E65F0B060F39}" srcOrd="0" destOrd="0" presId="urn:microsoft.com/office/officeart/2005/8/layout/hList9"/>
    <dgm:cxn modelId="{776F1782-7833-4CE1-92B5-09E3ADB9E7DB}" type="presParOf" srcId="{14E9204F-0A20-4DFB-B354-C5C835CA83F4}" destId="{B0E0D329-A77F-41F8-B072-975C834BC040}" srcOrd="1" destOrd="0" presId="urn:microsoft.com/office/officeart/2005/8/layout/hList9"/>
    <dgm:cxn modelId="{E493906D-B2D9-4776-85EF-B89F21D4399F}" type="presParOf" srcId="{A8F1F77F-F505-4571-BC2C-E9CF2D558202}" destId="{13AA219C-C19C-4AF3-88FB-F5578A6B569B}" srcOrd="3" destOrd="0" presId="urn:microsoft.com/office/officeart/2005/8/layout/hList9"/>
    <dgm:cxn modelId="{9EB54AB8-17ED-46C7-B767-69B63DBB4A9D}" type="presParOf" srcId="{13AA219C-C19C-4AF3-88FB-F5578A6B569B}" destId="{3E4E1033-F78B-438F-9BEB-99C545171CFA}" srcOrd="0" destOrd="0" presId="urn:microsoft.com/office/officeart/2005/8/layout/hList9"/>
    <dgm:cxn modelId="{AECA932D-1AD0-40F7-8A32-A46DE28BEED4}" type="presParOf" srcId="{13AA219C-C19C-4AF3-88FB-F5578A6B569B}" destId="{C364822C-413B-43A3-8FFD-816394C972E0}" srcOrd="1" destOrd="0" presId="urn:microsoft.com/office/officeart/2005/8/layout/hList9"/>
    <dgm:cxn modelId="{25EB3513-5EF1-4872-92DB-B038DB7B8A0E}" type="presParOf" srcId="{2877E183-F865-4042-8531-108AEAF744C5}" destId="{AB07E3C6-C913-4D3C-9FE9-63F8B37FF126}" srcOrd="2" destOrd="0" presId="urn:microsoft.com/office/officeart/2005/8/layout/hList9"/>
    <dgm:cxn modelId="{9F9B3B5B-6ABA-47D9-AE90-3395B025FEA7}" type="presParOf" srcId="{2877E183-F865-4042-8531-108AEAF744C5}" destId="{68F226AE-BC95-4674-954E-8449EF589284}" srcOrd="3" destOrd="0" presId="urn:microsoft.com/office/officeart/2005/8/layout/hList9"/>
    <dgm:cxn modelId="{A0F01943-4455-4292-9F4E-540C75AA6E0B}" type="presParOf" srcId="{2877E183-F865-4042-8531-108AEAF744C5}" destId="{F2244A91-B4FC-4EC6-B45E-B390F2327673}" srcOrd="4" destOrd="0" presId="urn:microsoft.com/office/officeart/2005/8/layout/hList9"/>
    <dgm:cxn modelId="{6C9A3A50-B6EE-4A14-80A3-4DBD3952914C}" type="presParOf" srcId="{2877E183-F865-4042-8531-108AEAF744C5}" destId="{11564DA0-FFF9-4355-990B-574CE7CA47DC}" srcOrd="5" destOrd="0" presId="urn:microsoft.com/office/officeart/2005/8/layout/hList9"/>
    <dgm:cxn modelId="{7675900F-FB01-4F97-A8DC-4FB1A192208A}" type="presParOf" srcId="{2877E183-F865-4042-8531-108AEAF744C5}" destId="{98E5740C-2D4F-43D9-9AE3-D52FA0BB77A1}" srcOrd="6" destOrd="0" presId="urn:microsoft.com/office/officeart/2005/8/layout/hList9"/>
    <dgm:cxn modelId="{4F1CF4E3-19E7-4745-A7B6-E9CACB0DF16C}" type="presParOf" srcId="{98E5740C-2D4F-43D9-9AE3-D52FA0BB77A1}" destId="{4CFBA16B-4265-4DFE-AF9A-628206519D92}" srcOrd="0" destOrd="0" presId="urn:microsoft.com/office/officeart/2005/8/layout/hList9"/>
    <dgm:cxn modelId="{DFB9F876-2102-4CD7-B4B7-513063C170D3}" type="presParOf" srcId="{98E5740C-2D4F-43D9-9AE3-D52FA0BB77A1}" destId="{0F0E2761-7A7F-4BC3-AE63-44AEF7AC2470}" srcOrd="1" destOrd="0" presId="urn:microsoft.com/office/officeart/2005/8/layout/hList9"/>
    <dgm:cxn modelId="{9584D78A-36E5-482B-9B2D-87DBF9663142}" type="presParOf" srcId="{0F0E2761-7A7F-4BC3-AE63-44AEF7AC2470}" destId="{80A58364-C1F0-4722-A8B2-E02DE7824E2B}" srcOrd="0" destOrd="0" presId="urn:microsoft.com/office/officeart/2005/8/layout/hList9"/>
    <dgm:cxn modelId="{20518C76-894E-4F9A-88F7-7ADE71C08EE2}" type="presParOf" srcId="{0F0E2761-7A7F-4BC3-AE63-44AEF7AC2470}" destId="{5BD1CCE3-B935-4D40-8D72-526BD1B95498}" srcOrd="1" destOrd="0" presId="urn:microsoft.com/office/officeart/2005/8/layout/hList9"/>
    <dgm:cxn modelId="{31E2585A-AF24-44C7-90B2-A173FBF949DA}" type="presParOf" srcId="{98E5740C-2D4F-43D9-9AE3-D52FA0BB77A1}" destId="{B08CD10A-FD84-42BD-8C4C-57F21E89450C}" srcOrd="2" destOrd="0" presId="urn:microsoft.com/office/officeart/2005/8/layout/hList9"/>
    <dgm:cxn modelId="{BD6D2F9D-9FA7-4100-B6F8-A518183F88B3}" type="presParOf" srcId="{B08CD10A-FD84-42BD-8C4C-57F21E89450C}" destId="{B4792AF6-639F-4D53-B5F8-B4F9FE54230D}" srcOrd="0" destOrd="0" presId="urn:microsoft.com/office/officeart/2005/8/layout/hList9"/>
    <dgm:cxn modelId="{B764E4C2-E1CE-4B78-B7FC-0A98859E75F1}" type="presParOf" srcId="{B08CD10A-FD84-42BD-8C4C-57F21E89450C}" destId="{041238E2-B56F-4F93-9670-E092F71AECBE}" srcOrd="1" destOrd="0" presId="urn:microsoft.com/office/officeart/2005/8/layout/hList9"/>
    <dgm:cxn modelId="{3A518FF5-4779-491C-91CF-DF529E6DD58F}" type="presParOf" srcId="{2877E183-F865-4042-8531-108AEAF744C5}" destId="{AF08593C-D83C-4F1F-B4DA-7A05CB0EF9C9}" srcOrd="7" destOrd="0" presId="urn:microsoft.com/office/officeart/2005/8/layout/hList9"/>
    <dgm:cxn modelId="{B3F0E3DC-FDCB-4157-862E-56A5675599AD}" type="presParOf" srcId="{2877E183-F865-4042-8531-108AEAF744C5}" destId="{ECD6FF2F-F36A-41B1-9666-D0205F1C78FF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F1D70-0522-4750-8A4A-7F2B35514D83}">
      <dsp:nvSpPr>
        <dsp:cNvPr id="0" name=""/>
        <dsp:cNvSpPr/>
      </dsp:nvSpPr>
      <dsp:spPr>
        <a:xfrm>
          <a:off x="753097" y="2078482"/>
          <a:ext cx="1421656" cy="1011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PROGRESO DE CALCULADORAS</a:t>
          </a:r>
          <a:endParaRPr lang="es-MX" sz="1300" kern="1200" dirty="0"/>
        </a:p>
      </dsp:txBody>
      <dsp:txXfrm>
        <a:off x="802482" y="2127867"/>
        <a:ext cx="1322886" cy="912878"/>
      </dsp:txXfrm>
    </dsp:sp>
    <dsp:sp modelId="{E1371432-EA6B-45F7-B839-25387BB04560}">
      <dsp:nvSpPr>
        <dsp:cNvPr id="0" name=""/>
        <dsp:cNvSpPr/>
      </dsp:nvSpPr>
      <dsp:spPr>
        <a:xfrm rot="16200000">
          <a:off x="1193728" y="1808285"/>
          <a:ext cx="5403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0393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19BF9-5A5D-4069-8DE6-B7371797BBCD}">
      <dsp:nvSpPr>
        <dsp:cNvPr id="0" name=""/>
        <dsp:cNvSpPr/>
      </dsp:nvSpPr>
      <dsp:spPr>
        <a:xfrm>
          <a:off x="518570" y="945044"/>
          <a:ext cx="1890709" cy="5930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Descifrar correspondencia</a:t>
          </a:r>
          <a:endParaRPr lang="es-MX" sz="1600" kern="1200" dirty="0"/>
        </a:p>
      </dsp:txBody>
      <dsp:txXfrm>
        <a:off x="547520" y="973994"/>
        <a:ext cx="1832809" cy="535143"/>
      </dsp:txXfrm>
    </dsp:sp>
    <dsp:sp modelId="{0F8AB82C-5F40-40BD-8F44-F6889F020B23}">
      <dsp:nvSpPr>
        <dsp:cNvPr id="0" name=""/>
        <dsp:cNvSpPr/>
      </dsp:nvSpPr>
      <dsp:spPr>
        <a:xfrm rot="2264449">
          <a:off x="2100551" y="3139489"/>
          <a:ext cx="1612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278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AA71C-108C-4C92-A13F-F2B9CC362ACD}">
      <dsp:nvSpPr>
        <dsp:cNvPr id="0" name=""/>
        <dsp:cNvSpPr/>
      </dsp:nvSpPr>
      <dsp:spPr>
        <a:xfrm>
          <a:off x="2244959" y="3158600"/>
          <a:ext cx="763625" cy="65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Bomba atómica</a:t>
          </a:r>
          <a:endParaRPr lang="es-MX" sz="1300" kern="1200" dirty="0"/>
        </a:p>
      </dsp:txBody>
      <dsp:txXfrm>
        <a:off x="2276766" y="3190407"/>
        <a:ext cx="700011" cy="587947"/>
      </dsp:txXfrm>
    </dsp:sp>
    <dsp:sp modelId="{56693849-00FB-4651-8926-A386BC7F88D8}">
      <dsp:nvSpPr>
        <dsp:cNvPr id="0" name=""/>
        <dsp:cNvSpPr/>
      </dsp:nvSpPr>
      <dsp:spPr>
        <a:xfrm rot="8297748">
          <a:off x="711881" y="3160371"/>
          <a:ext cx="2111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158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3CAFA-3C13-4C5F-BACB-831B57ADD11D}">
      <dsp:nvSpPr>
        <dsp:cNvPr id="0" name=""/>
        <dsp:cNvSpPr/>
      </dsp:nvSpPr>
      <dsp:spPr>
        <a:xfrm>
          <a:off x="-38986" y="3230611"/>
          <a:ext cx="793199" cy="679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Tablas de tiro</a:t>
          </a:r>
          <a:endParaRPr lang="es-MX" sz="1700" kern="1200" dirty="0"/>
        </a:p>
      </dsp:txBody>
      <dsp:txXfrm>
        <a:off x="-5837" y="3263760"/>
        <a:ext cx="726901" cy="612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5A087-3DE5-4B4A-B4E2-8AFECE25BA15}">
      <dsp:nvSpPr>
        <dsp:cNvPr id="0" name=""/>
        <dsp:cNvSpPr/>
      </dsp:nvSpPr>
      <dsp:spPr>
        <a:xfrm>
          <a:off x="2107926" y="564083"/>
          <a:ext cx="1853468" cy="123626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Actividad que transmite conocimiento</a:t>
          </a:r>
          <a:endParaRPr lang="es-MX" sz="1900" kern="1200" dirty="0"/>
        </a:p>
      </dsp:txBody>
      <dsp:txXfrm>
        <a:off x="2404481" y="564083"/>
        <a:ext cx="1556913" cy="1236263"/>
      </dsp:txXfrm>
    </dsp:sp>
    <dsp:sp modelId="{41B5B218-CD18-4797-A2B5-E65F0B060F39}">
      <dsp:nvSpPr>
        <dsp:cNvPr id="0" name=""/>
        <dsp:cNvSpPr/>
      </dsp:nvSpPr>
      <dsp:spPr>
        <a:xfrm>
          <a:off x="2137767" y="1733662"/>
          <a:ext cx="1853468" cy="123626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Se basa en el verbo formar</a:t>
          </a:r>
          <a:endParaRPr lang="es-MX" sz="1900" kern="1200" dirty="0"/>
        </a:p>
      </dsp:txBody>
      <dsp:txXfrm>
        <a:off x="2434322" y="1733662"/>
        <a:ext cx="1556913" cy="1236263"/>
      </dsp:txXfrm>
    </dsp:sp>
    <dsp:sp modelId="{3E4E1033-F78B-438F-9BEB-99C545171CFA}">
      <dsp:nvSpPr>
        <dsp:cNvPr id="0" name=""/>
        <dsp:cNvSpPr/>
      </dsp:nvSpPr>
      <dsp:spPr>
        <a:xfrm>
          <a:off x="2137767" y="2969926"/>
          <a:ext cx="1853468" cy="123626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Lo que se comunica</a:t>
          </a:r>
          <a:endParaRPr lang="es-MX" sz="1900" kern="1200" dirty="0"/>
        </a:p>
      </dsp:txBody>
      <dsp:txXfrm>
        <a:off x="2434322" y="2969926"/>
        <a:ext cx="1556913" cy="1236263"/>
      </dsp:txXfrm>
    </dsp:sp>
    <dsp:sp modelId="{68F226AE-BC95-4674-954E-8449EF589284}">
      <dsp:nvSpPr>
        <dsp:cNvPr id="0" name=""/>
        <dsp:cNvSpPr/>
      </dsp:nvSpPr>
      <dsp:spPr>
        <a:xfrm>
          <a:off x="1149250" y="3141"/>
          <a:ext cx="1235645" cy="123564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Información</a:t>
          </a:r>
          <a:endParaRPr lang="es-MX" sz="1200" kern="1200" dirty="0"/>
        </a:p>
      </dsp:txBody>
      <dsp:txXfrm>
        <a:off x="1330206" y="184097"/>
        <a:ext cx="873733" cy="873733"/>
      </dsp:txXfrm>
    </dsp:sp>
    <dsp:sp modelId="{80A58364-C1F0-4722-A8B2-E02DE7824E2B}">
      <dsp:nvSpPr>
        <dsp:cNvPr id="0" name=""/>
        <dsp:cNvSpPr/>
      </dsp:nvSpPr>
      <dsp:spPr>
        <a:xfrm>
          <a:off x="5226880" y="497399"/>
          <a:ext cx="1853468" cy="123626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Resultado de haber sido informado</a:t>
          </a:r>
          <a:endParaRPr lang="es-MX" sz="1900" kern="1200" dirty="0"/>
        </a:p>
      </dsp:txBody>
      <dsp:txXfrm>
        <a:off x="5523435" y="497399"/>
        <a:ext cx="1556913" cy="1236263"/>
      </dsp:txXfrm>
    </dsp:sp>
    <dsp:sp modelId="{B4792AF6-639F-4D53-B5F8-B4F9FE54230D}">
      <dsp:nvSpPr>
        <dsp:cNvPr id="0" name=""/>
        <dsp:cNvSpPr/>
      </dsp:nvSpPr>
      <dsp:spPr>
        <a:xfrm>
          <a:off x="5226880" y="1733662"/>
          <a:ext cx="1853468" cy="1236263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Lo que conoce</a:t>
          </a:r>
          <a:endParaRPr lang="es-MX" sz="1900" kern="1200" dirty="0"/>
        </a:p>
      </dsp:txBody>
      <dsp:txXfrm>
        <a:off x="5523435" y="1733662"/>
        <a:ext cx="1556913" cy="1236263"/>
      </dsp:txXfrm>
    </dsp:sp>
    <dsp:sp modelId="{ECD6FF2F-F36A-41B1-9666-D0205F1C78FF}">
      <dsp:nvSpPr>
        <dsp:cNvPr id="0" name=""/>
        <dsp:cNvSpPr/>
      </dsp:nvSpPr>
      <dsp:spPr>
        <a:xfrm>
          <a:off x="4238364" y="3141"/>
          <a:ext cx="1235645" cy="12356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Conocimiento</a:t>
          </a:r>
          <a:endParaRPr lang="es-MX" sz="1200" kern="1200" dirty="0"/>
        </a:p>
      </dsp:txBody>
      <dsp:txXfrm>
        <a:off x="4419320" y="184097"/>
        <a:ext cx="873733" cy="87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3536A22-D20E-4BAD-9526-A007D213E861}" type="datetimeFigureOut">
              <a:rPr lang="es-MX" smtClean="0"/>
              <a:t>10/08/13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802FFE5-E62A-4668-A257-F18E8C6FFD69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Relationship Id="rId3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9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 rot="-60000">
            <a:off x="1101118" y="1412850"/>
            <a:ext cx="3063240" cy="2107636"/>
          </a:xfrm>
        </p:spPr>
        <p:txBody>
          <a:bodyPr>
            <a:noAutofit/>
          </a:bodyPr>
          <a:lstStyle/>
          <a:p>
            <a:r>
              <a:rPr lang="es-MX" sz="2800" dirty="0" smtClean="0"/>
              <a:t>APARICIÓN DE LAS MÁQUINAS INFORMÁTICAS</a:t>
            </a:r>
            <a:endParaRPr lang="es-MX" sz="2800" dirty="0"/>
          </a:p>
        </p:txBody>
      </p:sp>
      <p:pic>
        <p:nvPicPr>
          <p:cNvPr id="10" name="9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4810370" y="1005788"/>
            <a:ext cx="2913863" cy="4822544"/>
          </a:xfrm>
        </p:spPr>
      </p:pic>
      <p:sp>
        <p:nvSpPr>
          <p:cNvPr id="8" name="7 Marcador de texto"/>
          <p:cNvSpPr>
            <a:spLocks noGrp="1"/>
          </p:cNvSpPr>
          <p:nvPr>
            <p:ph type="body" sz="half" idx="2"/>
          </p:nvPr>
        </p:nvSpPr>
        <p:spPr>
          <a:xfrm rot="-60000">
            <a:off x="1150474" y="3429643"/>
            <a:ext cx="3044952" cy="2294515"/>
          </a:xfrm>
        </p:spPr>
        <p:txBody>
          <a:bodyPr/>
          <a:lstStyle/>
          <a:p>
            <a:r>
              <a:rPr lang="es-MX" dirty="0" smtClean="0"/>
              <a:t>Capitulo 3 </a:t>
            </a:r>
          </a:p>
          <a:p>
            <a:r>
              <a:rPr lang="es-MX" dirty="0"/>
              <a:t>ARMAND MATTELART</a:t>
            </a:r>
          </a:p>
          <a:p>
            <a:endParaRPr lang="es-MX" dirty="0" smtClean="0"/>
          </a:p>
          <a:p>
            <a:r>
              <a:rPr lang="es-MX" dirty="0"/>
              <a:t>Catalina Florentino Benito</a:t>
            </a:r>
          </a:p>
          <a:p>
            <a:r>
              <a:rPr lang="es-MX" dirty="0" err="1" smtClean="0"/>
              <a:t>Yosselin</a:t>
            </a:r>
            <a:r>
              <a:rPr lang="es-MX" dirty="0" smtClean="0"/>
              <a:t> </a:t>
            </a:r>
            <a:r>
              <a:rPr lang="es-MX" dirty="0" err="1" smtClean="0"/>
              <a:t>Lorelay</a:t>
            </a:r>
            <a:r>
              <a:rPr lang="es-MX" dirty="0" smtClean="0"/>
              <a:t>  Guido Montes de Oca</a:t>
            </a:r>
          </a:p>
          <a:p>
            <a:r>
              <a:rPr lang="es-MX" dirty="0" smtClean="0"/>
              <a:t>Beatriz Margarita Mejía González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643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/>
              <a:t>HACIA LA AUTOMATIZACIÓN DEL CAMPO DE BATALLA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En 1936, el inglés Alan </a:t>
            </a:r>
            <a:r>
              <a:rPr lang="es-MX" dirty="0" err="1" smtClean="0"/>
              <a:t>Turing</a:t>
            </a:r>
            <a:r>
              <a:rPr lang="es-MX" dirty="0" smtClean="0"/>
              <a:t> formula un nuevo principio técnico: la idea de programa grabado y la de tabla de estado que describe el problema:</a:t>
            </a:r>
          </a:p>
          <a:p>
            <a:pPr marL="0" indent="0" algn="ctr">
              <a:buNone/>
            </a:pPr>
            <a:r>
              <a:rPr lang="es-MX" dirty="0" smtClean="0"/>
              <a:t>“ENCRIPTADO ENIGMA”</a:t>
            </a: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482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MODELO DE SINERGIA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899848827"/>
              </p:ext>
            </p:extLst>
          </p:nvPr>
        </p:nvGraphicFramePr>
        <p:xfrm>
          <a:off x="4899025" y="1206500"/>
          <a:ext cx="2913063" cy="454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s-MX" dirty="0" smtClean="0"/>
              <a:t>CONTRA EL COMUNISMO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09010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/>
              <a:t>Norbert</a:t>
            </a:r>
            <a:r>
              <a:rPr lang="es-MX" b="1" dirty="0" smtClean="0"/>
              <a:t> Wiener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dirty="0" smtClean="0"/>
              <a:t>En 1948, publica Cibernética o control y comunicación en animales y máquinas.</a:t>
            </a:r>
          </a:p>
          <a:p>
            <a:pPr marL="0" indent="0" algn="just">
              <a:buNone/>
            </a:pPr>
            <a:endParaRPr lang="es-MX" dirty="0" smtClean="0"/>
          </a:p>
          <a:p>
            <a:pPr marL="0" indent="0" algn="ctr">
              <a:buNone/>
            </a:pPr>
            <a:r>
              <a:rPr lang="es-MX" dirty="0" smtClean="0"/>
              <a:t>Sistema de control descentralizado e interactivo</a:t>
            </a:r>
          </a:p>
          <a:p>
            <a:pPr marL="0" indent="0" algn="ctr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 smtClean="0"/>
              <a:t>Wiener, la información está en el origen de la «segunda revolución industrial». Una revolución portadora de la promesa de liberación de la ciudadanía.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9535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investigación operativa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Los </a:t>
            </a:r>
            <a:r>
              <a:rPr lang="es-MX" dirty="0" err="1" smtClean="0"/>
              <a:t>think</a:t>
            </a:r>
            <a:r>
              <a:rPr lang="es-MX" dirty="0" smtClean="0"/>
              <a:t> </a:t>
            </a:r>
            <a:r>
              <a:rPr lang="es-MX" dirty="0" err="1" smtClean="0"/>
              <a:t>tanks</a:t>
            </a:r>
            <a:r>
              <a:rPr lang="es-MX" dirty="0" smtClean="0"/>
              <a:t> “cajones de ideas” </a:t>
            </a:r>
          </a:p>
          <a:p>
            <a:r>
              <a:rPr lang="es-MX" dirty="0" smtClean="0"/>
              <a:t>Conocimiento-operación: cuna del análisis de sistemas</a:t>
            </a:r>
          </a:p>
          <a:p>
            <a:r>
              <a:rPr lang="es-MX" dirty="0" smtClean="0"/>
              <a:t>Planificación de la sociedad del futuro</a:t>
            </a:r>
          </a:p>
          <a:p>
            <a:r>
              <a:rPr lang="es-MX" dirty="0" smtClean="0"/>
              <a:t>Doctrina del libre flujo de información: cobertura global: INTELSAT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38607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TEORÍA MATEMÁTICA DE LA COMUNICACIÓN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 smtClean="0"/>
              <a:t>En 1949, el ingeniero y matemático Claude </a:t>
            </a:r>
            <a:r>
              <a:rPr lang="es-MX" dirty="0" err="1" smtClean="0"/>
              <a:t>Elwood</a:t>
            </a:r>
            <a:r>
              <a:rPr lang="es-MX" dirty="0" smtClean="0"/>
              <a:t> Shannon formula una teoría matemática de la comunicación. Su definición de la información es estrictamente física, cuantitativa, estadística. Se refiere, sobre todo, a «cantidades de información». Hace caso omiso de la raíz etimológica de informa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3637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836712"/>
            <a:ext cx="7416824" cy="5289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En 1976, Nelson Rockefeller planteaba las grandes líneas de una Política Nacional de la Información. 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En 1977, la Organización para la Cooperación</a:t>
            </a:r>
          </a:p>
          <a:p>
            <a:pPr marL="0" indent="0">
              <a:buNone/>
            </a:pPr>
            <a:r>
              <a:rPr lang="es-MX" dirty="0" smtClean="0"/>
              <a:t>y el Desarrollo (OCDE) invita al economista a que construya un modelo con el fin de clasificar a sus países miembros en la escala que conduce a la «sociedad de la información».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8482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803845"/>
            <a:ext cx="7272808" cy="5361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 smtClean="0"/>
              <a:t>F. </a:t>
            </a:r>
            <a:r>
              <a:rPr lang="es-MX" dirty="0" err="1" smtClean="0"/>
              <a:t>Machlup</a:t>
            </a:r>
            <a:r>
              <a:rPr lang="es-MX" dirty="0" smtClean="0"/>
              <a:t> se niega a separar los dos componentes de información/conocimiento. </a:t>
            </a: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744990"/>
              </p:ext>
            </p:extLst>
          </p:nvPr>
        </p:nvGraphicFramePr>
        <p:xfrm>
          <a:off x="457200" y="1916832"/>
          <a:ext cx="8229600" cy="4209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6035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RELIGIÓN DE LA INFOSFERA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err="1" smtClean="0"/>
              <a:t>McLuhan</a:t>
            </a:r>
            <a:r>
              <a:rPr lang="es-MX" dirty="0" smtClean="0"/>
              <a:t> en su libro «La galaxia Gutenberg, introduce la noción de aldea global.</a:t>
            </a:r>
          </a:p>
          <a:p>
            <a:pPr marL="0" indent="0">
              <a:buNone/>
            </a:pPr>
            <a:r>
              <a:rPr lang="es-MX" dirty="0" smtClean="0"/>
              <a:t> </a:t>
            </a:r>
          </a:p>
          <a:p>
            <a:pPr marL="0" indent="0" algn="ctr">
              <a:buNone/>
            </a:pPr>
            <a:r>
              <a:rPr lang="es-MX" dirty="0" smtClean="0"/>
              <a:t>Guerra de Vietnam</a:t>
            </a:r>
          </a:p>
          <a:p>
            <a:pPr marL="0" indent="0" algn="ctr">
              <a:buNone/>
            </a:pPr>
            <a:r>
              <a:rPr lang="es-MX" dirty="0" smtClean="0"/>
              <a:t>Imagen electrónica</a:t>
            </a:r>
          </a:p>
          <a:p>
            <a:pPr marL="0" indent="0" algn="ctr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Tercer mundo: marchas forzadas expansión de la tecnología electrónica.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149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Envite </a:t>
            </a:r>
            <a:r>
              <a:rPr lang="es-MX" dirty="0" err="1" smtClean="0"/>
              <a:t>civilizacional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logística del pensamiento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MX" dirty="0" smtClean="0"/>
              <a:t>DETERMINISMO</a:t>
            </a:r>
            <a:endParaRPr lang="es-MX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 smtClean="0"/>
              <a:t>TECNOLOGÍAS DE LA MEMORIA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MX" dirty="0" err="1" smtClean="0"/>
              <a:t>Innis</a:t>
            </a:r>
            <a:r>
              <a:rPr lang="es-MX" dirty="0" smtClean="0"/>
              <a:t>  la tecnología de la comunicación determina  las formas de poder (dominio imperial).</a:t>
            </a:r>
          </a:p>
          <a:p>
            <a:pPr marL="0" indent="0" algn="just">
              <a:buNone/>
            </a:pPr>
            <a:r>
              <a:rPr lang="es-MX" dirty="0" smtClean="0"/>
              <a:t>Tendencias de la comunicación</a:t>
            </a:r>
          </a:p>
          <a:p>
            <a:pPr marL="0" indent="0" algn="just">
              <a:buNone/>
            </a:pPr>
            <a:r>
              <a:rPr lang="es-MX" dirty="0" smtClean="0"/>
              <a:t>Desigualdad de monopolios de información</a:t>
            </a:r>
          </a:p>
          <a:p>
            <a:pPr marL="0" indent="0" algn="just">
              <a:buNone/>
            </a:pPr>
            <a:r>
              <a:rPr lang="es-MX" dirty="0" err="1" smtClean="0"/>
              <a:t>McLuhan</a:t>
            </a:r>
            <a:r>
              <a:rPr lang="es-MX" dirty="0" smtClean="0"/>
              <a:t>: el medio es el mensaje, el busca el análisis estructural.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MX" dirty="0" smtClean="0"/>
              <a:t>Exteriorización de la memoria del ser humano </a:t>
            </a:r>
            <a:endParaRPr lang="es-MX" dirty="0"/>
          </a:p>
          <a:p>
            <a:pPr marL="0" indent="0">
              <a:buNone/>
            </a:pPr>
            <a:r>
              <a:rPr lang="es-MX" dirty="0" smtClean="0"/>
              <a:t>Étnica </a:t>
            </a:r>
          </a:p>
          <a:p>
            <a:pPr marL="0" indent="0">
              <a:buNone/>
            </a:pPr>
            <a:r>
              <a:rPr lang="es-MX" dirty="0" smtClean="0"/>
              <a:t>Artificial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Enfoque sociopolítico</a:t>
            </a:r>
          </a:p>
          <a:p>
            <a:pPr marL="0" indent="0">
              <a:buNone/>
            </a:pPr>
            <a:r>
              <a:rPr lang="es-MX" dirty="0" smtClean="0"/>
              <a:t>Ciberespacio</a:t>
            </a:r>
            <a:endParaRPr lang="es-MX" dirty="0"/>
          </a:p>
          <a:p>
            <a:pPr marL="0" indent="0">
              <a:buNone/>
            </a:pPr>
            <a:r>
              <a:rPr lang="es-MX" dirty="0" smtClean="0"/>
              <a:t>Construcción social de las funciones y de los usos de las nuevas herramientas inteligentes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854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335</TotalTime>
  <Words>435</Words>
  <Application>Microsoft Macintosh PowerPoint</Application>
  <PresentationFormat>Presentación en pantalla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Chincheta</vt:lpstr>
      <vt:lpstr>APARICIÓN DE LAS MÁQUINAS INFORMÁTICAS</vt:lpstr>
      <vt:lpstr>HACIA LA AUTOMATIZACIÓN DEL CAMPO DE BATALLA</vt:lpstr>
      <vt:lpstr>MODELO DE SINERGIA</vt:lpstr>
      <vt:lpstr>Norbert Wiener</vt:lpstr>
      <vt:lpstr>La investigación operativa</vt:lpstr>
      <vt:lpstr>LA TEORÍA MATEMÁTICA DE LA COMUNICACIÓN</vt:lpstr>
      <vt:lpstr>Presentación de PowerPoint</vt:lpstr>
      <vt:lpstr>Presentación de PowerPoint</vt:lpstr>
      <vt:lpstr>LA RELIGIÓN DE LA INFOSFERA </vt:lpstr>
      <vt:lpstr>Envite civilizacional logística del pensamiento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APARICIÓN DE LAS MÁQUINAS INFORMATICAS</dc:title>
  <dc:creator>Muestra</dc:creator>
  <cp:lastModifiedBy>Octavio Islas</cp:lastModifiedBy>
  <cp:revision>26</cp:revision>
  <dcterms:created xsi:type="dcterms:W3CDTF">2013-08-05T18:17:03Z</dcterms:created>
  <dcterms:modified xsi:type="dcterms:W3CDTF">2013-08-11T01:22:34Z</dcterms:modified>
</cp:coreProperties>
</file>