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-18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666A9-8DFC-E345-A32C-0DC9E10B0E8B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71B7A4FD-031F-F743-BF8B-406DDDA901DA}">
      <dgm:prSet phldrT="[Text]"/>
      <dgm:spPr/>
      <dgm:t>
        <a:bodyPr/>
        <a:lstStyle/>
        <a:p>
          <a:r>
            <a:rPr lang="es-ES_tradnl" dirty="0" smtClean="0"/>
            <a:t>Descongelamiento (nivel de insatisfacción suficiente como para realizar cambio)</a:t>
          </a:r>
          <a:endParaRPr lang="es-ES_tradnl" dirty="0"/>
        </a:p>
      </dgm:t>
    </dgm:pt>
    <dgm:pt modelId="{BB0C206C-E8AC-1D41-857E-6E4CED327164}" type="parTrans" cxnId="{C695F5C0-020F-D74D-8B04-B15E0FAD1D7B}">
      <dgm:prSet/>
      <dgm:spPr/>
      <dgm:t>
        <a:bodyPr/>
        <a:lstStyle/>
        <a:p>
          <a:endParaRPr lang="es-ES_tradnl"/>
        </a:p>
      </dgm:t>
    </dgm:pt>
    <dgm:pt modelId="{B0E72B85-921F-004E-8691-5E7DBDAF8333}" type="sibTrans" cxnId="{C695F5C0-020F-D74D-8B04-B15E0FAD1D7B}">
      <dgm:prSet/>
      <dgm:spPr/>
      <dgm:t>
        <a:bodyPr/>
        <a:lstStyle/>
        <a:p>
          <a:endParaRPr lang="es-ES_tradnl"/>
        </a:p>
      </dgm:t>
    </dgm:pt>
    <dgm:pt modelId="{34937D5C-5D9D-1E49-B08C-CA161AF01CA4}">
      <dgm:prSet phldrT="[Text]"/>
      <dgm:spPr/>
      <dgm:t>
        <a:bodyPr/>
        <a:lstStyle/>
        <a:p>
          <a:r>
            <a:rPr lang="es-ES_tradnl" dirty="0" smtClean="0"/>
            <a:t>Cambio a través de la reestructuración  cognoscitiva (</a:t>
          </a:r>
          <a:r>
            <a:rPr lang="es-ES_tradnl" smtClean="0"/>
            <a:t>cambios graduales)</a:t>
          </a:r>
          <a:endParaRPr lang="es-ES_tradnl" dirty="0"/>
        </a:p>
      </dgm:t>
    </dgm:pt>
    <dgm:pt modelId="{5A96962B-58F2-E34B-A3B4-C1A5F1B184D0}" type="parTrans" cxnId="{9C4F8B4E-46BC-B743-8C24-52410C785EEF}">
      <dgm:prSet/>
      <dgm:spPr/>
      <dgm:t>
        <a:bodyPr/>
        <a:lstStyle/>
        <a:p>
          <a:endParaRPr lang="es-ES_tradnl"/>
        </a:p>
      </dgm:t>
    </dgm:pt>
    <dgm:pt modelId="{5F71D9C7-FA26-2B43-9A0A-8AA20B224780}" type="sibTrans" cxnId="{9C4F8B4E-46BC-B743-8C24-52410C785EEF}">
      <dgm:prSet/>
      <dgm:spPr/>
      <dgm:t>
        <a:bodyPr/>
        <a:lstStyle/>
        <a:p>
          <a:endParaRPr lang="es-ES_tradnl"/>
        </a:p>
      </dgm:t>
    </dgm:pt>
    <dgm:pt modelId="{0B7F98AF-E732-1540-98B6-05DD12A18995}">
      <dgm:prSet phldrT="[Text]"/>
      <dgm:spPr/>
      <dgm:t>
        <a:bodyPr/>
        <a:lstStyle/>
        <a:p>
          <a:r>
            <a:rPr lang="es-ES_tradnl" dirty="0" smtClean="0"/>
            <a:t>Nuevo congelamiento (Consolidación del cambio)</a:t>
          </a:r>
          <a:endParaRPr lang="es-ES_tradnl" dirty="0"/>
        </a:p>
      </dgm:t>
    </dgm:pt>
    <dgm:pt modelId="{0192A7C1-7E42-7D45-93D3-8C8CB25E8D29}" type="parTrans" cxnId="{2EC06D7E-AF59-2D49-A95E-D6C624524E21}">
      <dgm:prSet/>
      <dgm:spPr/>
      <dgm:t>
        <a:bodyPr/>
        <a:lstStyle/>
        <a:p>
          <a:endParaRPr lang="es-ES_tradnl"/>
        </a:p>
      </dgm:t>
    </dgm:pt>
    <dgm:pt modelId="{A65B7DA1-5A9E-1147-AAFF-E7FD73BC8D37}" type="sibTrans" cxnId="{2EC06D7E-AF59-2D49-A95E-D6C624524E21}">
      <dgm:prSet/>
      <dgm:spPr/>
      <dgm:t>
        <a:bodyPr/>
        <a:lstStyle/>
        <a:p>
          <a:endParaRPr lang="es-ES_tradnl"/>
        </a:p>
      </dgm:t>
    </dgm:pt>
    <dgm:pt modelId="{051CCBED-59CB-7448-8D42-6D459DA60657}" type="pres">
      <dgm:prSet presAssocID="{6C0666A9-8DFC-E345-A32C-0DC9E10B0E8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8C6D1D67-E8C3-7744-A661-BB9A1913E1D6}" type="pres">
      <dgm:prSet presAssocID="{71B7A4FD-031F-F743-BF8B-406DDDA901DA}" presName="dummy" presStyleCnt="0"/>
      <dgm:spPr/>
    </dgm:pt>
    <dgm:pt modelId="{6B9796E1-6D0E-8646-8BCF-4F077F3A048B}" type="pres">
      <dgm:prSet presAssocID="{71B7A4FD-031F-F743-BF8B-406DDDA901DA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D2D5BFD-430D-4B43-B547-07B83560A648}" type="pres">
      <dgm:prSet presAssocID="{B0E72B85-921F-004E-8691-5E7DBDAF8333}" presName="sibTrans" presStyleLbl="node1" presStyleIdx="0" presStyleCnt="3" custLinFactNeighborY="3"/>
      <dgm:spPr/>
      <dgm:t>
        <a:bodyPr/>
        <a:lstStyle/>
        <a:p>
          <a:endParaRPr lang="es-ES_tradnl"/>
        </a:p>
      </dgm:t>
    </dgm:pt>
    <dgm:pt modelId="{82257037-69F5-DD4B-8DF4-CEC9799E37EF}" type="pres">
      <dgm:prSet presAssocID="{34937D5C-5D9D-1E49-B08C-CA161AF01CA4}" presName="dummy" presStyleCnt="0"/>
      <dgm:spPr/>
    </dgm:pt>
    <dgm:pt modelId="{DE891582-EACE-D24E-870B-59B8351C3D5B}" type="pres">
      <dgm:prSet presAssocID="{34937D5C-5D9D-1E49-B08C-CA161AF01CA4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6B7B75A-D4F5-D540-B643-62362130DF48}" type="pres">
      <dgm:prSet presAssocID="{5F71D9C7-FA26-2B43-9A0A-8AA20B224780}" presName="sibTrans" presStyleLbl="node1" presStyleIdx="1" presStyleCnt="3"/>
      <dgm:spPr/>
      <dgm:t>
        <a:bodyPr/>
        <a:lstStyle/>
        <a:p>
          <a:endParaRPr lang="es-ES_tradnl"/>
        </a:p>
      </dgm:t>
    </dgm:pt>
    <dgm:pt modelId="{4E3EE48E-D0D2-D946-B8D9-5D47F3324EC4}" type="pres">
      <dgm:prSet presAssocID="{0B7F98AF-E732-1540-98B6-05DD12A18995}" presName="dummy" presStyleCnt="0"/>
      <dgm:spPr/>
    </dgm:pt>
    <dgm:pt modelId="{FCAA08AF-448F-3648-AB7C-AE68A650D6A4}" type="pres">
      <dgm:prSet presAssocID="{0B7F98AF-E732-1540-98B6-05DD12A18995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EABB5AE-63FD-E145-A94A-84E5D3B5065E}" type="pres">
      <dgm:prSet presAssocID="{A65B7DA1-5A9E-1147-AAFF-E7FD73BC8D37}" presName="sibTrans" presStyleLbl="node1" presStyleIdx="2" presStyleCnt="3"/>
      <dgm:spPr/>
      <dgm:t>
        <a:bodyPr/>
        <a:lstStyle/>
        <a:p>
          <a:endParaRPr lang="es-ES_tradnl"/>
        </a:p>
      </dgm:t>
    </dgm:pt>
  </dgm:ptLst>
  <dgm:cxnLst>
    <dgm:cxn modelId="{C695F5C0-020F-D74D-8B04-B15E0FAD1D7B}" srcId="{6C0666A9-8DFC-E345-A32C-0DC9E10B0E8B}" destId="{71B7A4FD-031F-F743-BF8B-406DDDA901DA}" srcOrd="0" destOrd="0" parTransId="{BB0C206C-E8AC-1D41-857E-6E4CED327164}" sibTransId="{B0E72B85-921F-004E-8691-5E7DBDAF8333}"/>
    <dgm:cxn modelId="{2A534818-1CEB-E844-ACFE-A929AAD68837}" type="presOf" srcId="{5F71D9C7-FA26-2B43-9A0A-8AA20B224780}" destId="{26B7B75A-D4F5-D540-B643-62362130DF48}" srcOrd="0" destOrd="0" presId="urn:microsoft.com/office/officeart/2005/8/layout/cycle1"/>
    <dgm:cxn modelId="{2EC06D7E-AF59-2D49-A95E-D6C624524E21}" srcId="{6C0666A9-8DFC-E345-A32C-0DC9E10B0E8B}" destId="{0B7F98AF-E732-1540-98B6-05DD12A18995}" srcOrd="2" destOrd="0" parTransId="{0192A7C1-7E42-7D45-93D3-8C8CB25E8D29}" sibTransId="{A65B7DA1-5A9E-1147-AAFF-E7FD73BC8D37}"/>
    <dgm:cxn modelId="{F3781EF7-E3A0-C54F-A8A2-B77F755587EA}" type="presOf" srcId="{A65B7DA1-5A9E-1147-AAFF-E7FD73BC8D37}" destId="{1EABB5AE-63FD-E145-A94A-84E5D3B5065E}" srcOrd="0" destOrd="0" presId="urn:microsoft.com/office/officeart/2005/8/layout/cycle1"/>
    <dgm:cxn modelId="{9F8B35C2-1C84-834F-94D4-A2A2C3199A9A}" type="presOf" srcId="{0B7F98AF-E732-1540-98B6-05DD12A18995}" destId="{FCAA08AF-448F-3648-AB7C-AE68A650D6A4}" srcOrd="0" destOrd="0" presId="urn:microsoft.com/office/officeart/2005/8/layout/cycle1"/>
    <dgm:cxn modelId="{CC6BD233-526C-7E4B-BA2B-03C9F041511D}" type="presOf" srcId="{B0E72B85-921F-004E-8691-5E7DBDAF8333}" destId="{2D2D5BFD-430D-4B43-B547-07B83560A648}" srcOrd="0" destOrd="0" presId="urn:microsoft.com/office/officeart/2005/8/layout/cycle1"/>
    <dgm:cxn modelId="{36946410-51FA-EC41-9972-C66DF04D18EB}" type="presOf" srcId="{6C0666A9-8DFC-E345-A32C-0DC9E10B0E8B}" destId="{051CCBED-59CB-7448-8D42-6D459DA60657}" srcOrd="0" destOrd="0" presId="urn:microsoft.com/office/officeart/2005/8/layout/cycle1"/>
    <dgm:cxn modelId="{9C4F8B4E-46BC-B743-8C24-52410C785EEF}" srcId="{6C0666A9-8DFC-E345-A32C-0DC9E10B0E8B}" destId="{34937D5C-5D9D-1E49-B08C-CA161AF01CA4}" srcOrd="1" destOrd="0" parTransId="{5A96962B-58F2-E34B-A3B4-C1A5F1B184D0}" sibTransId="{5F71D9C7-FA26-2B43-9A0A-8AA20B224780}"/>
    <dgm:cxn modelId="{8DA14CC8-88DA-5944-8CEC-4C1A10018DD4}" type="presOf" srcId="{34937D5C-5D9D-1E49-B08C-CA161AF01CA4}" destId="{DE891582-EACE-D24E-870B-59B8351C3D5B}" srcOrd="0" destOrd="0" presId="urn:microsoft.com/office/officeart/2005/8/layout/cycle1"/>
    <dgm:cxn modelId="{9A473D4C-119D-254C-AE65-026F46008010}" type="presOf" srcId="{71B7A4FD-031F-F743-BF8B-406DDDA901DA}" destId="{6B9796E1-6D0E-8646-8BCF-4F077F3A048B}" srcOrd="0" destOrd="0" presId="urn:microsoft.com/office/officeart/2005/8/layout/cycle1"/>
    <dgm:cxn modelId="{3A399E4E-649B-9849-942B-46FE84E09CB6}" type="presParOf" srcId="{051CCBED-59CB-7448-8D42-6D459DA60657}" destId="{8C6D1D67-E8C3-7744-A661-BB9A1913E1D6}" srcOrd="0" destOrd="0" presId="urn:microsoft.com/office/officeart/2005/8/layout/cycle1"/>
    <dgm:cxn modelId="{8E4D34D3-42E2-6843-ACAD-8FEDAF84C455}" type="presParOf" srcId="{051CCBED-59CB-7448-8D42-6D459DA60657}" destId="{6B9796E1-6D0E-8646-8BCF-4F077F3A048B}" srcOrd="1" destOrd="0" presId="urn:microsoft.com/office/officeart/2005/8/layout/cycle1"/>
    <dgm:cxn modelId="{6B3A3291-DA56-0243-AFC0-DBB71C6C8F6E}" type="presParOf" srcId="{051CCBED-59CB-7448-8D42-6D459DA60657}" destId="{2D2D5BFD-430D-4B43-B547-07B83560A648}" srcOrd="2" destOrd="0" presId="urn:microsoft.com/office/officeart/2005/8/layout/cycle1"/>
    <dgm:cxn modelId="{9FC2E23C-009E-F040-AEE2-ED666CCA2AA6}" type="presParOf" srcId="{051CCBED-59CB-7448-8D42-6D459DA60657}" destId="{82257037-69F5-DD4B-8DF4-CEC9799E37EF}" srcOrd="3" destOrd="0" presId="urn:microsoft.com/office/officeart/2005/8/layout/cycle1"/>
    <dgm:cxn modelId="{DA18A3BE-C86B-0B4C-878A-39470A6087B4}" type="presParOf" srcId="{051CCBED-59CB-7448-8D42-6D459DA60657}" destId="{DE891582-EACE-D24E-870B-59B8351C3D5B}" srcOrd="4" destOrd="0" presId="urn:microsoft.com/office/officeart/2005/8/layout/cycle1"/>
    <dgm:cxn modelId="{C35D31B6-8D83-7145-B2DD-EB6D90C34D4D}" type="presParOf" srcId="{051CCBED-59CB-7448-8D42-6D459DA60657}" destId="{26B7B75A-D4F5-D540-B643-62362130DF48}" srcOrd="5" destOrd="0" presId="urn:microsoft.com/office/officeart/2005/8/layout/cycle1"/>
    <dgm:cxn modelId="{9A7E20EA-CDEF-ED42-875E-6B6F3AC7377E}" type="presParOf" srcId="{051CCBED-59CB-7448-8D42-6D459DA60657}" destId="{4E3EE48E-D0D2-D946-B8D9-5D47F3324EC4}" srcOrd="6" destOrd="0" presId="urn:microsoft.com/office/officeart/2005/8/layout/cycle1"/>
    <dgm:cxn modelId="{43C3A00D-1EBD-1C49-8AC9-9D38284C2295}" type="presParOf" srcId="{051CCBED-59CB-7448-8D42-6D459DA60657}" destId="{FCAA08AF-448F-3648-AB7C-AE68A650D6A4}" srcOrd="7" destOrd="0" presId="urn:microsoft.com/office/officeart/2005/8/layout/cycle1"/>
    <dgm:cxn modelId="{0DBAFF9D-3528-384B-BEBC-078A8B6EAE08}" type="presParOf" srcId="{051CCBED-59CB-7448-8D42-6D459DA60657}" destId="{1EABB5AE-63FD-E145-A94A-84E5D3B5065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1DFB21-B237-BC45-ACFD-A20ADE5FF578}" type="doc">
      <dgm:prSet loTypeId="urn:microsoft.com/office/officeart/2008/layout/AlternatingHexagon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E5BFA06-806E-5A41-8838-CC762FDD7FB8}">
      <dgm:prSet phldrT="[Text]" custT="1"/>
      <dgm:spPr/>
      <dgm:t>
        <a:bodyPr/>
        <a:lstStyle/>
        <a:p>
          <a:r>
            <a:rPr lang="es-ES_tradnl" sz="1000" dirty="0" smtClean="0"/>
            <a:t>Libertad de innovar</a:t>
          </a:r>
          <a:endParaRPr lang="es-ES_tradnl" sz="1000" dirty="0"/>
        </a:p>
      </dgm:t>
    </dgm:pt>
    <dgm:pt modelId="{71ADA345-7AF2-1F49-A983-34D3F0B6A678}" type="parTrans" cxnId="{9D24C3CA-ADB4-FE4C-AD1A-7F0A4B107E0A}">
      <dgm:prSet/>
      <dgm:spPr/>
      <dgm:t>
        <a:bodyPr/>
        <a:lstStyle/>
        <a:p>
          <a:endParaRPr lang="es-ES_tradnl"/>
        </a:p>
      </dgm:t>
    </dgm:pt>
    <dgm:pt modelId="{0B7ADCB1-2B39-AD44-AE55-2669BF7C6155}" type="sibTrans" cxnId="{9D24C3CA-ADB4-FE4C-AD1A-7F0A4B107E0A}">
      <dgm:prSet/>
      <dgm:spPr/>
      <dgm:t>
        <a:bodyPr/>
        <a:lstStyle/>
        <a:p>
          <a:r>
            <a:rPr lang="es-ES_tradnl" dirty="0" smtClean="0"/>
            <a:t>Posibilidad de ejercer influencia</a:t>
          </a:r>
          <a:endParaRPr lang="es-ES_tradnl" dirty="0"/>
        </a:p>
      </dgm:t>
    </dgm:pt>
    <dgm:pt modelId="{70FCCC7B-3760-B948-AE14-36E05985434F}">
      <dgm:prSet phldrT="[Text]" custT="1"/>
      <dgm:spPr/>
      <dgm:t>
        <a:bodyPr/>
        <a:lstStyle/>
        <a:p>
          <a:r>
            <a:rPr lang="es-ES_tradnl" sz="1000" dirty="0" smtClean="0"/>
            <a:t>Disposición a trabajar en equipo</a:t>
          </a:r>
          <a:endParaRPr lang="es-ES_tradnl" sz="1000" dirty="0"/>
        </a:p>
      </dgm:t>
    </dgm:pt>
    <dgm:pt modelId="{D94481E0-9D17-0146-BE81-0FA4F54043E9}" type="parTrans" cxnId="{B82EBECA-C53C-644F-AE09-254F606BA18F}">
      <dgm:prSet/>
      <dgm:spPr/>
      <dgm:t>
        <a:bodyPr/>
        <a:lstStyle/>
        <a:p>
          <a:endParaRPr lang="es-ES_tradnl"/>
        </a:p>
      </dgm:t>
    </dgm:pt>
    <dgm:pt modelId="{A61B86D2-B1D5-8147-A753-DE0F65B33B1B}" type="sibTrans" cxnId="{B82EBECA-C53C-644F-AE09-254F606BA18F}">
      <dgm:prSet/>
      <dgm:spPr/>
      <dgm:t>
        <a:bodyPr/>
        <a:lstStyle/>
        <a:p>
          <a:r>
            <a:rPr lang="es-ES_tradnl" dirty="0" smtClean="0"/>
            <a:t>Grado de satisfacción</a:t>
          </a:r>
          <a:endParaRPr lang="es-ES_tradnl" dirty="0"/>
        </a:p>
      </dgm:t>
    </dgm:pt>
    <dgm:pt modelId="{91B4B214-04EE-1645-9AD1-CF8E29D8A797}">
      <dgm:prSet phldrT="[Text]" custT="1"/>
      <dgm:spPr/>
      <dgm:t>
        <a:bodyPr/>
        <a:lstStyle/>
        <a:p>
          <a:r>
            <a:rPr lang="es-ES_tradnl" sz="1000" dirty="0" smtClean="0"/>
            <a:t>Responsabilidad</a:t>
          </a:r>
          <a:endParaRPr lang="es-ES_tradnl" sz="1000" dirty="0"/>
        </a:p>
      </dgm:t>
    </dgm:pt>
    <dgm:pt modelId="{A7EAF4D9-2DD2-CE4A-9A3E-A3A03FADA58A}" type="parTrans" cxnId="{AF76D19D-92EB-334C-8562-84FF57ADC745}">
      <dgm:prSet/>
      <dgm:spPr/>
      <dgm:t>
        <a:bodyPr/>
        <a:lstStyle/>
        <a:p>
          <a:endParaRPr lang="es-ES_tradnl"/>
        </a:p>
      </dgm:t>
    </dgm:pt>
    <dgm:pt modelId="{DD5B69F4-04A6-094A-841B-B6381BABBA47}" type="sibTrans" cxnId="{AF76D19D-92EB-334C-8562-84FF57ADC745}">
      <dgm:prSet custT="1"/>
      <dgm:spPr/>
      <dgm:t>
        <a:bodyPr/>
        <a:lstStyle/>
        <a:p>
          <a:r>
            <a:rPr lang="es-ES_tradnl" sz="1000" dirty="0" smtClean="0"/>
            <a:t>Deseo de cambio</a:t>
          </a:r>
          <a:endParaRPr lang="es-ES_tradnl" sz="1000" dirty="0"/>
        </a:p>
      </dgm:t>
    </dgm:pt>
    <dgm:pt modelId="{F2B10448-323A-BD42-A8BC-E7B76CCA79F6}">
      <dgm:prSet custT="1"/>
      <dgm:spPr/>
      <dgm:t>
        <a:bodyPr/>
        <a:lstStyle/>
        <a:p>
          <a:r>
            <a:rPr lang="es-ES_tradnl" sz="1000" dirty="0" smtClean="0"/>
            <a:t>Sentido de visión Común</a:t>
          </a:r>
          <a:endParaRPr lang="es-ES_tradnl" sz="1000" dirty="0"/>
        </a:p>
      </dgm:t>
    </dgm:pt>
    <dgm:pt modelId="{0B271BE9-4AAA-254D-809A-3AA551371E95}" type="parTrans" cxnId="{DA1C397F-0E39-D94F-8A0F-7B43BEDDB96B}">
      <dgm:prSet/>
      <dgm:spPr/>
      <dgm:t>
        <a:bodyPr/>
        <a:lstStyle/>
        <a:p>
          <a:endParaRPr lang="es-ES_tradnl"/>
        </a:p>
      </dgm:t>
    </dgm:pt>
    <dgm:pt modelId="{92510B21-8A7C-2E40-85AA-55933BDF162B}" type="sibTrans" cxnId="{DA1C397F-0E39-D94F-8A0F-7B43BEDDB96B}">
      <dgm:prSet custT="1"/>
      <dgm:spPr/>
      <dgm:t>
        <a:bodyPr/>
        <a:lstStyle/>
        <a:p>
          <a:r>
            <a:rPr lang="es-ES_tradnl" sz="1000" dirty="0" smtClean="0"/>
            <a:t>Retroalimentación</a:t>
          </a:r>
          <a:endParaRPr lang="es-ES_tradnl" sz="1000" dirty="0"/>
        </a:p>
      </dgm:t>
    </dgm:pt>
    <dgm:pt modelId="{5242A3C9-637E-3F4E-B4CC-5EBFC724EB31}">
      <dgm:prSet custT="1"/>
      <dgm:spPr/>
      <dgm:t>
        <a:bodyPr/>
        <a:lstStyle/>
        <a:p>
          <a:r>
            <a:rPr lang="es-ES_tradnl" sz="1000" dirty="0" smtClean="0"/>
            <a:t>Interacción y comunicación</a:t>
          </a:r>
          <a:endParaRPr lang="es-ES_tradnl" sz="1000" dirty="0"/>
        </a:p>
      </dgm:t>
    </dgm:pt>
    <dgm:pt modelId="{88EC4C30-A95E-3648-813C-94D276632874}" type="parTrans" cxnId="{51B8E08E-5B17-7A41-9E3E-0BDC5688AFF2}">
      <dgm:prSet/>
      <dgm:spPr/>
      <dgm:t>
        <a:bodyPr/>
        <a:lstStyle/>
        <a:p>
          <a:endParaRPr lang="es-ES_tradnl"/>
        </a:p>
      </dgm:t>
    </dgm:pt>
    <dgm:pt modelId="{64512EB4-AAF8-6A4C-AE27-596D7D849C46}" type="sibTrans" cxnId="{51B8E08E-5B17-7A41-9E3E-0BDC5688AFF2}">
      <dgm:prSet/>
      <dgm:spPr/>
      <dgm:t>
        <a:bodyPr/>
        <a:lstStyle/>
        <a:p>
          <a:r>
            <a:rPr lang="es-ES_tradnl" dirty="0" smtClean="0"/>
            <a:t>Conciencia sobre las normas</a:t>
          </a:r>
          <a:endParaRPr lang="es-ES_tradnl" dirty="0"/>
        </a:p>
      </dgm:t>
    </dgm:pt>
    <dgm:pt modelId="{15233C74-3F4E-9D4D-BD07-8C0B050AF235}">
      <dgm:prSet custT="1"/>
      <dgm:spPr/>
      <dgm:t>
        <a:bodyPr/>
        <a:lstStyle/>
        <a:p>
          <a:r>
            <a:rPr lang="es-ES_tradnl" sz="1000" dirty="0" smtClean="0"/>
            <a:t>Confrontación de ideas</a:t>
          </a:r>
          <a:endParaRPr lang="es-ES_tradnl" sz="1000" dirty="0"/>
        </a:p>
      </dgm:t>
    </dgm:pt>
    <dgm:pt modelId="{DCEA9D91-06C0-7F47-8A61-15B65B8A74A8}" type="parTrans" cxnId="{E639AD06-8079-4A4E-BF81-ED4219BEF047}">
      <dgm:prSet/>
      <dgm:spPr/>
      <dgm:t>
        <a:bodyPr/>
        <a:lstStyle/>
        <a:p>
          <a:endParaRPr lang="es-ES_tradnl"/>
        </a:p>
      </dgm:t>
    </dgm:pt>
    <dgm:pt modelId="{EAB71AB5-BC6C-C54C-8D0B-495DB18BC8C4}" type="sibTrans" cxnId="{E639AD06-8079-4A4E-BF81-ED4219BEF047}">
      <dgm:prSet custT="1"/>
      <dgm:spPr/>
      <dgm:t>
        <a:bodyPr/>
        <a:lstStyle/>
        <a:p>
          <a:r>
            <a:rPr lang="es-ES_tradnl" sz="1000" dirty="0" smtClean="0"/>
            <a:t>Capacitación</a:t>
          </a:r>
          <a:endParaRPr lang="es-ES_tradnl" sz="1000" dirty="0"/>
        </a:p>
      </dgm:t>
    </dgm:pt>
    <dgm:pt modelId="{F6E30E30-CD79-C64B-9610-B076268B52F9}">
      <dgm:prSet custT="1"/>
      <dgm:spPr/>
      <dgm:t>
        <a:bodyPr/>
        <a:lstStyle/>
        <a:p>
          <a:r>
            <a:rPr lang="es-ES_tradnl" sz="1000" dirty="0" smtClean="0"/>
            <a:t>Responsabilidad creciente</a:t>
          </a:r>
          <a:endParaRPr lang="es-ES_tradnl" sz="1000" dirty="0"/>
        </a:p>
      </dgm:t>
    </dgm:pt>
    <dgm:pt modelId="{00CDB1A8-1891-5B4B-8116-31B58CBDF903}" type="parTrans" cxnId="{7CC2F2A0-47B2-E84D-85AB-B7819EC55822}">
      <dgm:prSet/>
      <dgm:spPr/>
      <dgm:t>
        <a:bodyPr/>
        <a:lstStyle/>
        <a:p>
          <a:endParaRPr lang="es-ES_tradnl"/>
        </a:p>
      </dgm:t>
    </dgm:pt>
    <dgm:pt modelId="{AF74A9ED-865D-724B-B387-2E0711939BDC}" type="sibTrans" cxnId="{7CC2F2A0-47B2-E84D-85AB-B7819EC55822}">
      <dgm:prSet custT="1"/>
      <dgm:spPr/>
      <dgm:t>
        <a:bodyPr/>
        <a:lstStyle/>
        <a:p>
          <a:r>
            <a:rPr lang="es-ES_tradnl" sz="1000" dirty="0" smtClean="0"/>
            <a:t>Participación</a:t>
          </a:r>
          <a:endParaRPr lang="es-ES_tradnl" sz="1000" dirty="0"/>
        </a:p>
      </dgm:t>
    </dgm:pt>
    <dgm:pt modelId="{7E2BEED5-8560-2B45-B249-091AF2946657}" type="pres">
      <dgm:prSet presAssocID="{581DFB21-B237-BC45-ACFD-A20ADE5FF57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_tradnl"/>
        </a:p>
      </dgm:t>
    </dgm:pt>
    <dgm:pt modelId="{C7AE0B45-3CD9-634F-AE02-8113DAAA091E}" type="pres">
      <dgm:prSet presAssocID="{1E5BFA06-806E-5A41-8838-CC762FDD7FB8}" presName="composite" presStyleCnt="0"/>
      <dgm:spPr/>
    </dgm:pt>
    <dgm:pt modelId="{A440C615-DD2F-1247-80AB-C8F0C852C967}" type="pres">
      <dgm:prSet presAssocID="{1E5BFA06-806E-5A41-8838-CC762FDD7FB8}" presName="Parent1" presStyleLbl="node1" presStyleIdx="0" presStyleCnt="14" custLinFactNeighborY="-182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D5920D6-BF58-8E4D-B03D-ACECF784A37D}" type="pres">
      <dgm:prSet presAssocID="{1E5BFA06-806E-5A41-8838-CC762FDD7FB8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B816801-8FE8-8A4D-8612-3B81B6B19334}" type="pres">
      <dgm:prSet presAssocID="{1E5BFA06-806E-5A41-8838-CC762FDD7FB8}" presName="BalanceSpacing" presStyleCnt="0"/>
      <dgm:spPr/>
    </dgm:pt>
    <dgm:pt modelId="{C0D82FE5-3392-834D-B69C-A4B463E2394E}" type="pres">
      <dgm:prSet presAssocID="{1E5BFA06-806E-5A41-8838-CC762FDD7FB8}" presName="BalanceSpacing1" presStyleCnt="0"/>
      <dgm:spPr/>
    </dgm:pt>
    <dgm:pt modelId="{77CD3DCB-53AB-7346-A3F9-548B0E4ABD1B}" type="pres">
      <dgm:prSet presAssocID="{0B7ADCB1-2B39-AD44-AE55-2669BF7C6155}" presName="Accent1Text" presStyleLbl="node1" presStyleIdx="1" presStyleCnt="14"/>
      <dgm:spPr/>
      <dgm:t>
        <a:bodyPr/>
        <a:lstStyle/>
        <a:p>
          <a:endParaRPr lang="es-ES_tradnl"/>
        </a:p>
      </dgm:t>
    </dgm:pt>
    <dgm:pt modelId="{E4BF1B3B-82EA-D749-B2A7-AA249DD2F57C}" type="pres">
      <dgm:prSet presAssocID="{0B7ADCB1-2B39-AD44-AE55-2669BF7C6155}" presName="spaceBetweenRectangles" presStyleCnt="0"/>
      <dgm:spPr/>
    </dgm:pt>
    <dgm:pt modelId="{CD863DB3-EF53-024D-9E0D-C88EC6CC8C1C}" type="pres">
      <dgm:prSet presAssocID="{70FCCC7B-3760-B948-AE14-36E05985434F}" presName="composite" presStyleCnt="0"/>
      <dgm:spPr/>
    </dgm:pt>
    <dgm:pt modelId="{0CE2CF2B-5183-6645-A413-36C3DA55B183}" type="pres">
      <dgm:prSet presAssocID="{70FCCC7B-3760-B948-AE14-36E05985434F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886EC77-62BD-4C42-B3A0-A6FCE101863A}" type="pres">
      <dgm:prSet presAssocID="{70FCCC7B-3760-B948-AE14-36E05985434F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195DF92-97D9-FC40-8DF8-DDE299657156}" type="pres">
      <dgm:prSet presAssocID="{70FCCC7B-3760-B948-AE14-36E05985434F}" presName="BalanceSpacing" presStyleCnt="0"/>
      <dgm:spPr/>
    </dgm:pt>
    <dgm:pt modelId="{A4C9601E-F38E-5B4C-9A2D-81F2DCCC814B}" type="pres">
      <dgm:prSet presAssocID="{70FCCC7B-3760-B948-AE14-36E05985434F}" presName="BalanceSpacing1" presStyleCnt="0"/>
      <dgm:spPr/>
    </dgm:pt>
    <dgm:pt modelId="{111213A0-A665-E943-B0A9-A76CFB06D18B}" type="pres">
      <dgm:prSet presAssocID="{A61B86D2-B1D5-8147-A753-DE0F65B33B1B}" presName="Accent1Text" presStyleLbl="node1" presStyleIdx="3" presStyleCnt="14"/>
      <dgm:spPr/>
      <dgm:t>
        <a:bodyPr/>
        <a:lstStyle/>
        <a:p>
          <a:endParaRPr lang="es-ES_tradnl"/>
        </a:p>
      </dgm:t>
    </dgm:pt>
    <dgm:pt modelId="{A3DE141F-F4BE-A843-AFE4-41B1EBE9A3AA}" type="pres">
      <dgm:prSet presAssocID="{A61B86D2-B1D5-8147-A753-DE0F65B33B1B}" presName="spaceBetweenRectangles" presStyleCnt="0"/>
      <dgm:spPr/>
    </dgm:pt>
    <dgm:pt modelId="{B40B865D-70A4-0048-BB7E-CC669937369B}" type="pres">
      <dgm:prSet presAssocID="{91B4B214-04EE-1645-9AD1-CF8E29D8A797}" presName="composite" presStyleCnt="0"/>
      <dgm:spPr/>
    </dgm:pt>
    <dgm:pt modelId="{097262B7-81CA-7440-94EC-5A577165804B}" type="pres">
      <dgm:prSet presAssocID="{91B4B214-04EE-1645-9AD1-CF8E29D8A797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44D1F90-2B27-3E48-9931-24E5F56DE075}" type="pres">
      <dgm:prSet presAssocID="{91B4B214-04EE-1645-9AD1-CF8E29D8A797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95AA84D-AE42-F84F-B29D-CB063D5BE9B5}" type="pres">
      <dgm:prSet presAssocID="{91B4B214-04EE-1645-9AD1-CF8E29D8A797}" presName="BalanceSpacing" presStyleCnt="0"/>
      <dgm:spPr/>
    </dgm:pt>
    <dgm:pt modelId="{3D7F9A92-0F59-9D4C-B993-ECFF01D75CFA}" type="pres">
      <dgm:prSet presAssocID="{91B4B214-04EE-1645-9AD1-CF8E29D8A797}" presName="BalanceSpacing1" presStyleCnt="0"/>
      <dgm:spPr/>
    </dgm:pt>
    <dgm:pt modelId="{AE43076C-58D2-8743-AA22-D149F55AE56A}" type="pres">
      <dgm:prSet presAssocID="{DD5B69F4-04A6-094A-841B-B6381BABBA47}" presName="Accent1Text" presStyleLbl="node1" presStyleIdx="5" presStyleCnt="14"/>
      <dgm:spPr/>
      <dgm:t>
        <a:bodyPr/>
        <a:lstStyle/>
        <a:p>
          <a:endParaRPr lang="es-ES_tradnl"/>
        </a:p>
      </dgm:t>
    </dgm:pt>
    <dgm:pt modelId="{7CB6526F-310F-8D42-A26D-FF2B5A0F8CB0}" type="pres">
      <dgm:prSet presAssocID="{DD5B69F4-04A6-094A-841B-B6381BABBA47}" presName="spaceBetweenRectangles" presStyleCnt="0"/>
      <dgm:spPr/>
    </dgm:pt>
    <dgm:pt modelId="{841CCAF5-E63D-4342-AC7E-24D00375A19A}" type="pres">
      <dgm:prSet presAssocID="{F2B10448-323A-BD42-A8BC-E7B76CCA79F6}" presName="composite" presStyleCnt="0"/>
      <dgm:spPr/>
    </dgm:pt>
    <dgm:pt modelId="{68A7C13B-757D-364B-9FF5-95A422AEF20E}" type="pres">
      <dgm:prSet presAssocID="{F2B10448-323A-BD42-A8BC-E7B76CCA79F6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B3C1B87-D443-A942-8C85-12F477024D17}" type="pres">
      <dgm:prSet presAssocID="{F2B10448-323A-BD42-A8BC-E7B76CCA79F6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51C0BF5F-EDE4-8743-85A6-07979AE7E846}" type="pres">
      <dgm:prSet presAssocID="{F2B10448-323A-BD42-A8BC-E7B76CCA79F6}" presName="BalanceSpacing" presStyleCnt="0"/>
      <dgm:spPr/>
    </dgm:pt>
    <dgm:pt modelId="{76D043FB-BAF2-4642-B28D-5738FB02F5AB}" type="pres">
      <dgm:prSet presAssocID="{F2B10448-323A-BD42-A8BC-E7B76CCA79F6}" presName="BalanceSpacing1" presStyleCnt="0"/>
      <dgm:spPr/>
    </dgm:pt>
    <dgm:pt modelId="{4C9961C4-3FE4-F144-8579-E36D6E29A003}" type="pres">
      <dgm:prSet presAssocID="{92510B21-8A7C-2E40-85AA-55933BDF162B}" presName="Accent1Text" presStyleLbl="node1" presStyleIdx="7" presStyleCnt="14"/>
      <dgm:spPr/>
      <dgm:t>
        <a:bodyPr/>
        <a:lstStyle/>
        <a:p>
          <a:endParaRPr lang="es-ES_tradnl"/>
        </a:p>
      </dgm:t>
    </dgm:pt>
    <dgm:pt modelId="{3B0568C3-06FA-E444-B743-1A5178E13162}" type="pres">
      <dgm:prSet presAssocID="{92510B21-8A7C-2E40-85AA-55933BDF162B}" presName="spaceBetweenRectangles" presStyleCnt="0"/>
      <dgm:spPr/>
    </dgm:pt>
    <dgm:pt modelId="{8BAD1E29-F16C-9F4D-9901-ADB1A74A2968}" type="pres">
      <dgm:prSet presAssocID="{5242A3C9-637E-3F4E-B4CC-5EBFC724EB31}" presName="composite" presStyleCnt="0"/>
      <dgm:spPr/>
    </dgm:pt>
    <dgm:pt modelId="{D7FC7C98-8E5D-0549-83AD-D17E463C63B5}" type="pres">
      <dgm:prSet presAssocID="{5242A3C9-637E-3F4E-B4CC-5EBFC724EB31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644FE59-CF27-EF40-8419-9A6B3A1A33F2}" type="pres">
      <dgm:prSet presAssocID="{5242A3C9-637E-3F4E-B4CC-5EBFC724EB31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7945374A-FB22-894F-BB79-AC0E0AB25DC0}" type="pres">
      <dgm:prSet presAssocID="{5242A3C9-637E-3F4E-B4CC-5EBFC724EB31}" presName="BalanceSpacing" presStyleCnt="0"/>
      <dgm:spPr/>
    </dgm:pt>
    <dgm:pt modelId="{1EAD322B-19DF-6D47-9375-267F41FEE4CE}" type="pres">
      <dgm:prSet presAssocID="{5242A3C9-637E-3F4E-B4CC-5EBFC724EB31}" presName="BalanceSpacing1" presStyleCnt="0"/>
      <dgm:spPr/>
    </dgm:pt>
    <dgm:pt modelId="{EA9D5144-DE33-9B43-83BB-90E5DC55BAFA}" type="pres">
      <dgm:prSet presAssocID="{64512EB4-AAF8-6A4C-AE27-596D7D849C46}" presName="Accent1Text" presStyleLbl="node1" presStyleIdx="9" presStyleCnt="14"/>
      <dgm:spPr/>
      <dgm:t>
        <a:bodyPr/>
        <a:lstStyle/>
        <a:p>
          <a:endParaRPr lang="es-ES_tradnl"/>
        </a:p>
      </dgm:t>
    </dgm:pt>
    <dgm:pt modelId="{1E1E117F-2A4A-1845-B833-21A95C8135DA}" type="pres">
      <dgm:prSet presAssocID="{64512EB4-AAF8-6A4C-AE27-596D7D849C46}" presName="spaceBetweenRectangles" presStyleCnt="0"/>
      <dgm:spPr/>
    </dgm:pt>
    <dgm:pt modelId="{A35893FE-3265-F547-9336-E550B0E745F4}" type="pres">
      <dgm:prSet presAssocID="{15233C74-3F4E-9D4D-BD07-8C0B050AF235}" presName="composite" presStyleCnt="0"/>
      <dgm:spPr/>
    </dgm:pt>
    <dgm:pt modelId="{003C1F78-3F04-6C43-B2C1-E4D8D78EACAD}" type="pres">
      <dgm:prSet presAssocID="{15233C74-3F4E-9D4D-BD07-8C0B050AF235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3BD95BF-E3F5-6045-92C5-A9D8BFD31B1F}" type="pres">
      <dgm:prSet presAssocID="{15233C74-3F4E-9D4D-BD07-8C0B050AF235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E0BEDE6-A6C9-674A-B302-25D345F1560F}" type="pres">
      <dgm:prSet presAssocID="{15233C74-3F4E-9D4D-BD07-8C0B050AF235}" presName="BalanceSpacing" presStyleCnt="0"/>
      <dgm:spPr/>
    </dgm:pt>
    <dgm:pt modelId="{6EF38DFE-D25E-E940-951A-84ED60B16C9C}" type="pres">
      <dgm:prSet presAssocID="{15233C74-3F4E-9D4D-BD07-8C0B050AF235}" presName="BalanceSpacing1" presStyleCnt="0"/>
      <dgm:spPr/>
    </dgm:pt>
    <dgm:pt modelId="{853B4F1A-5867-474B-9501-2E499D84BC6D}" type="pres">
      <dgm:prSet presAssocID="{EAB71AB5-BC6C-C54C-8D0B-495DB18BC8C4}" presName="Accent1Text" presStyleLbl="node1" presStyleIdx="11" presStyleCnt="14"/>
      <dgm:spPr/>
      <dgm:t>
        <a:bodyPr/>
        <a:lstStyle/>
        <a:p>
          <a:endParaRPr lang="es-ES_tradnl"/>
        </a:p>
      </dgm:t>
    </dgm:pt>
    <dgm:pt modelId="{B1CBE41C-9D67-124D-B065-4490C24ED65D}" type="pres">
      <dgm:prSet presAssocID="{EAB71AB5-BC6C-C54C-8D0B-495DB18BC8C4}" presName="spaceBetweenRectangles" presStyleCnt="0"/>
      <dgm:spPr/>
    </dgm:pt>
    <dgm:pt modelId="{49E73943-36EF-2C4D-BB09-544BFF3E4C1E}" type="pres">
      <dgm:prSet presAssocID="{F6E30E30-CD79-C64B-9610-B076268B52F9}" presName="composite" presStyleCnt="0"/>
      <dgm:spPr/>
    </dgm:pt>
    <dgm:pt modelId="{9E1A601D-8F4A-0842-B950-7D2BFE794DE9}" type="pres">
      <dgm:prSet presAssocID="{F6E30E30-CD79-C64B-9610-B076268B52F9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BABDC11-E437-964E-8079-C008DE760D69}" type="pres">
      <dgm:prSet presAssocID="{F6E30E30-CD79-C64B-9610-B076268B52F9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DA1B0972-5DEF-EB42-8618-937FD9EDD202}" type="pres">
      <dgm:prSet presAssocID="{F6E30E30-CD79-C64B-9610-B076268B52F9}" presName="BalanceSpacing" presStyleCnt="0"/>
      <dgm:spPr/>
    </dgm:pt>
    <dgm:pt modelId="{7C149162-F185-3A46-8B31-F68AFA4D702F}" type="pres">
      <dgm:prSet presAssocID="{F6E30E30-CD79-C64B-9610-B076268B52F9}" presName="BalanceSpacing1" presStyleCnt="0"/>
      <dgm:spPr/>
    </dgm:pt>
    <dgm:pt modelId="{5E9BC468-44FA-7C48-B041-644ACBB4AB50}" type="pres">
      <dgm:prSet presAssocID="{AF74A9ED-865D-724B-B387-2E0711939BDC}" presName="Accent1Text" presStyleLbl="node1" presStyleIdx="13" presStyleCnt="14"/>
      <dgm:spPr/>
      <dgm:t>
        <a:bodyPr/>
        <a:lstStyle/>
        <a:p>
          <a:endParaRPr lang="es-ES_tradnl"/>
        </a:p>
      </dgm:t>
    </dgm:pt>
  </dgm:ptLst>
  <dgm:cxnLst>
    <dgm:cxn modelId="{07BBE0FD-D4E3-B044-B81F-B83A8D89E6C5}" type="presOf" srcId="{F2B10448-323A-BD42-A8BC-E7B76CCA79F6}" destId="{68A7C13B-757D-364B-9FF5-95A422AEF20E}" srcOrd="0" destOrd="0" presId="urn:microsoft.com/office/officeart/2008/layout/AlternatingHexagons"/>
    <dgm:cxn modelId="{A07D942F-F3C2-0540-9C2F-287CF819555E}" type="presOf" srcId="{70FCCC7B-3760-B948-AE14-36E05985434F}" destId="{0CE2CF2B-5183-6645-A413-36C3DA55B183}" srcOrd="0" destOrd="0" presId="urn:microsoft.com/office/officeart/2008/layout/AlternatingHexagons"/>
    <dgm:cxn modelId="{46A12831-0295-EF44-99D1-ADBC4E799322}" type="presOf" srcId="{5242A3C9-637E-3F4E-B4CC-5EBFC724EB31}" destId="{D7FC7C98-8E5D-0549-83AD-D17E463C63B5}" srcOrd="0" destOrd="0" presId="urn:microsoft.com/office/officeart/2008/layout/AlternatingHexagons"/>
    <dgm:cxn modelId="{D33A6B1E-C86A-C749-8EF0-8B2E60A20341}" type="presOf" srcId="{EAB71AB5-BC6C-C54C-8D0B-495DB18BC8C4}" destId="{853B4F1A-5867-474B-9501-2E499D84BC6D}" srcOrd="0" destOrd="0" presId="urn:microsoft.com/office/officeart/2008/layout/AlternatingHexagons"/>
    <dgm:cxn modelId="{E639AD06-8079-4A4E-BF81-ED4219BEF047}" srcId="{581DFB21-B237-BC45-ACFD-A20ADE5FF578}" destId="{15233C74-3F4E-9D4D-BD07-8C0B050AF235}" srcOrd="5" destOrd="0" parTransId="{DCEA9D91-06C0-7F47-8A61-15B65B8A74A8}" sibTransId="{EAB71AB5-BC6C-C54C-8D0B-495DB18BC8C4}"/>
    <dgm:cxn modelId="{5AD5DC96-7F11-C246-BACB-F9374E3FBCC0}" type="presOf" srcId="{0B7ADCB1-2B39-AD44-AE55-2669BF7C6155}" destId="{77CD3DCB-53AB-7346-A3F9-548B0E4ABD1B}" srcOrd="0" destOrd="0" presId="urn:microsoft.com/office/officeart/2008/layout/AlternatingHexagons"/>
    <dgm:cxn modelId="{C9A83D70-49B9-1A49-86F8-BA8BE4DE9EC1}" type="presOf" srcId="{91B4B214-04EE-1645-9AD1-CF8E29D8A797}" destId="{097262B7-81CA-7440-94EC-5A577165804B}" srcOrd="0" destOrd="0" presId="urn:microsoft.com/office/officeart/2008/layout/AlternatingHexagons"/>
    <dgm:cxn modelId="{CF217FFC-CC92-9942-AF61-B0FAC673229C}" type="presOf" srcId="{F6E30E30-CD79-C64B-9610-B076268B52F9}" destId="{9E1A601D-8F4A-0842-B950-7D2BFE794DE9}" srcOrd="0" destOrd="0" presId="urn:microsoft.com/office/officeart/2008/layout/AlternatingHexagons"/>
    <dgm:cxn modelId="{C3476FE4-30AB-9F49-B7B0-938C4B8FAAC3}" type="presOf" srcId="{64512EB4-AAF8-6A4C-AE27-596D7D849C46}" destId="{EA9D5144-DE33-9B43-83BB-90E5DC55BAFA}" srcOrd="0" destOrd="0" presId="urn:microsoft.com/office/officeart/2008/layout/AlternatingHexagons"/>
    <dgm:cxn modelId="{B82EBECA-C53C-644F-AE09-254F606BA18F}" srcId="{581DFB21-B237-BC45-ACFD-A20ADE5FF578}" destId="{70FCCC7B-3760-B948-AE14-36E05985434F}" srcOrd="1" destOrd="0" parTransId="{D94481E0-9D17-0146-BE81-0FA4F54043E9}" sibTransId="{A61B86D2-B1D5-8147-A753-DE0F65B33B1B}"/>
    <dgm:cxn modelId="{9D24C3CA-ADB4-FE4C-AD1A-7F0A4B107E0A}" srcId="{581DFB21-B237-BC45-ACFD-A20ADE5FF578}" destId="{1E5BFA06-806E-5A41-8838-CC762FDD7FB8}" srcOrd="0" destOrd="0" parTransId="{71ADA345-7AF2-1F49-A983-34D3F0B6A678}" sibTransId="{0B7ADCB1-2B39-AD44-AE55-2669BF7C6155}"/>
    <dgm:cxn modelId="{AFC024E3-1038-CD4D-B999-A08AFAA9C2FC}" type="presOf" srcId="{1E5BFA06-806E-5A41-8838-CC762FDD7FB8}" destId="{A440C615-DD2F-1247-80AB-C8F0C852C967}" srcOrd="0" destOrd="0" presId="urn:microsoft.com/office/officeart/2008/layout/AlternatingHexagons"/>
    <dgm:cxn modelId="{7E60AF9D-61AE-ED49-8584-2AC7047F365B}" type="presOf" srcId="{92510B21-8A7C-2E40-85AA-55933BDF162B}" destId="{4C9961C4-3FE4-F144-8579-E36D6E29A003}" srcOrd="0" destOrd="0" presId="urn:microsoft.com/office/officeart/2008/layout/AlternatingHexagons"/>
    <dgm:cxn modelId="{0A37A000-B5D1-6540-8E8E-54AA0DB88C7D}" type="presOf" srcId="{581DFB21-B237-BC45-ACFD-A20ADE5FF578}" destId="{7E2BEED5-8560-2B45-B249-091AF2946657}" srcOrd="0" destOrd="0" presId="urn:microsoft.com/office/officeart/2008/layout/AlternatingHexagons"/>
    <dgm:cxn modelId="{7CC2F2A0-47B2-E84D-85AB-B7819EC55822}" srcId="{581DFB21-B237-BC45-ACFD-A20ADE5FF578}" destId="{F6E30E30-CD79-C64B-9610-B076268B52F9}" srcOrd="6" destOrd="0" parTransId="{00CDB1A8-1891-5B4B-8116-31B58CBDF903}" sibTransId="{AF74A9ED-865D-724B-B387-2E0711939BDC}"/>
    <dgm:cxn modelId="{217D0B7D-F346-2946-8E07-64AF4C33CEC9}" type="presOf" srcId="{AF74A9ED-865D-724B-B387-2E0711939BDC}" destId="{5E9BC468-44FA-7C48-B041-644ACBB4AB50}" srcOrd="0" destOrd="0" presId="urn:microsoft.com/office/officeart/2008/layout/AlternatingHexagons"/>
    <dgm:cxn modelId="{AF76D19D-92EB-334C-8562-84FF57ADC745}" srcId="{581DFB21-B237-BC45-ACFD-A20ADE5FF578}" destId="{91B4B214-04EE-1645-9AD1-CF8E29D8A797}" srcOrd="2" destOrd="0" parTransId="{A7EAF4D9-2DD2-CE4A-9A3E-A3A03FADA58A}" sibTransId="{DD5B69F4-04A6-094A-841B-B6381BABBA47}"/>
    <dgm:cxn modelId="{DA1C397F-0E39-D94F-8A0F-7B43BEDDB96B}" srcId="{581DFB21-B237-BC45-ACFD-A20ADE5FF578}" destId="{F2B10448-323A-BD42-A8BC-E7B76CCA79F6}" srcOrd="3" destOrd="0" parTransId="{0B271BE9-4AAA-254D-809A-3AA551371E95}" sibTransId="{92510B21-8A7C-2E40-85AA-55933BDF162B}"/>
    <dgm:cxn modelId="{46085484-B06A-3D46-91E1-0E534581AE3E}" type="presOf" srcId="{15233C74-3F4E-9D4D-BD07-8C0B050AF235}" destId="{003C1F78-3F04-6C43-B2C1-E4D8D78EACAD}" srcOrd="0" destOrd="0" presId="urn:microsoft.com/office/officeart/2008/layout/AlternatingHexagons"/>
    <dgm:cxn modelId="{51B8E08E-5B17-7A41-9E3E-0BDC5688AFF2}" srcId="{581DFB21-B237-BC45-ACFD-A20ADE5FF578}" destId="{5242A3C9-637E-3F4E-B4CC-5EBFC724EB31}" srcOrd="4" destOrd="0" parTransId="{88EC4C30-A95E-3648-813C-94D276632874}" sibTransId="{64512EB4-AAF8-6A4C-AE27-596D7D849C46}"/>
    <dgm:cxn modelId="{7EB106C0-945C-7146-8E3A-AAF188863749}" type="presOf" srcId="{DD5B69F4-04A6-094A-841B-B6381BABBA47}" destId="{AE43076C-58D2-8743-AA22-D149F55AE56A}" srcOrd="0" destOrd="0" presId="urn:microsoft.com/office/officeart/2008/layout/AlternatingHexagons"/>
    <dgm:cxn modelId="{05E7E47E-5BB9-F942-B9F0-3B5E7E8F18F0}" type="presOf" srcId="{A61B86D2-B1D5-8147-A753-DE0F65B33B1B}" destId="{111213A0-A665-E943-B0A9-A76CFB06D18B}" srcOrd="0" destOrd="0" presId="urn:microsoft.com/office/officeart/2008/layout/AlternatingHexagons"/>
    <dgm:cxn modelId="{30D018E9-F257-974C-9192-55A2AFF1D8F4}" type="presParOf" srcId="{7E2BEED5-8560-2B45-B249-091AF2946657}" destId="{C7AE0B45-3CD9-634F-AE02-8113DAAA091E}" srcOrd="0" destOrd="0" presId="urn:microsoft.com/office/officeart/2008/layout/AlternatingHexagons"/>
    <dgm:cxn modelId="{0486F6FD-823A-1E40-BFAF-7141CEFA2B07}" type="presParOf" srcId="{C7AE0B45-3CD9-634F-AE02-8113DAAA091E}" destId="{A440C615-DD2F-1247-80AB-C8F0C852C967}" srcOrd="0" destOrd="0" presId="urn:microsoft.com/office/officeart/2008/layout/AlternatingHexagons"/>
    <dgm:cxn modelId="{AC1160A8-E8BC-C54D-AF84-A9C225FE0F55}" type="presParOf" srcId="{C7AE0B45-3CD9-634F-AE02-8113DAAA091E}" destId="{4D5920D6-BF58-8E4D-B03D-ACECF784A37D}" srcOrd="1" destOrd="0" presId="urn:microsoft.com/office/officeart/2008/layout/AlternatingHexagons"/>
    <dgm:cxn modelId="{8B036F99-CE6D-6847-8CA5-65DE1C867EE4}" type="presParOf" srcId="{C7AE0B45-3CD9-634F-AE02-8113DAAA091E}" destId="{7B816801-8FE8-8A4D-8612-3B81B6B19334}" srcOrd="2" destOrd="0" presId="urn:microsoft.com/office/officeart/2008/layout/AlternatingHexagons"/>
    <dgm:cxn modelId="{369B8FB3-6F83-E34B-BE55-BDF50CBED9AC}" type="presParOf" srcId="{C7AE0B45-3CD9-634F-AE02-8113DAAA091E}" destId="{C0D82FE5-3392-834D-B69C-A4B463E2394E}" srcOrd="3" destOrd="0" presId="urn:microsoft.com/office/officeart/2008/layout/AlternatingHexagons"/>
    <dgm:cxn modelId="{D847A929-94DB-B143-9403-92D2A6DE518D}" type="presParOf" srcId="{C7AE0B45-3CD9-634F-AE02-8113DAAA091E}" destId="{77CD3DCB-53AB-7346-A3F9-548B0E4ABD1B}" srcOrd="4" destOrd="0" presId="urn:microsoft.com/office/officeart/2008/layout/AlternatingHexagons"/>
    <dgm:cxn modelId="{43E003F7-A03E-6B44-B08F-A9010AFDD322}" type="presParOf" srcId="{7E2BEED5-8560-2B45-B249-091AF2946657}" destId="{E4BF1B3B-82EA-D749-B2A7-AA249DD2F57C}" srcOrd="1" destOrd="0" presId="urn:microsoft.com/office/officeart/2008/layout/AlternatingHexagons"/>
    <dgm:cxn modelId="{B7241B1A-DE0A-A545-A4ED-04795B98ED51}" type="presParOf" srcId="{7E2BEED5-8560-2B45-B249-091AF2946657}" destId="{CD863DB3-EF53-024D-9E0D-C88EC6CC8C1C}" srcOrd="2" destOrd="0" presId="urn:microsoft.com/office/officeart/2008/layout/AlternatingHexagons"/>
    <dgm:cxn modelId="{5E9F723C-0BE7-7D4E-AFEA-32E1FA5544C6}" type="presParOf" srcId="{CD863DB3-EF53-024D-9E0D-C88EC6CC8C1C}" destId="{0CE2CF2B-5183-6645-A413-36C3DA55B183}" srcOrd="0" destOrd="0" presId="urn:microsoft.com/office/officeart/2008/layout/AlternatingHexagons"/>
    <dgm:cxn modelId="{CEECD4D1-4C27-284D-B3E7-0AB69597FE17}" type="presParOf" srcId="{CD863DB3-EF53-024D-9E0D-C88EC6CC8C1C}" destId="{2886EC77-62BD-4C42-B3A0-A6FCE101863A}" srcOrd="1" destOrd="0" presId="urn:microsoft.com/office/officeart/2008/layout/AlternatingHexagons"/>
    <dgm:cxn modelId="{BDEAD8E3-F3D1-C24E-AFAE-3D4B5B340405}" type="presParOf" srcId="{CD863DB3-EF53-024D-9E0D-C88EC6CC8C1C}" destId="{E195DF92-97D9-FC40-8DF8-DDE299657156}" srcOrd="2" destOrd="0" presId="urn:microsoft.com/office/officeart/2008/layout/AlternatingHexagons"/>
    <dgm:cxn modelId="{8CB8579D-FE94-8144-B2EA-810DE3984316}" type="presParOf" srcId="{CD863DB3-EF53-024D-9E0D-C88EC6CC8C1C}" destId="{A4C9601E-F38E-5B4C-9A2D-81F2DCCC814B}" srcOrd="3" destOrd="0" presId="urn:microsoft.com/office/officeart/2008/layout/AlternatingHexagons"/>
    <dgm:cxn modelId="{FFCADD8C-6AA5-7A4D-8040-3196E4245E4F}" type="presParOf" srcId="{CD863DB3-EF53-024D-9E0D-C88EC6CC8C1C}" destId="{111213A0-A665-E943-B0A9-A76CFB06D18B}" srcOrd="4" destOrd="0" presId="urn:microsoft.com/office/officeart/2008/layout/AlternatingHexagons"/>
    <dgm:cxn modelId="{EF10F371-FAF3-8542-B229-F3E54EA6C163}" type="presParOf" srcId="{7E2BEED5-8560-2B45-B249-091AF2946657}" destId="{A3DE141F-F4BE-A843-AFE4-41B1EBE9A3AA}" srcOrd="3" destOrd="0" presId="urn:microsoft.com/office/officeart/2008/layout/AlternatingHexagons"/>
    <dgm:cxn modelId="{D717BB59-7DFD-7E4E-AE74-7E36EDA1B399}" type="presParOf" srcId="{7E2BEED5-8560-2B45-B249-091AF2946657}" destId="{B40B865D-70A4-0048-BB7E-CC669937369B}" srcOrd="4" destOrd="0" presId="urn:microsoft.com/office/officeart/2008/layout/AlternatingHexagons"/>
    <dgm:cxn modelId="{5C071DF6-5653-D346-B318-C037CB939FAB}" type="presParOf" srcId="{B40B865D-70A4-0048-BB7E-CC669937369B}" destId="{097262B7-81CA-7440-94EC-5A577165804B}" srcOrd="0" destOrd="0" presId="urn:microsoft.com/office/officeart/2008/layout/AlternatingHexagons"/>
    <dgm:cxn modelId="{89D81837-2236-764E-AC2C-F390BE95A157}" type="presParOf" srcId="{B40B865D-70A4-0048-BB7E-CC669937369B}" destId="{344D1F90-2B27-3E48-9931-24E5F56DE075}" srcOrd="1" destOrd="0" presId="urn:microsoft.com/office/officeart/2008/layout/AlternatingHexagons"/>
    <dgm:cxn modelId="{66A911B3-67FE-F949-B293-F55AECAD59D3}" type="presParOf" srcId="{B40B865D-70A4-0048-BB7E-CC669937369B}" destId="{495AA84D-AE42-F84F-B29D-CB063D5BE9B5}" srcOrd="2" destOrd="0" presId="urn:microsoft.com/office/officeart/2008/layout/AlternatingHexagons"/>
    <dgm:cxn modelId="{A7C81E12-EDBE-E047-A10B-52762550CA05}" type="presParOf" srcId="{B40B865D-70A4-0048-BB7E-CC669937369B}" destId="{3D7F9A92-0F59-9D4C-B993-ECFF01D75CFA}" srcOrd="3" destOrd="0" presId="urn:microsoft.com/office/officeart/2008/layout/AlternatingHexagons"/>
    <dgm:cxn modelId="{EA705711-E0B5-B746-AA8E-2D7CD057EDD0}" type="presParOf" srcId="{B40B865D-70A4-0048-BB7E-CC669937369B}" destId="{AE43076C-58D2-8743-AA22-D149F55AE56A}" srcOrd="4" destOrd="0" presId="urn:microsoft.com/office/officeart/2008/layout/AlternatingHexagons"/>
    <dgm:cxn modelId="{8EBC78DD-68BB-5146-B96B-45B3C21CEE56}" type="presParOf" srcId="{7E2BEED5-8560-2B45-B249-091AF2946657}" destId="{7CB6526F-310F-8D42-A26D-FF2B5A0F8CB0}" srcOrd="5" destOrd="0" presId="urn:microsoft.com/office/officeart/2008/layout/AlternatingHexagons"/>
    <dgm:cxn modelId="{C896B62D-F891-1E42-BE0A-D3A83C93F01C}" type="presParOf" srcId="{7E2BEED5-8560-2B45-B249-091AF2946657}" destId="{841CCAF5-E63D-4342-AC7E-24D00375A19A}" srcOrd="6" destOrd="0" presId="urn:microsoft.com/office/officeart/2008/layout/AlternatingHexagons"/>
    <dgm:cxn modelId="{2CF16588-17BA-FA41-8056-D47EF13A656C}" type="presParOf" srcId="{841CCAF5-E63D-4342-AC7E-24D00375A19A}" destId="{68A7C13B-757D-364B-9FF5-95A422AEF20E}" srcOrd="0" destOrd="0" presId="urn:microsoft.com/office/officeart/2008/layout/AlternatingHexagons"/>
    <dgm:cxn modelId="{A61FCBFE-7830-B94C-92D8-3DA217ECC732}" type="presParOf" srcId="{841CCAF5-E63D-4342-AC7E-24D00375A19A}" destId="{3B3C1B87-D443-A942-8C85-12F477024D17}" srcOrd="1" destOrd="0" presId="urn:microsoft.com/office/officeart/2008/layout/AlternatingHexagons"/>
    <dgm:cxn modelId="{4602A7BD-6C93-1849-A0F8-C2A9805AAE58}" type="presParOf" srcId="{841CCAF5-E63D-4342-AC7E-24D00375A19A}" destId="{51C0BF5F-EDE4-8743-85A6-07979AE7E846}" srcOrd="2" destOrd="0" presId="urn:microsoft.com/office/officeart/2008/layout/AlternatingHexagons"/>
    <dgm:cxn modelId="{B7099C53-59EF-B542-BB4C-EBB1FE905FBE}" type="presParOf" srcId="{841CCAF5-E63D-4342-AC7E-24D00375A19A}" destId="{76D043FB-BAF2-4642-B28D-5738FB02F5AB}" srcOrd="3" destOrd="0" presId="urn:microsoft.com/office/officeart/2008/layout/AlternatingHexagons"/>
    <dgm:cxn modelId="{778BF984-7319-384C-9F7A-2BA87F36A98A}" type="presParOf" srcId="{841CCAF5-E63D-4342-AC7E-24D00375A19A}" destId="{4C9961C4-3FE4-F144-8579-E36D6E29A003}" srcOrd="4" destOrd="0" presId="urn:microsoft.com/office/officeart/2008/layout/AlternatingHexagons"/>
    <dgm:cxn modelId="{BFE7D554-9322-9248-91DB-771DEE64C7DD}" type="presParOf" srcId="{7E2BEED5-8560-2B45-B249-091AF2946657}" destId="{3B0568C3-06FA-E444-B743-1A5178E13162}" srcOrd="7" destOrd="0" presId="urn:microsoft.com/office/officeart/2008/layout/AlternatingHexagons"/>
    <dgm:cxn modelId="{8DA03338-29FB-EA42-B994-24DB3B063DE7}" type="presParOf" srcId="{7E2BEED5-8560-2B45-B249-091AF2946657}" destId="{8BAD1E29-F16C-9F4D-9901-ADB1A74A2968}" srcOrd="8" destOrd="0" presId="urn:microsoft.com/office/officeart/2008/layout/AlternatingHexagons"/>
    <dgm:cxn modelId="{620E635A-277F-2A47-93D0-63CE8FBB83A7}" type="presParOf" srcId="{8BAD1E29-F16C-9F4D-9901-ADB1A74A2968}" destId="{D7FC7C98-8E5D-0549-83AD-D17E463C63B5}" srcOrd="0" destOrd="0" presId="urn:microsoft.com/office/officeart/2008/layout/AlternatingHexagons"/>
    <dgm:cxn modelId="{6F069B34-FC9D-C842-9833-76D6DEF56BFC}" type="presParOf" srcId="{8BAD1E29-F16C-9F4D-9901-ADB1A74A2968}" destId="{A644FE59-CF27-EF40-8419-9A6B3A1A33F2}" srcOrd="1" destOrd="0" presId="urn:microsoft.com/office/officeart/2008/layout/AlternatingHexagons"/>
    <dgm:cxn modelId="{3D994CD2-7308-3248-80BD-C1B73170DA5E}" type="presParOf" srcId="{8BAD1E29-F16C-9F4D-9901-ADB1A74A2968}" destId="{7945374A-FB22-894F-BB79-AC0E0AB25DC0}" srcOrd="2" destOrd="0" presId="urn:microsoft.com/office/officeart/2008/layout/AlternatingHexagons"/>
    <dgm:cxn modelId="{94EE4605-2EAB-244A-88E3-D11260C88633}" type="presParOf" srcId="{8BAD1E29-F16C-9F4D-9901-ADB1A74A2968}" destId="{1EAD322B-19DF-6D47-9375-267F41FEE4CE}" srcOrd="3" destOrd="0" presId="urn:microsoft.com/office/officeart/2008/layout/AlternatingHexagons"/>
    <dgm:cxn modelId="{052F1DC7-5552-8C40-A7AA-911F71300292}" type="presParOf" srcId="{8BAD1E29-F16C-9F4D-9901-ADB1A74A2968}" destId="{EA9D5144-DE33-9B43-83BB-90E5DC55BAFA}" srcOrd="4" destOrd="0" presId="urn:microsoft.com/office/officeart/2008/layout/AlternatingHexagons"/>
    <dgm:cxn modelId="{A2D21382-2533-AB49-B852-B06DA58B9A00}" type="presParOf" srcId="{7E2BEED5-8560-2B45-B249-091AF2946657}" destId="{1E1E117F-2A4A-1845-B833-21A95C8135DA}" srcOrd="9" destOrd="0" presId="urn:microsoft.com/office/officeart/2008/layout/AlternatingHexagons"/>
    <dgm:cxn modelId="{D8255BD3-0081-364A-B0E9-8C4C4EE34C99}" type="presParOf" srcId="{7E2BEED5-8560-2B45-B249-091AF2946657}" destId="{A35893FE-3265-F547-9336-E550B0E745F4}" srcOrd="10" destOrd="0" presId="urn:microsoft.com/office/officeart/2008/layout/AlternatingHexagons"/>
    <dgm:cxn modelId="{2F7AAEFC-15A2-4044-B68D-3EDCDB7A1D75}" type="presParOf" srcId="{A35893FE-3265-F547-9336-E550B0E745F4}" destId="{003C1F78-3F04-6C43-B2C1-E4D8D78EACAD}" srcOrd="0" destOrd="0" presId="urn:microsoft.com/office/officeart/2008/layout/AlternatingHexagons"/>
    <dgm:cxn modelId="{60BFFF6C-D9D1-4945-BE7C-6EB38A6EB504}" type="presParOf" srcId="{A35893FE-3265-F547-9336-E550B0E745F4}" destId="{83BD95BF-E3F5-6045-92C5-A9D8BFD31B1F}" srcOrd="1" destOrd="0" presId="urn:microsoft.com/office/officeart/2008/layout/AlternatingHexagons"/>
    <dgm:cxn modelId="{48313AF6-ADE7-D844-B88D-CB1A710FFF0E}" type="presParOf" srcId="{A35893FE-3265-F547-9336-E550B0E745F4}" destId="{DE0BEDE6-A6C9-674A-B302-25D345F1560F}" srcOrd="2" destOrd="0" presId="urn:microsoft.com/office/officeart/2008/layout/AlternatingHexagons"/>
    <dgm:cxn modelId="{E7F096B0-71F7-2045-ACDD-08401073D69B}" type="presParOf" srcId="{A35893FE-3265-F547-9336-E550B0E745F4}" destId="{6EF38DFE-D25E-E940-951A-84ED60B16C9C}" srcOrd="3" destOrd="0" presId="urn:microsoft.com/office/officeart/2008/layout/AlternatingHexagons"/>
    <dgm:cxn modelId="{3AF7F91F-7773-C645-BC8C-92F8AAC08929}" type="presParOf" srcId="{A35893FE-3265-F547-9336-E550B0E745F4}" destId="{853B4F1A-5867-474B-9501-2E499D84BC6D}" srcOrd="4" destOrd="0" presId="urn:microsoft.com/office/officeart/2008/layout/AlternatingHexagons"/>
    <dgm:cxn modelId="{CD890AA8-F33F-6941-B5B7-5C1E67E041E8}" type="presParOf" srcId="{7E2BEED5-8560-2B45-B249-091AF2946657}" destId="{B1CBE41C-9D67-124D-B065-4490C24ED65D}" srcOrd="11" destOrd="0" presId="urn:microsoft.com/office/officeart/2008/layout/AlternatingHexagons"/>
    <dgm:cxn modelId="{4CE2769D-1515-9B45-9D92-46458E92DE84}" type="presParOf" srcId="{7E2BEED5-8560-2B45-B249-091AF2946657}" destId="{49E73943-36EF-2C4D-BB09-544BFF3E4C1E}" srcOrd="12" destOrd="0" presId="urn:microsoft.com/office/officeart/2008/layout/AlternatingHexagons"/>
    <dgm:cxn modelId="{6BF6833C-2C44-D540-B6F9-C2E362068D95}" type="presParOf" srcId="{49E73943-36EF-2C4D-BB09-544BFF3E4C1E}" destId="{9E1A601D-8F4A-0842-B950-7D2BFE794DE9}" srcOrd="0" destOrd="0" presId="urn:microsoft.com/office/officeart/2008/layout/AlternatingHexagons"/>
    <dgm:cxn modelId="{3067FFAD-4A9D-9045-BBDB-5D0252C9FDB9}" type="presParOf" srcId="{49E73943-36EF-2C4D-BB09-544BFF3E4C1E}" destId="{EBABDC11-E437-964E-8079-C008DE760D69}" srcOrd="1" destOrd="0" presId="urn:microsoft.com/office/officeart/2008/layout/AlternatingHexagons"/>
    <dgm:cxn modelId="{AE8201E2-A95D-D74F-ACFA-2BA231A24CBA}" type="presParOf" srcId="{49E73943-36EF-2C4D-BB09-544BFF3E4C1E}" destId="{DA1B0972-5DEF-EB42-8618-937FD9EDD202}" srcOrd="2" destOrd="0" presId="urn:microsoft.com/office/officeart/2008/layout/AlternatingHexagons"/>
    <dgm:cxn modelId="{575442AE-C644-3B41-A598-349003914FF0}" type="presParOf" srcId="{49E73943-36EF-2C4D-BB09-544BFF3E4C1E}" destId="{7C149162-F185-3A46-8B31-F68AFA4D702F}" srcOrd="3" destOrd="0" presId="urn:microsoft.com/office/officeart/2008/layout/AlternatingHexagons"/>
    <dgm:cxn modelId="{C6980F96-C579-E847-B78B-3153FD435929}" type="presParOf" srcId="{49E73943-36EF-2C4D-BB09-544BFF3E4C1E}" destId="{5E9BC468-44FA-7C48-B041-644ACBB4AB5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796E1-6D0E-8646-8BCF-4F077F3A048B}">
      <dsp:nvSpPr>
        <dsp:cNvPr id="0" name=""/>
        <dsp:cNvSpPr/>
      </dsp:nvSpPr>
      <dsp:spPr>
        <a:xfrm>
          <a:off x="3025841" y="273208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Descongelamiento (nivel de insatisfacción suficiente como para realizar cambio)</a:t>
          </a:r>
          <a:endParaRPr lang="es-ES_tradnl" sz="1100" kern="1200" dirty="0"/>
        </a:p>
      </dsp:txBody>
      <dsp:txXfrm>
        <a:off x="3025841" y="273208"/>
        <a:ext cx="1394579" cy="1394579"/>
      </dsp:txXfrm>
    </dsp:sp>
    <dsp:sp modelId="{2D2D5BFD-430D-4B43-B547-07B83560A648}">
      <dsp:nvSpPr>
        <dsp:cNvPr id="0" name=""/>
        <dsp:cNvSpPr/>
      </dsp:nvSpPr>
      <dsp:spPr>
        <a:xfrm>
          <a:off x="900971" y="-1263"/>
          <a:ext cx="3298234" cy="3298234"/>
        </a:xfrm>
        <a:prstGeom prst="circularArrow">
          <a:avLst>
            <a:gd name="adj1" fmla="val 8245"/>
            <a:gd name="adj2" fmla="val 575832"/>
            <a:gd name="adj3" fmla="val 2965162"/>
            <a:gd name="adj4" fmla="val 50848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91582-EACE-D24E-870B-59B8351C3D5B}">
      <dsp:nvSpPr>
        <dsp:cNvPr id="0" name=""/>
        <dsp:cNvSpPr/>
      </dsp:nvSpPr>
      <dsp:spPr>
        <a:xfrm>
          <a:off x="1852799" y="2304977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Cambio a través de la reestructuración  cognoscitiva (</a:t>
          </a:r>
          <a:r>
            <a:rPr lang="es-ES_tradnl" sz="1100" kern="1200" smtClean="0"/>
            <a:t>cambios graduales)</a:t>
          </a:r>
          <a:endParaRPr lang="es-ES_tradnl" sz="1100" kern="1200" dirty="0"/>
        </a:p>
      </dsp:txBody>
      <dsp:txXfrm>
        <a:off x="1852799" y="2304977"/>
        <a:ext cx="1394579" cy="1394579"/>
      </dsp:txXfrm>
    </dsp:sp>
    <dsp:sp modelId="{26B7B75A-D4F5-D540-B643-62362130DF48}">
      <dsp:nvSpPr>
        <dsp:cNvPr id="0" name=""/>
        <dsp:cNvSpPr/>
      </dsp:nvSpPr>
      <dsp:spPr>
        <a:xfrm>
          <a:off x="900971" y="-1362"/>
          <a:ext cx="3298234" cy="3298234"/>
        </a:xfrm>
        <a:prstGeom prst="circularArrow">
          <a:avLst>
            <a:gd name="adj1" fmla="val 8245"/>
            <a:gd name="adj2" fmla="val 575832"/>
            <a:gd name="adj3" fmla="val 10173321"/>
            <a:gd name="adj4" fmla="val 7259007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AA08AF-448F-3648-AB7C-AE68A650D6A4}">
      <dsp:nvSpPr>
        <dsp:cNvPr id="0" name=""/>
        <dsp:cNvSpPr/>
      </dsp:nvSpPr>
      <dsp:spPr>
        <a:xfrm>
          <a:off x="679756" y="273208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Nuevo congelamiento (Consolidación del cambio)</a:t>
          </a:r>
          <a:endParaRPr lang="es-ES_tradnl" sz="1100" kern="1200" dirty="0"/>
        </a:p>
      </dsp:txBody>
      <dsp:txXfrm>
        <a:off x="679756" y="273208"/>
        <a:ext cx="1394579" cy="1394579"/>
      </dsp:txXfrm>
    </dsp:sp>
    <dsp:sp modelId="{1EABB5AE-63FD-E145-A94A-84E5D3B5065E}">
      <dsp:nvSpPr>
        <dsp:cNvPr id="0" name=""/>
        <dsp:cNvSpPr/>
      </dsp:nvSpPr>
      <dsp:spPr>
        <a:xfrm>
          <a:off x="900971" y="-1362"/>
          <a:ext cx="3298234" cy="3298234"/>
        </a:xfrm>
        <a:prstGeom prst="circularArrow">
          <a:avLst>
            <a:gd name="adj1" fmla="val 8245"/>
            <a:gd name="adj2" fmla="val 575832"/>
            <a:gd name="adj3" fmla="val 16857941"/>
            <a:gd name="adj4" fmla="val 14966228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0C615-DD2F-1247-80AB-C8F0C852C967}">
      <dsp:nvSpPr>
        <dsp:cNvPr id="0" name=""/>
        <dsp:cNvSpPr/>
      </dsp:nvSpPr>
      <dsp:spPr>
        <a:xfrm rot="5400000">
          <a:off x="2580037" y="7312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Libertad de innovar</a:t>
          </a:r>
          <a:endParaRPr lang="es-ES_tradnl" sz="1000" kern="1200" dirty="0"/>
        </a:p>
      </dsp:txBody>
      <dsp:txXfrm rot="-5400000">
        <a:off x="2805689" y="175316"/>
        <a:ext cx="673723" cy="774393"/>
      </dsp:txXfrm>
    </dsp:sp>
    <dsp:sp modelId="{4D5920D6-BF58-8E4D-B03D-ACECF784A37D}">
      <dsp:nvSpPr>
        <dsp:cNvPr id="0" name=""/>
        <dsp:cNvSpPr/>
      </dsp:nvSpPr>
      <dsp:spPr>
        <a:xfrm>
          <a:off x="3661638" y="226722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D3DCB-53AB-7346-A3F9-548B0E4ABD1B}">
      <dsp:nvSpPr>
        <dsp:cNvPr id="0" name=""/>
        <dsp:cNvSpPr/>
      </dsp:nvSpPr>
      <dsp:spPr>
        <a:xfrm rot="5400000">
          <a:off x="1522961" y="74844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Posibilidad de ejercer influencia</a:t>
          </a:r>
          <a:endParaRPr lang="es-ES_tradnl" sz="1000" kern="1200" dirty="0"/>
        </a:p>
      </dsp:txBody>
      <dsp:txXfrm rot="-5400000">
        <a:off x="1748613" y="177034"/>
        <a:ext cx="673723" cy="774393"/>
      </dsp:txXfrm>
    </dsp:sp>
    <dsp:sp modelId="{0CE2CF2B-5183-6645-A413-36C3DA55B183}">
      <dsp:nvSpPr>
        <dsp:cNvPr id="0" name=""/>
        <dsp:cNvSpPr/>
      </dsp:nvSpPr>
      <dsp:spPr>
        <a:xfrm rot="5400000">
          <a:off x="2049474" y="1029767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Disposición a trabajar en equipo</a:t>
          </a:r>
          <a:endParaRPr lang="es-ES_tradnl" sz="1000" kern="1200" dirty="0"/>
        </a:p>
      </dsp:txBody>
      <dsp:txXfrm rot="-5400000">
        <a:off x="2275126" y="1131957"/>
        <a:ext cx="673723" cy="774393"/>
      </dsp:txXfrm>
    </dsp:sp>
    <dsp:sp modelId="{2886EC77-62BD-4C42-B3A0-A6FCE101863A}">
      <dsp:nvSpPr>
        <dsp:cNvPr id="0" name=""/>
        <dsp:cNvSpPr/>
      </dsp:nvSpPr>
      <dsp:spPr>
        <a:xfrm>
          <a:off x="867071" y="1181645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1213A0-A665-E943-B0A9-A76CFB06D18B}">
      <dsp:nvSpPr>
        <dsp:cNvPr id="0" name=""/>
        <dsp:cNvSpPr/>
      </dsp:nvSpPr>
      <dsp:spPr>
        <a:xfrm rot="5400000">
          <a:off x="3106550" y="1029767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900" kern="1200" dirty="0" smtClean="0"/>
            <a:t>Grado de satisfacción</a:t>
          </a:r>
          <a:endParaRPr lang="es-ES_tradnl" sz="900" kern="1200" dirty="0"/>
        </a:p>
      </dsp:txBody>
      <dsp:txXfrm rot="-5400000">
        <a:off x="3332202" y="1131957"/>
        <a:ext cx="673723" cy="774393"/>
      </dsp:txXfrm>
    </dsp:sp>
    <dsp:sp modelId="{097262B7-81CA-7440-94EC-5A577165804B}">
      <dsp:nvSpPr>
        <dsp:cNvPr id="0" name=""/>
        <dsp:cNvSpPr/>
      </dsp:nvSpPr>
      <dsp:spPr>
        <a:xfrm rot="5400000">
          <a:off x="2580037" y="1984690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Responsabilidad</a:t>
          </a:r>
          <a:endParaRPr lang="es-ES_tradnl" sz="1000" kern="1200" dirty="0"/>
        </a:p>
      </dsp:txBody>
      <dsp:txXfrm rot="-5400000">
        <a:off x="2805689" y="2086880"/>
        <a:ext cx="673723" cy="774393"/>
      </dsp:txXfrm>
    </dsp:sp>
    <dsp:sp modelId="{344D1F90-2B27-3E48-9931-24E5F56DE075}">
      <dsp:nvSpPr>
        <dsp:cNvPr id="0" name=""/>
        <dsp:cNvSpPr/>
      </dsp:nvSpPr>
      <dsp:spPr>
        <a:xfrm>
          <a:off x="3661638" y="2136568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3076C-58D2-8743-AA22-D149F55AE56A}">
      <dsp:nvSpPr>
        <dsp:cNvPr id="0" name=""/>
        <dsp:cNvSpPr/>
      </dsp:nvSpPr>
      <dsp:spPr>
        <a:xfrm rot="5400000">
          <a:off x="1522961" y="1984690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Deseo de cambio</a:t>
          </a:r>
          <a:endParaRPr lang="es-ES_tradnl" sz="1000" kern="1200" dirty="0"/>
        </a:p>
      </dsp:txBody>
      <dsp:txXfrm rot="-5400000">
        <a:off x="1748613" y="2086880"/>
        <a:ext cx="673723" cy="774393"/>
      </dsp:txXfrm>
    </dsp:sp>
    <dsp:sp modelId="{68A7C13B-757D-364B-9FF5-95A422AEF20E}">
      <dsp:nvSpPr>
        <dsp:cNvPr id="0" name=""/>
        <dsp:cNvSpPr/>
      </dsp:nvSpPr>
      <dsp:spPr>
        <a:xfrm rot="5400000">
          <a:off x="2049474" y="2939613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Sentido de visión Común</a:t>
          </a:r>
          <a:endParaRPr lang="es-ES_tradnl" sz="1000" kern="1200" dirty="0"/>
        </a:p>
      </dsp:txBody>
      <dsp:txXfrm rot="-5400000">
        <a:off x="2275126" y="3041803"/>
        <a:ext cx="673723" cy="774393"/>
      </dsp:txXfrm>
    </dsp:sp>
    <dsp:sp modelId="{3B3C1B87-D443-A942-8C85-12F477024D17}">
      <dsp:nvSpPr>
        <dsp:cNvPr id="0" name=""/>
        <dsp:cNvSpPr/>
      </dsp:nvSpPr>
      <dsp:spPr>
        <a:xfrm>
          <a:off x="867071" y="3091491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961C4-3FE4-F144-8579-E36D6E29A003}">
      <dsp:nvSpPr>
        <dsp:cNvPr id="0" name=""/>
        <dsp:cNvSpPr/>
      </dsp:nvSpPr>
      <dsp:spPr>
        <a:xfrm rot="5400000">
          <a:off x="3106550" y="2939613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Retroalimentación</a:t>
          </a:r>
          <a:endParaRPr lang="es-ES_tradnl" sz="1000" kern="1200" dirty="0"/>
        </a:p>
      </dsp:txBody>
      <dsp:txXfrm rot="-5400000">
        <a:off x="3332202" y="3041803"/>
        <a:ext cx="673723" cy="774393"/>
      </dsp:txXfrm>
    </dsp:sp>
    <dsp:sp modelId="{D7FC7C98-8E5D-0549-83AD-D17E463C63B5}">
      <dsp:nvSpPr>
        <dsp:cNvPr id="0" name=""/>
        <dsp:cNvSpPr/>
      </dsp:nvSpPr>
      <dsp:spPr>
        <a:xfrm rot="5400000">
          <a:off x="2580037" y="389453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Interacción y comunicación</a:t>
          </a:r>
          <a:endParaRPr lang="es-ES_tradnl" sz="1000" kern="1200" dirty="0"/>
        </a:p>
      </dsp:txBody>
      <dsp:txXfrm rot="-5400000">
        <a:off x="2805689" y="3996726"/>
        <a:ext cx="673723" cy="774393"/>
      </dsp:txXfrm>
    </dsp:sp>
    <dsp:sp modelId="{A644FE59-CF27-EF40-8419-9A6B3A1A33F2}">
      <dsp:nvSpPr>
        <dsp:cNvPr id="0" name=""/>
        <dsp:cNvSpPr/>
      </dsp:nvSpPr>
      <dsp:spPr>
        <a:xfrm>
          <a:off x="3661638" y="4046414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9D5144-DE33-9B43-83BB-90E5DC55BAFA}">
      <dsp:nvSpPr>
        <dsp:cNvPr id="0" name=""/>
        <dsp:cNvSpPr/>
      </dsp:nvSpPr>
      <dsp:spPr>
        <a:xfrm rot="5400000">
          <a:off x="1522961" y="389453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900" kern="1200" dirty="0" smtClean="0"/>
            <a:t>Conciencia sobre las normas</a:t>
          </a:r>
          <a:endParaRPr lang="es-ES_tradnl" sz="900" kern="1200" dirty="0"/>
        </a:p>
      </dsp:txBody>
      <dsp:txXfrm rot="-5400000">
        <a:off x="1748613" y="3996726"/>
        <a:ext cx="673723" cy="774393"/>
      </dsp:txXfrm>
    </dsp:sp>
    <dsp:sp modelId="{003C1F78-3F04-6C43-B2C1-E4D8D78EACAD}">
      <dsp:nvSpPr>
        <dsp:cNvPr id="0" name=""/>
        <dsp:cNvSpPr/>
      </dsp:nvSpPr>
      <dsp:spPr>
        <a:xfrm rot="5400000">
          <a:off x="2049474" y="4849459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Confrontación de ideas</a:t>
          </a:r>
          <a:endParaRPr lang="es-ES_tradnl" sz="1000" kern="1200" dirty="0"/>
        </a:p>
      </dsp:txBody>
      <dsp:txXfrm rot="-5400000">
        <a:off x="2275126" y="4951649"/>
        <a:ext cx="673723" cy="774393"/>
      </dsp:txXfrm>
    </dsp:sp>
    <dsp:sp modelId="{83BD95BF-E3F5-6045-92C5-A9D8BFD31B1F}">
      <dsp:nvSpPr>
        <dsp:cNvPr id="0" name=""/>
        <dsp:cNvSpPr/>
      </dsp:nvSpPr>
      <dsp:spPr>
        <a:xfrm>
          <a:off x="867071" y="5001337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B4F1A-5867-474B-9501-2E499D84BC6D}">
      <dsp:nvSpPr>
        <dsp:cNvPr id="0" name=""/>
        <dsp:cNvSpPr/>
      </dsp:nvSpPr>
      <dsp:spPr>
        <a:xfrm rot="5400000">
          <a:off x="3106550" y="4849459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Capacitación</a:t>
          </a:r>
          <a:endParaRPr lang="es-ES_tradnl" sz="1000" kern="1200" dirty="0"/>
        </a:p>
      </dsp:txBody>
      <dsp:txXfrm rot="-5400000">
        <a:off x="3332202" y="4951649"/>
        <a:ext cx="673723" cy="774393"/>
      </dsp:txXfrm>
    </dsp:sp>
    <dsp:sp modelId="{9E1A601D-8F4A-0842-B950-7D2BFE794DE9}">
      <dsp:nvSpPr>
        <dsp:cNvPr id="0" name=""/>
        <dsp:cNvSpPr/>
      </dsp:nvSpPr>
      <dsp:spPr>
        <a:xfrm rot="5400000">
          <a:off x="2580037" y="5804382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Responsabilidad creciente</a:t>
          </a:r>
          <a:endParaRPr lang="es-ES_tradnl" sz="1000" kern="1200" dirty="0"/>
        </a:p>
      </dsp:txBody>
      <dsp:txXfrm rot="-5400000">
        <a:off x="2805689" y="5906572"/>
        <a:ext cx="673723" cy="774393"/>
      </dsp:txXfrm>
    </dsp:sp>
    <dsp:sp modelId="{EBABDC11-E437-964E-8079-C008DE760D69}">
      <dsp:nvSpPr>
        <dsp:cNvPr id="0" name=""/>
        <dsp:cNvSpPr/>
      </dsp:nvSpPr>
      <dsp:spPr>
        <a:xfrm>
          <a:off x="3661638" y="5956260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BC468-44FA-7C48-B041-644ACBB4AB50}">
      <dsp:nvSpPr>
        <dsp:cNvPr id="0" name=""/>
        <dsp:cNvSpPr/>
      </dsp:nvSpPr>
      <dsp:spPr>
        <a:xfrm rot="5400000">
          <a:off x="1522961" y="5804382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Participación</a:t>
          </a:r>
          <a:endParaRPr lang="es-ES_tradnl" sz="1000" kern="1200" dirty="0"/>
        </a:p>
      </dsp:txBody>
      <dsp:txXfrm rot="-5400000">
        <a:off x="1748613" y="5906572"/>
        <a:ext cx="673723" cy="774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September 2, 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September 2,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Cultura y Cambio Organizacional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51981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INNOVACIÓN PERPETUA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359906"/>
              </p:ext>
            </p:extLst>
          </p:nvPr>
        </p:nvGraphicFramePr>
        <p:xfrm>
          <a:off x="1042988" y="2324100"/>
          <a:ext cx="6777038" cy="4119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519"/>
                <a:gridCol w="3388519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VIEJO PARADIGMA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NUEVO PARADIGMA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Promueve</a:t>
                      </a:r>
                      <a:r>
                        <a:rPr lang="es-ES_tradnl" baseline="0" dirty="0" smtClean="0"/>
                        <a:t> el consumo a toda costa</a:t>
                      </a:r>
                      <a:endParaRPr lang="es-ES_tradnl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</a:t>
                      </a:r>
                      <a:r>
                        <a:rPr lang="es-ES_tradnl" baseline="0" dirty="0" smtClean="0"/>
                        <a:t> apropia del consumo</a:t>
                      </a:r>
                      <a:endParaRPr lang="es-ES_tradnl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La</a:t>
                      </a:r>
                      <a:r>
                        <a:rPr lang="es-ES_tradnl" baseline="0" dirty="0" smtClean="0"/>
                        <a:t> gente debe ser apta para los puestos de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Los puestos de trabajo deben adaptarse a la gente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Los</a:t>
                      </a:r>
                      <a:r>
                        <a:rPr lang="es-ES_tradnl" baseline="0" dirty="0" smtClean="0"/>
                        <a:t> objetivos se imponen desde arriba de la </a:t>
                      </a:r>
                      <a:r>
                        <a:rPr lang="es-ES_tradnl" baseline="0" dirty="0" err="1" smtClean="0"/>
                        <a:t>org</a:t>
                      </a:r>
                      <a:r>
                        <a:rPr lang="es-ES_tradnl" baseline="0" dirty="0" smtClean="0"/>
                        <a:t>.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 alienta la autonomía y la </a:t>
                      </a:r>
                      <a:r>
                        <a:rPr lang="es-ES_tradnl" dirty="0" err="1" smtClean="0"/>
                        <a:t>part</a:t>
                      </a:r>
                      <a:r>
                        <a:rPr lang="es-ES_tradnl" dirty="0" smtClean="0"/>
                        <a:t>.</a:t>
                      </a:r>
                      <a:r>
                        <a:rPr lang="es-ES_tradnl" baseline="0" dirty="0" smtClean="0"/>
                        <a:t> de los trabajadores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475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Fragmentación en el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Intercambio</a:t>
                      </a:r>
                      <a:r>
                        <a:rPr lang="es-ES_tradnl" baseline="0" dirty="0" smtClean="0"/>
                        <a:t> cruzado de ideas y conocimientos por especialistas.</a:t>
                      </a:r>
                      <a:endParaRPr lang="es-ES_tradnl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Identificación con el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La identidad</a:t>
                      </a:r>
                      <a:r>
                        <a:rPr lang="es-ES_tradnl" baseline="0" dirty="0" smtClean="0"/>
                        <a:t> del trabajador trasciende  la descripción del puesto</a:t>
                      </a:r>
                      <a:endParaRPr lang="es-ES_tradnl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126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493909"/>
              </p:ext>
            </p:extLst>
          </p:nvPr>
        </p:nvGraphicFramePr>
        <p:xfrm>
          <a:off x="1042988" y="860689"/>
          <a:ext cx="6777038" cy="53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519"/>
                <a:gridCol w="3388519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Empresa según el modelos de relojería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 reconoce y asume</a:t>
                      </a:r>
                      <a:r>
                        <a:rPr lang="es-ES_tradnl" baseline="0" dirty="0" smtClean="0"/>
                        <a:t> la incertidumbre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Agresividad,</a:t>
                      </a:r>
                      <a:r>
                        <a:rPr lang="es-ES_tradnl" baseline="0" dirty="0" smtClean="0"/>
                        <a:t> competencia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Cooperación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El trabajo y esparcimiento separados.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Límites entre trabajo y esparcimiento desdibujados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Manipulación y dominación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Cooperación con la naturaleza.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Estabilidad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Transformación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Perspectiva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dirty="0" smtClean="0"/>
                        <a:t> Cuantitativa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Cuantitativa y cualitativa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Motivos meramente</a:t>
                      </a:r>
                      <a:r>
                        <a:rPr lang="es-ES_tradnl" baseline="0" dirty="0" smtClean="0"/>
                        <a:t> económicos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Valores trascienden la ganancia material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Énfasis</a:t>
                      </a:r>
                      <a:r>
                        <a:rPr lang="es-ES_tradnl" baseline="0" dirty="0" smtClean="0"/>
                        <a:t>  en soluciones a corto plazo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Eficiencia</a:t>
                      </a:r>
                      <a:r>
                        <a:rPr lang="es-ES_tradnl" baseline="0" dirty="0" smtClean="0"/>
                        <a:t> a largo plazo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Operaciones centralizadas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Operaciones</a:t>
                      </a:r>
                      <a:r>
                        <a:rPr lang="es-ES_tradnl" baseline="0" dirty="0" smtClean="0"/>
                        <a:t> descentralizadas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Tecnología desenfrenada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Tecnología apropiada</a:t>
                      </a:r>
                      <a:endParaRPr lang="es-ES_tradn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43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Circunstancias  que propician un cambio</a:t>
            </a:r>
            <a:endParaRPr lang="es-ES_trad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Cambio de dirección</a:t>
            </a:r>
          </a:p>
          <a:p>
            <a:r>
              <a:rPr lang="es-ES_tradnl" dirty="0" smtClean="0"/>
              <a:t>Crisis de identidad por fusión o adquisición de otra empresa</a:t>
            </a:r>
          </a:p>
          <a:p>
            <a:r>
              <a:rPr lang="es-ES_tradnl" dirty="0" smtClean="0"/>
              <a:t>Crisis de productividad</a:t>
            </a:r>
          </a:p>
          <a:p>
            <a:r>
              <a:rPr lang="es-ES_tradnl" dirty="0" smtClean="0"/>
              <a:t>Pérdida de posición dominante</a:t>
            </a:r>
          </a:p>
          <a:p>
            <a:r>
              <a:rPr lang="es-ES_tradnl" dirty="0" smtClean="0"/>
              <a:t>Nuevas reglas en el mercado</a:t>
            </a:r>
          </a:p>
          <a:p>
            <a:r>
              <a:rPr lang="es-ES_tradnl" dirty="0" smtClean="0"/>
              <a:t>Cambio en escala de valores de la sociedad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19764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Resistencia y Gerencia Media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_tradnl" dirty="0" smtClean="0"/>
              <a:t>La naturaleza humana es opuesta al cambio.</a:t>
            </a:r>
          </a:p>
          <a:p>
            <a:r>
              <a:rPr lang="es-ES_tradnl" dirty="0" smtClean="0"/>
              <a:t>Los miedos básicos son los principales resistentes al cambio.</a:t>
            </a:r>
          </a:p>
          <a:p>
            <a:r>
              <a:rPr lang="es-ES_tradnl" dirty="0" smtClean="0"/>
              <a:t>Gerencia media, mucho más que vínculo mediador.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sz="2000" dirty="0" smtClean="0"/>
              <a:t>Olvidarse de las operaciones día a día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Pensar como alta gerencia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Comprender la estrategia del negocio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Participar en todos los niveles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Manejar el cambio y a las personas en conjunto</a:t>
            </a:r>
            <a:endParaRPr lang="es-ES_tradnl" dirty="0"/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Rol “experto de cambio”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Asesoramiento a empleados de primera línea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Motivar a la organización para lograr el cambio.</a:t>
            </a:r>
          </a:p>
        </p:txBody>
      </p:sp>
    </p:spTree>
    <p:extLst>
      <p:ext uri="{BB962C8B-B14F-4D97-AF65-F5344CB8AC3E}">
        <p14:creationId xmlns:p14="http://schemas.microsoft.com/office/powerpoint/2010/main" val="3749693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287543"/>
              </p:ext>
            </p:extLst>
          </p:nvPr>
        </p:nvGraphicFramePr>
        <p:xfrm>
          <a:off x="338940" y="1808552"/>
          <a:ext cx="5100178" cy="3699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45881446"/>
              </p:ext>
            </p:extLst>
          </p:nvPr>
        </p:nvGraphicFramePr>
        <p:xfrm>
          <a:off x="3644485" y="0"/>
          <a:ext cx="578424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52852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1518</TotalTime>
  <Words>342</Words>
  <Application>Microsoft Macintosh PowerPoint</Application>
  <PresentationFormat>On-screen Show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Cultura y Cambio Organizacional</vt:lpstr>
      <vt:lpstr>INNOVACIÓN PERPETUA</vt:lpstr>
      <vt:lpstr>PowerPoint Presentation</vt:lpstr>
      <vt:lpstr>Circunstancias  que propician un cambio</vt:lpstr>
      <vt:lpstr>Resistencia y Gerencia Media</vt:lpstr>
      <vt:lpstr>PowerPoint Presentation</vt:lpstr>
    </vt:vector>
  </TitlesOfParts>
  <Company>Empresa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 y Cambio Organizacional</dc:title>
  <dc:creator>Agustin Amaya</dc:creator>
  <cp:lastModifiedBy>Agustin Amaya</cp:lastModifiedBy>
  <cp:revision>14</cp:revision>
  <dcterms:created xsi:type="dcterms:W3CDTF">2013-08-26T13:23:22Z</dcterms:created>
  <dcterms:modified xsi:type="dcterms:W3CDTF">2013-09-03T18:04:14Z</dcterms:modified>
</cp:coreProperties>
</file>