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xlsx" ContentType="application/vnd.openxmlformats-officedocument.spreadsheetml.sheet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3"/>
  </p:notesMasterIdLst>
  <p:sldIdLst>
    <p:sldId id="256" r:id="rId2"/>
    <p:sldId id="257" r:id="rId3"/>
    <p:sldId id="335" r:id="rId4"/>
    <p:sldId id="337" r:id="rId5"/>
    <p:sldId id="336" r:id="rId6"/>
    <p:sldId id="338" r:id="rId7"/>
    <p:sldId id="339" r:id="rId8"/>
    <p:sldId id="340" r:id="rId9"/>
    <p:sldId id="341" r:id="rId10"/>
    <p:sldId id="342" r:id="rId11"/>
    <p:sldId id="343" r:id="rId12"/>
    <p:sldId id="344" r:id="rId13"/>
    <p:sldId id="345" r:id="rId14"/>
    <p:sldId id="346" r:id="rId15"/>
    <p:sldId id="347" r:id="rId16"/>
    <p:sldId id="348" r:id="rId17"/>
    <p:sldId id="349" r:id="rId18"/>
    <p:sldId id="350" r:id="rId19"/>
    <p:sldId id="351" r:id="rId20"/>
    <p:sldId id="352" r:id="rId21"/>
    <p:sldId id="353" r:id="rId22"/>
    <p:sldId id="355" r:id="rId23"/>
    <p:sldId id="356" r:id="rId24"/>
    <p:sldId id="357" r:id="rId25"/>
    <p:sldId id="358" r:id="rId26"/>
    <p:sldId id="359" r:id="rId27"/>
    <p:sldId id="360" r:id="rId28"/>
    <p:sldId id="361" r:id="rId29"/>
    <p:sldId id="362" r:id="rId30"/>
    <p:sldId id="364" r:id="rId31"/>
    <p:sldId id="365" r:id="rId32"/>
    <p:sldId id="366" r:id="rId33"/>
    <p:sldId id="367" r:id="rId34"/>
    <p:sldId id="368" r:id="rId35"/>
    <p:sldId id="369" r:id="rId36"/>
    <p:sldId id="370" r:id="rId37"/>
    <p:sldId id="371" r:id="rId38"/>
    <p:sldId id="372" r:id="rId39"/>
    <p:sldId id="373" r:id="rId40"/>
    <p:sldId id="374" r:id="rId41"/>
    <p:sldId id="375" r:id="rId42"/>
    <p:sldId id="376" r:id="rId43"/>
    <p:sldId id="377" r:id="rId44"/>
    <p:sldId id="378" r:id="rId45"/>
    <p:sldId id="379" r:id="rId46"/>
    <p:sldId id="380" r:id="rId47"/>
    <p:sldId id="381" r:id="rId48"/>
    <p:sldId id="382" r:id="rId49"/>
    <p:sldId id="383" r:id="rId50"/>
    <p:sldId id="384" r:id="rId51"/>
    <p:sldId id="385" r:id="rId5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728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notesMaster" Target="notesMasters/notesMaster1.xml"/><Relationship Id="rId54" Type="http://schemas.openxmlformats.org/officeDocument/2006/relationships/printerSettings" Target="printerSettings/printerSettings1.bin"/><Relationship Id="rId55" Type="http://schemas.openxmlformats.org/officeDocument/2006/relationships/presProps" Target="presProps.xml"/><Relationship Id="rId56" Type="http://schemas.openxmlformats.org/officeDocument/2006/relationships/viewProps" Target="viewProps.xml"/><Relationship Id="rId57" Type="http://schemas.openxmlformats.org/officeDocument/2006/relationships/theme" Target="theme/theme1.xml"/><Relationship Id="rId58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4632231164227"/>
          <c:y val="0.129445403999039"/>
          <c:w val="0.389869707000605"/>
          <c:h val="0.69348031496063"/>
        </c:manualLayout>
      </c:layout>
      <c:radarChart>
        <c:radarStyle val="marker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Grado de pregnancia o identificación de atributos</c:v>
                </c:pt>
              </c:strCache>
            </c:strRef>
          </c:tx>
          <c:marker>
            <c:symbol val="none"/>
          </c:marker>
          <c:cat>
            <c:strRef>
              <c:f>Hoja1!$A$2:$A$8</c:f>
              <c:strCache>
                <c:ptCount val="7"/>
                <c:pt idx="0">
                  <c:v>Fuerza de identidad</c:v>
                </c:pt>
                <c:pt idx="1">
                  <c:v>Credibilidad</c:v>
                </c:pt>
                <c:pt idx="2">
                  <c:v>Confianza</c:v>
                </c:pt>
                <c:pt idx="3">
                  <c:v>Calidad de los productos</c:v>
                </c:pt>
                <c:pt idx="4">
                  <c:v>Empatía</c:v>
                </c:pt>
                <c:pt idx="5">
                  <c:v>Satisfacción</c:v>
                </c:pt>
                <c:pt idx="6">
                  <c:v>Calidad de la comunicación</c:v>
                </c:pt>
              </c:strCache>
            </c:strRef>
          </c:cat>
          <c:val>
            <c:numRef>
              <c:f>Hoja1!$B$2:$B$8</c:f>
              <c:numCache>
                <c:formatCode>General</c:formatCode>
                <c:ptCount val="7"/>
                <c:pt idx="0">
                  <c:v>5.0</c:v>
                </c:pt>
                <c:pt idx="1">
                  <c:v>3.0</c:v>
                </c:pt>
                <c:pt idx="2">
                  <c:v>1.0</c:v>
                </c:pt>
                <c:pt idx="3">
                  <c:v>4.0</c:v>
                </c:pt>
                <c:pt idx="4">
                  <c:v>3.0</c:v>
                </c:pt>
                <c:pt idx="5">
                  <c:v>5.0</c:v>
                </c:pt>
                <c:pt idx="6">
                  <c:v>2.0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Columna1</c:v>
                </c:pt>
              </c:strCache>
            </c:strRef>
          </c:tx>
          <c:marker>
            <c:symbol val="none"/>
          </c:marker>
          <c:cat>
            <c:strRef>
              <c:f>Hoja1!$A$2:$A$8</c:f>
              <c:strCache>
                <c:ptCount val="7"/>
                <c:pt idx="0">
                  <c:v>Fuerza de identidad</c:v>
                </c:pt>
                <c:pt idx="1">
                  <c:v>Credibilidad</c:v>
                </c:pt>
                <c:pt idx="2">
                  <c:v>Confianza</c:v>
                </c:pt>
                <c:pt idx="3">
                  <c:v>Calidad de los productos</c:v>
                </c:pt>
                <c:pt idx="4">
                  <c:v>Empatía</c:v>
                </c:pt>
                <c:pt idx="5">
                  <c:v>Satisfacción</c:v>
                </c:pt>
                <c:pt idx="6">
                  <c:v>Calidad de la comunicación</c:v>
                </c:pt>
              </c:strCache>
            </c:strRef>
          </c:cat>
          <c:val>
            <c:numRef>
              <c:f>Hoja1!$C$2:$C$8</c:f>
              <c:numCache>
                <c:formatCode>General</c:formatCode>
                <c:ptCount val="7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05425096"/>
        <c:axId val="-2105428568"/>
      </c:radarChart>
      <c:catAx>
        <c:axId val="-2105425096"/>
        <c:scaling>
          <c:orientation val="minMax"/>
        </c:scaling>
        <c:delete val="0"/>
        <c:axPos val="b"/>
        <c:majorGridlines/>
        <c:numFmt formatCode="dd/mm/yyyy" sourceLinked="1"/>
        <c:majorTickMark val="out"/>
        <c:minorTickMark val="none"/>
        <c:tickLblPos val="nextTo"/>
        <c:crossAx val="-2105428568"/>
        <c:crosses val="autoZero"/>
        <c:auto val="1"/>
        <c:lblAlgn val="ctr"/>
        <c:lblOffset val="100"/>
        <c:noMultiLvlLbl val="0"/>
      </c:catAx>
      <c:valAx>
        <c:axId val="-2105428568"/>
        <c:scaling>
          <c:orientation val="minMax"/>
        </c:scaling>
        <c:delete val="0"/>
        <c:axPos val="l"/>
        <c:majorGridlines/>
        <c:numFmt formatCode="General" sourceLinked="1"/>
        <c:majorTickMark val="cross"/>
        <c:minorTickMark val="none"/>
        <c:tickLblPos val="nextTo"/>
        <c:crossAx val="-2105425096"/>
        <c:crosses val="autoZero"/>
        <c:crossBetween val="between"/>
      </c:valAx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740016339869281"/>
          <c:y val="0.408712817147857"/>
          <c:w val="0.210544121441115"/>
          <c:h val="0.27361171245308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B79261-28B7-4FCF-BDFF-86AC62C2A528}" type="doc">
      <dgm:prSet loTypeId="urn:microsoft.com/office/officeart/2005/8/layout/pyramid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A80C8729-ECF8-44DF-AD65-F0B246220CF3}">
      <dgm:prSet phldrT="[Texto]"/>
      <dgm:spPr/>
      <dgm:t>
        <a:bodyPr/>
        <a:lstStyle/>
        <a:p>
          <a:r>
            <a:rPr lang="es-MX" b="1" dirty="0" err="1" smtClean="0"/>
            <a:t>DirCom</a:t>
          </a:r>
          <a:endParaRPr lang="es-MX" b="1" dirty="0"/>
        </a:p>
      </dgm:t>
    </dgm:pt>
    <dgm:pt modelId="{4003DB09-C9DA-4AB4-99DF-A167315CB5D9}" type="parTrans" cxnId="{5CE608B2-A38D-4C99-82F2-E6F635BD1D1F}">
      <dgm:prSet/>
      <dgm:spPr/>
      <dgm:t>
        <a:bodyPr/>
        <a:lstStyle/>
        <a:p>
          <a:endParaRPr lang="es-MX"/>
        </a:p>
      </dgm:t>
    </dgm:pt>
    <dgm:pt modelId="{3517F793-2B53-4FC5-A7C4-9990C8B7D8F0}" type="sibTrans" cxnId="{5CE608B2-A38D-4C99-82F2-E6F635BD1D1F}">
      <dgm:prSet/>
      <dgm:spPr/>
      <dgm:t>
        <a:bodyPr/>
        <a:lstStyle/>
        <a:p>
          <a:endParaRPr lang="es-MX"/>
        </a:p>
      </dgm:t>
    </dgm:pt>
    <dgm:pt modelId="{A45A5F9F-C19E-4C90-91E6-DF5A36D003F2}">
      <dgm:prSet phldrT="[Texto]"/>
      <dgm:spPr/>
      <dgm:t>
        <a:bodyPr/>
        <a:lstStyle/>
        <a:p>
          <a:r>
            <a:rPr lang="es-MX" dirty="0" smtClean="0"/>
            <a:t>Atractiva</a:t>
          </a:r>
          <a:endParaRPr lang="es-MX" dirty="0"/>
        </a:p>
      </dgm:t>
    </dgm:pt>
    <dgm:pt modelId="{705F65DE-B993-4285-A79E-F2D47168A6A6}" type="parTrans" cxnId="{E591E246-D16B-4A2D-80A9-F7585A089822}">
      <dgm:prSet/>
      <dgm:spPr/>
      <dgm:t>
        <a:bodyPr/>
        <a:lstStyle/>
        <a:p>
          <a:endParaRPr lang="es-MX"/>
        </a:p>
      </dgm:t>
    </dgm:pt>
    <dgm:pt modelId="{C15CC99B-BD4B-4CD1-BD0F-D3D2AF8575CA}" type="sibTrans" cxnId="{E591E246-D16B-4A2D-80A9-F7585A089822}">
      <dgm:prSet/>
      <dgm:spPr/>
      <dgm:t>
        <a:bodyPr/>
        <a:lstStyle/>
        <a:p>
          <a:endParaRPr lang="es-MX"/>
        </a:p>
      </dgm:t>
    </dgm:pt>
    <dgm:pt modelId="{5C546D7F-DFF4-44FD-AAA1-81DC5EEAE338}">
      <dgm:prSet phldrT="[Texto]"/>
      <dgm:spPr/>
      <dgm:t>
        <a:bodyPr/>
        <a:lstStyle/>
        <a:p>
          <a:r>
            <a:rPr lang="es-MX" dirty="0" smtClean="0"/>
            <a:t>Imagen</a:t>
          </a:r>
          <a:endParaRPr lang="es-MX" dirty="0"/>
        </a:p>
      </dgm:t>
    </dgm:pt>
    <dgm:pt modelId="{E57B95FE-95F1-4109-B98C-67419F22F892}" type="parTrans" cxnId="{3136EFBE-F4EA-4F29-AA0F-FA57CFC0DBAD}">
      <dgm:prSet/>
      <dgm:spPr/>
      <dgm:t>
        <a:bodyPr/>
        <a:lstStyle/>
        <a:p>
          <a:endParaRPr lang="es-MX"/>
        </a:p>
      </dgm:t>
    </dgm:pt>
    <dgm:pt modelId="{4317E196-5C1D-458B-BDDE-100443FD7C5A}" type="sibTrans" cxnId="{3136EFBE-F4EA-4F29-AA0F-FA57CFC0DBAD}">
      <dgm:prSet/>
      <dgm:spPr/>
      <dgm:t>
        <a:bodyPr/>
        <a:lstStyle/>
        <a:p>
          <a:endParaRPr lang="es-MX"/>
        </a:p>
      </dgm:t>
    </dgm:pt>
    <dgm:pt modelId="{793628E6-7B13-4D1B-BDBF-F8508DBDD6F1}">
      <dgm:prSet phldrT="[Texto]"/>
      <dgm:spPr/>
      <dgm:t>
        <a:bodyPr/>
        <a:lstStyle/>
        <a:p>
          <a:r>
            <a:rPr lang="es-MX" dirty="0" smtClean="0"/>
            <a:t>Valorada</a:t>
          </a:r>
          <a:endParaRPr lang="es-MX" dirty="0"/>
        </a:p>
      </dgm:t>
    </dgm:pt>
    <dgm:pt modelId="{54900080-75C5-44E3-A48F-9C807B65E107}" type="parTrans" cxnId="{706E3862-4A1A-4AE3-B48F-C3DA32E36704}">
      <dgm:prSet/>
      <dgm:spPr/>
      <dgm:t>
        <a:bodyPr/>
        <a:lstStyle/>
        <a:p>
          <a:endParaRPr lang="es-MX"/>
        </a:p>
      </dgm:t>
    </dgm:pt>
    <dgm:pt modelId="{364736E4-F551-4B1F-BC33-963CE492D402}" type="sibTrans" cxnId="{706E3862-4A1A-4AE3-B48F-C3DA32E36704}">
      <dgm:prSet/>
      <dgm:spPr/>
      <dgm:t>
        <a:bodyPr/>
        <a:lstStyle/>
        <a:p>
          <a:endParaRPr lang="es-MX"/>
        </a:p>
      </dgm:t>
    </dgm:pt>
    <dgm:pt modelId="{1E5B2BDE-422E-406B-9A0A-4EA2E25F0C15}" type="pres">
      <dgm:prSet presAssocID="{41B79261-28B7-4FCF-BDFF-86AC62C2A528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09C2B47D-1266-412F-B645-95663F9411A6}" type="pres">
      <dgm:prSet presAssocID="{41B79261-28B7-4FCF-BDFF-86AC62C2A528}" presName="triangle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2FDD0F6-39B4-468F-9F23-EC20BB531D64}" type="pres">
      <dgm:prSet presAssocID="{41B79261-28B7-4FCF-BDFF-86AC62C2A528}" presName="triangle2" presStyleLbl="node1" presStyleIdx="1" presStyleCnt="4" custLinFactNeighborX="-808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8D81DE5-50B0-4A9D-95CE-78AB5DBB0E03}" type="pres">
      <dgm:prSet presAssocID="{41B79261-28B7-4FCF-BDFF-86AC62C2A528}" presName="triangle3" presStyleLbl="node1" presStyleIdx="2" presStyleCnt="4" custLinFactNeighborX="1384" custLinFactNeighborY="-1559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05E3B26-971C-490A-A3CB-EE188BBF4492}" type="pres">
      <dgm:prSet presAssocID="{41B79261-28B7-4FCF-BDFF-86AC62C2A528}" presName="triangle4" presStyleLbl="node1" presStyleIdx="3" presStyleCnt="4" custLinFactNeighborX="8859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70E5263B-464B-CC4C-BABC-82A4925EE538}" type="presOf" srcId="{A45A5F9F-C19E-4C90-91E6-DF5A36D003F2}" destId="{C2FDD0F6-39B4-468F-9F23-EC20BB531D64}" srcOrd="0" destOrd="0" presId="urn:microsoft.com/office/officeart/2005/8/layout/pyramid4"/>
    <dgm:cxn modelId="{DBA0D8F4-0FFB-D84D-8019-361F0295167B}" type="presOf" srcId="{41B79261-28B7-4FCF-BDFF-86AC62C2A528}" destId="{1E5B2BDE-422E-406B-9A0A-4EA2E25F0C15}" srcOrd="0" destOrd="0" presId="urn:microsoft.com/office/officeart/2005/8/layout/pyramid4"/>
    <dgm:cxn modelId="{98F7C3CC-22F2-E04C-9FE9-46D468B5E876}" type="presOf" srcId="{793628E6-7B13-4D1B-BDBF-F8508DBDD6F1}" destId="{C05E3B26-971C-490A-A3CB-EE188BBF4492}" srcOrd="0" destOrd="0" presId="urn:microsoft.com/office/officeart/2005/8/layout/pyramid4"/>
    <dgm:cxn modelId="{E130F592-2041-FA41-AA9A-662F483F815D}" type="presOf" srcId="{5C546D7F-DFF4-44FD-AAA1-81DC5EEAE338}" destId="{08D81DE5-50B0-4A9D-95CE-78AB5DBB0E03}" srcOrd="0" destOrd="0" presId="urn:microsoft.com/office/officeart/2005/8/layout/pyramid4"/>
    <dgm:cxn modelId="{E591E246-D16B-4A2D-80A9-F7585A089822}" srcId="{41B79261-28B7-4FCF-BDFF-86AC62C2A528}" destId="{A45A5F9F-C19E-4C90-91E6-DF5A36D003F2}" srcOrd="1" destOrd="0" parTransId="{705F65DE-B993-4285-A79E-F2D47168A6A6}" sibTransId="{C15CC99B-BD4B-4CD1-BD0F-D3D2AF8575CA}"/>
    <dgm:cxn modelId="{5CE608B2-A38D-4C99-82F2-E6F635BD1D1F}" srcId="{41B79261-28B7-4FCF-BDFF-86AC62C2A528}" destId="{A80C8729-ECF8-44DF-AD65-F0B246220CF3}" srcOrd="0" destOrd="0" parTransId="{4003DB09-C9DA-4AB4-99DF-A167315CB5D9}" sibTransId="{3517F793-2B53-4FC5-A7C4-9990C8B7D8F0}"/>
    <dgm:cxn modelId="{3136EFBE-F4EA-4F29-AA0F-FA57CFC0DBAD}" srcId="{41B79261-28B7-4FCF-BDFF-86AC62C2A528}" destId="{5C546D7F-DFF4-44FD-AAA1-81DC5EEAE338}" srcOrd="2" destOrd="0" parTransId="{E57B95FE-95F1-4109-B98C-67419F22F892}" sibTransId="{4317E196-5C1D-458B-BDDE-100443FD7C5A}"/>
    <dgm:cxn modelId="{706E3862-4A1A-4AE3-B48F-C3DA32E36704}" srcId="{41B79261-28B7-4FCF-BDFF-86AC62C2A528}" destId="{793628E6-7B13-4D1B-BDBF-F8508DBDD6F1}" srcOrd="3" destOrd="0" parTransId="{54900080-75C5-44E3-A48F-9C807B65E107}" sibTransId="{364736E4-F551-4B1F-BC33-963CE492D402}"/>
    <dgm:cxn modelId="{109BF06B-8A30-744B-812E-E21B1A2631DD}" type="presOf" srcId="{A80C8729-ECF8-44DF-AD65-F0B246220CF3}" destId="{09C2B47D-1266-412F-B645-95663F9411A6}" srcOrd="0" destOrd="0" presId="urn:microsoft.com/office/officeart/2005/8/layout/pyramid4"/>
    <dgm:cxn modelId="{3F80EE40-38D7-6F4D-9CE8-D34982C26B48}" type="presParOf" srcId="{1E5B2BDE-422E-406B-9A0A-4EA2E25F0C15}" destId="{09C2B47D-1266-412F-B645-95663F9411A6}" srcOrd="0" destOrd="0" presId="urn:microsoft.com/office/officeart/2005/8/layout/pyramid4"/>
    <dgm:cxn modelId="{F9F5A2C0-9388-8B45-8D8E-EBFD24D0DC14}" type="presParOf" srcId="{1E5B2BDE-422E-406B-9A0A-4EA2E25F0C15}" destId="{C2FDD0F6-39B4-468F-9F23-EC20BB531D64}" srcOrd="1" destOrd="0" presId="urn:microsoft.com/office/officeart/2005/8/layout/pyramid4"/>
    <dgm:cxn modelId="{6EA277CC-5334-0840-B1CA-A2ABCE11E9DF}" type="presParOf" srcId="{1E5B2BDE-422E-406B-9A0A-4EA2E25F0C15}" destId="{08D81DE5-50B0-4A9D-95CE-78AB5DBB0E03}" srcOrd="2" destOrd="0" presId="urn:microsoft.com/office/officeart/2005/8/layout/pyramid4"/>
    <dgm:cxn modelId="{93022C63-0338-1849-855A-5A2F082FB0DC}" type="presParOf" srcId="{1E5B2BDE-422E-406B-9A0A-4EA2E25F0C15}" destId="{C05E3B26-971C-490A-A3CB-EE188BBF4492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1F3BDD0-9DE6-402C-A253-076EFDC079B1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A1048387-CD47-42A7-B1D1-4739765F89D2}">
      <dgm:prSet phldrT="[Texto]"/>
      <dgm:spPr/>
      <dgm:t>
        <a:bodyPr/>
        <a:lstStyle/>
        <a:p>
          <a:r>
            <a:rPr lang="es-MX" dirty="0" smtClean="0"/>
            <a:t>Empresa</a:t>
          </a:r>
          <a:endParaRPr lang="es-MX" dirty="0"/>
        </a:p>
      </dgm:t>
    </dgm:pt>
    <dgm:pt modelId="{F74667B2-797B-4682-B90A-B9A805AB2920}" type="parTrans" cxnId="{D307A955-D68C-41E6-83D6-E17E5C9512C2}">
      <dgm:prSet/>
      <dgm:spPr/>
      <dgm:t>
        <a:bodyPr/>
        <a:lstStyle/>
        <a:p>
          <a:endParaRPr lang="es-MX"/>
        </a:p>
      </dgm:t>
    </dgm:pt>
    <dgm:pt modelId="{A37F1D17-1E03-4354-958C-B750BCCF4F90}" type="sibTrans" cxnId="{D307A955-D68C-41E6-83D6-E17E5C9512C2}">
      <dgm:prSet/>
      <dgm:spPr/>
      <dgm:t>
        <a:bodyPr/>
        <a:lstStyle/>
        <a:p>
          <a:endParaRPr lang="es-MX"/>
        </a:p>
      </dgm:t>
    </dgm:pt>
    <dgm:pt modelId="{0C2033F0-3832-4D9C-BB00-1249E562360D}">
      <dgm:prSet phldrT="[Texto]"/>
      <dgm:spPr/>
      <dgm:t>
        <a:bodyPr/>
        <a:lstStyle/>
        <a:p>
          <a:r>
            <a:rPr lang="es-MX" dirty="0" smtClean="0"/>
            <a:t>Consejeros</a:t>
          </a:r>
        </a:p>
        <a:p>
          <a:r>
            <a:rPr lang="es-MX" dirty="0" smtClean="0"/>
            <a:t>Ejecutivos</a:t>
          </a:r>
        </a:p>
        <a:p>
          <a:r>
            <a:rPr lang="es-MX" dirty="0" smtClean="0"/>
            <a:t>Directivos</a:t>
          </a:r>
        </a:p>
        <a:p>
          <a:r>
            <a:rPr lang="es-MX" dirty="0" smtClean="0"/>
            <a:t>Jefes</a:t>
          </a:r>
        </a:p>
        <a:p>
          <a:r>
            <a:rPr lang="es-MX" dirty="0" smtClean="0"/>
            <a:t>Técnicos</a:t>
          </a:r>
        </a:p>
        <a:p>
          <a:r>
            <a:rPr lang="es-MX" dirty="0" smtClean="0"/>
            <a:t>Sindicatos</a:t>
          </a:r>
        </a:p>
        <a:p>
          <a:r>
            <a:rPr lang="es-MX" dirty="0" smtClean="0"/>
            <a:t>Operarios</a:t>
          </a:r>
        </a:p>
        <a:p>
          <a:r>
            <a:rPr lang="es-MX" dirty="0" smtClean="0"/>
            <a:t>Agentes</a:t>
          </a:r>
        </a:p>
        <a:p>
          <a:r>
            <a:rPr lang="es-MX" dirty="0" smtClean="0"/>
            <a:t>Empleados</a:t>
          </a:r>
          <a:endParaRPr lang="es-MX" dirty="0"/>
        </a:p>
      </dgm:t>
    </dgm:pt>
    <dgm:pt modelId="{7EE86B0B-908A-47C6-9C8B-8AA9CC53F611}" type="parTrans" cxnId="{169426C3-0EDC-4AC0-B7D5-DC99B64D1F89}">
      <dgm:prSet/>
      <dgm:spPr/>
      <dgm:t>
        <a:bodyPr/>
        <a:lstStyle/>
        <a:p>
          <a:endParaRPr lang="es-MX"/>
        </a:p>
      </dgm:t>
    </dgm:pt>
    <dgm:pt modelId="{1EB5BB27-4BAB-45B3-B971-F329DA97CC8A}" type="sibTrans" cxnId="{169426C3-0EDC-4AC0-B7D5-DC99B64D1F89}">
      <dgm:prSet/>
      <dgm:spPr/>
      <dgm:t>
        <a:bodyPr/>
        <a:lstStyle/>
        <a:p>
          <a:endParaRPr lang="es-MX"/>
        </a:p>
      </dgm:t>
    </dgm:pt>
    <dgm:pt modelId="{59D2F42A-A781-4A14-A7BD-C8165ED9DBB5}">
      <dgm:prSet phldrT="[Texto]"/>
      <dgm:spPr/>
      <dgm:t>
        <a:bodyPr/>
        <a:lstStyle/>
        <a:p>
          <a:r>
            <a:rPr lang="es-MX" dirty="0" smtClean="0"/>
            <a:t>Campo social</a:t>
          </a:r>
          <a:endParaRPr lang="es-MX" dirty="0"/>
        </a:p>
      </dgm:t>
    </dgm:pt>
    <dgm:pt modelId="{634BC770-585B-4022-8222-70CFB05AA6C8}" type="parTrans" cxnId="{962B9920-CAF3-4223-8801-C179531CE5D3}">
      <dgm:prSet/>
      <dgm:spPr/>
      <dgm:t>
        <a:bodyPr/>
        <a:lstStyle/>
        <a:p>
          <a:endParaRPr lang="es-MX"/>
        </a:p>
      </dgm:t>
    </dgm:pt>
    <dgm:pt modelId="{D42F87C3-5A29-4B02-B92C-B1C5218610DF}" type="sibTrans" cxnId="{962B9920-CAF3-4223-8801-C179531CE5D3}">
      <dgm:prSet/>
      <dgm:spPr/>
      <dgm:t>
        <a:bodyPr/>
        <a:lstStyle/>
        <a:p>
          <a:endParaRPr lang="es-MX"/>
        </a:p>
      </dgm:t>
    </dgm:pt>
    <dgm:pt modelId="{DBB36E30-9316-4DD2-AF2A-910249F2512A}">
      <dgm:prSet phldrT="[Texto]"/>
      <dgm:spPr/>
      <dgm:t>
        <a:bodyPr/>
        <a:lstStyle/>
        <a:p>
          <a:r>
            <a:rPr lang="es-MX" dirty="0" smtClean="0"/>
            <a:t>Familiares de los empleados</a:t>
          </a:r>
        </a:p>
        <a:p>
          <a:r>
            <a:rPr lang="es-MX" dirty="0" smtClean="0"/>
            <a:t>Jubilados</a:t>
          </a:r>
        </a:p>
        <a:p>
          <a:r>
            <a:rPr lang="es-MX" dirty="0" smtClean="0"/>
            <a:t>Accionistas</a:t>
          </a:r>
        </a:p>
        <a:p>
          <a:r>
            <a:rPr lang="es-MX" dirty="0" smtClean="0"/>
            <a:t>Proveedores</a:t>
          </a:r>
        </a:p>
        <a:p>
          <a:r>
            <a:rPr lang="es-MX" dirty="0" smtClean="0"/>
            <a:t>Clientes reales</a:t>
          </a:r>
        </a:p>
        <a:p>
          <a:r>
            <a:rPr lang="es-MX" dirty="0" smtClean="0"/>
            <a:t>Clientes potenciales</a:t>
          </a:r>
        </a:p>
        <a:p>
          <a:r>
            <a:rPr lang="es-MX" dirty="0" smtClean="0"/>
            <a:t>Distribuidores</a:t>
          </a:r>
        </a:p>
        <a:p>
          <a:r>
            <a:rPr lang="es-MX" dirty="0" smtClean="0"/>
            <a:t>Mercado de capitales</a:t>
          </a:r>
        </a:p>
        <a:p>
          <a:r>
            <a:rPr lang="es-MX" dirty="0" smtClean="0"/>
            <a:t>Medios de Comunicación</a:t>
          </a:r>
        </a:p>
        <a:p>
          <a:r>
            <a:rPr lang="es-MX" dirty="0" smtClean="0"/>
            <a:t>Líderes de opinión</a:t>
          </a:r>
        </a:p>
        <a:p>
          <a:r>
            <a:rPr lang="es-MX" dirty="0" smtClean="0"/>
            <a:t>Grupos de presión </a:t>
          </a:r>
          <a:r>
            <a:rPr lang="es-MX" dirty="0" smtClean="0"/>
            <a:t>(G</a:t>
          </a:r>
          <a:r>
            <a:rPr lang="es-MX" i="1" dirty="0" smtClean="0"/>
            <a:t>reen Peace</a:t>
          </a:r>
          <a:r>
            <a:rPr lang="es-MX" dirty="0" smtClean="0"/>
            <a:t>)</a:t>
          </a:r>
        </a:p>
        <a:p>
          <a:r>
            <a:rPr lang="es-MX" dirty="0" smtClean="0"/>
            <a:t>Colegas</a:t>
          </a:r>
        </a:p>
        <a:p>
          <a:r>
            <a:rPr lang="es-MX" dirty="0" smtClean="0"/>
            <a:t>Medios internacionales</a:t>
          </a:r>
        </a:p>
        <a:p>
          <a:r>
            <a:rPr lang="es-MX" dirty="0" smtClean="0"/>
            <a:t>Público en general</a:t>
          </a:r>
          <a:endParaRPr lang="es-MX" dirty="0"/>
        </a:p>
      </dgm:t>
    </dgm:pt>
    <dgm:pt modelId="{DE3C8562-682E-4595-BDB4-CDCFDA751F28}" type="parTrans" cxnId="{49761AEB-7FE9-4AFD-A438-3755F0344DFA}">
      <dgm:prSet/>
      <dgm:spPr/>
      <dgm:t>
        <a:bodyPr/>
        <a:lstStyle/>
        <a:p>
          <a:endParaRPr lang="es-MX"/>
        </a:p>
      </dgm:t>
    </dgm:pt>
    <dgm:pt modelId="{30A166B5-3070-489C-B986-F3798ECF309C}" type="sibTrans" cxnId="{49761AEB-7FE9-4AFD-A438-3755F0344DFA}">
      <dgm:prSet/>
      <dgm:spPr/>
      <dgm:t>
        <a:bodyPr/>
        <a:lstStyle/>
        <a:p>
          <a:endParaRPr lang="es-MX"/>
        </a:p>
      </dgm:t>
    </dgm:pt>
    <dgm:pt modelId="{27F7189D-2ECC-48AF-9D5E-76CE5E2048B5}" type="pres">
      <dgm:prSet presAssocID="{31F3BDD0-9DE6-402C-A253-076EFDC079B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7519B53A-240C-4C62-A601-6E117A670919}" type="pres">
      <dgm:prSet presAssocID="{A1048387-CD47-42A7-B1D1-4739765F89D2}" presName="root" presStyleCnt="0"/>
      <dgm:spPr/>
    </dgm:pt>
    <dgm:pt modelId="{B2B9C818-5C6A-4B7F-B5E6-7EB997593A68}" type="pres">
      <dgm:prSet presAssocID="{A1048387-CD47-42A7-B1D1-4739765F89D2}" presName="rootComposite" presStyleCnt="0"/>
      <dgm:spPr/>
    </dgm:pt>
    <dgm:pt modelId="{3D97E77E-F6AE-4A9E-9575-C4B90F9F09C5}" type="pres">
      <dgm:prSet presAssocID="{A1048387-CD47-42A7-B1D1-4739765F89D2}" presName="rootText" presStyleLbl="node1" presStyleIdx="0" presStyleCnt="2" custScaleY="24938"/>
      <dgm:spPr/>
      <dgm:t>
        <a:bodyPr/>
        <a:lstStyle/>
        <a:p>
          <a:endParaRPr lang="es-MX"/>
        </a:p>
      </dgm:t>
    </dgm:pt>
    <dgm:pt modelId="{F6FD8207-479B-4E8C-9390-3BD3FA6C8C22}" type="pres">
      <dgm:prSet presAssocID="{A1048387-CD47-42A7-B1D1-4739765F89D2}" presName="rootConnector" presStyleLbl="node1" presStyleIdx="0" presStyleCnt="2"/>
      <dgm:spPr/>
      <dgm:t>
        <a:bodyPr/>
        <a:lstStyle/>
        <a:p>
          <a:endParaRPr lang="es-MX"/>
        </a:p>
      </dgm:t>
    </dgm:pt>
    <dgm:pt modelId="{EB3B3C0A-8886-47D7-B4A7-6E693DA984DC}" type="pres">
      <dgm:prSet presAssocID="{A1048387-CD47-42A7-B1D1-4739765F89D2}" presName="childShape" presStyleCnt="0"/>
      <dgm:spPr/>
    </dgm:pt>
    <dgm:pt modelId="{66C7F1C7-14BF-43E4-9D63-7948CAF6D946}" type="pres">
      <dgm:prSet presAssocID="{7EE86B0B-908A-47C6-9C8B-8AA9CC53F611}" presName="Name13" presStyleLbl="parChTrans1D2" presStyleIdx="0" presStyleCnt="2"/>
      <dgm:spPr/>
      <dgm:t>
        <a:bodyPr/>
        <a:lstStyle/>
        <a:p>
          <a:endParaRPr lang="es-MX"/>
        </a:p>
      </dgm:t>
    </dgm:pt>
    <dgm:pt modelId="{DD6BB7EC-F894-40DA-BA19-EB6058F8C5BE}" type="pres">
      <dgm:prSet presAssocID="{0C2033F0-3832-4D9C-BB00-1249E562360D}" presName="childText" presStyleLbl="bgAcc1" presStyleIdx="0" presStyleCnt="2" custScaleY="250429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C496442-FD06-4EC8-BE2B-AB616808C146}" type="pres">
      <dgm:prSet presAssocID="{59D2F42A-A781-4A14-A7BD-C8165ED9DBB5}" presName="root" presStyleCnt="0"/>
      <dgm:spPr/>
    </dgm:pt>
    <dgm:pt modelId="{859636BD-A6A7-427F-83DE-D04BE5B21D37}" type="pres">
      <dgm:prSet presAssocID="{59D2F42A-A781-4A14-A7BD-C8165ED9DBB5}" presName="rootComposite" presStyleCnt="0"/>
      <dgm:spPr/>
    </dgm:pt>
    <dgm:pt modelId="{7197886F-E71D-4784-BEC8-7B242D797DEB}" type="pres">
      <dgm:prSet presAssocID="{59D2F42A-A781-4A14-A7BD-C8165ED9DBB5}" presName="rootText" presStyleLbl="node1" presStyleIdx="1" presStyleCnt="2" custScaleY="22976"/>
      <dgm:spPr/>
      <dgm:t>
        <a:bodyPr/>
        <a:lstStyle/>
        <a:p>
          <a:endParaRPr lang="es-MX"/>
        </a:p>
      </dgm:t>
    </dgm:pt>
    <dgm:pt modelId="{C413D16B-FDAD-4F48-96C1-3609B429BFB1}" type="pres">
      <dgm:prSet presAssocID="{59D2F42A-A781-4A14-A7BD-C8165ED9DBB5}" presName="rootConnector" presStyleLbl="node1" presStyleIdx="1" presStyleCnt="2"/>
      <dgm:spPr/>
      <dgm:t>
        <a:bodyPr/>
        <a:lstStyle/>
        <a:p>
          <a:endParaRPr lang="es-MX"/>
        </a:p>
      </dgm:t>
    </dgm:pt>
    <dgm:pt modelId="{3DAB54C1-7782-4FCA-BB36-299AF190B8AC}" type="pres">
      <dgm:prSet presAssocID="{59D2F42A-A781-4A14-A7BD-C8165ED9DBB5}" presName="childShape" presStyleCnt="0"/>
      <dgm:spPr/>
    </dgm:pt>
    <dgm:pt modelId="{2886ECC7-31B9-4283-803E-56CFD548A64E}" type="pres">
      <dgm:prSet presAssocID="{DE3C8562-682E-4595-BDB4-CDCFDA751F28}" presName="Name13" presStyleLbl="parChTrans1D2" presStyleIdx="1" presStyleCnt="2"/>
      <dgm:spPr/>
      <dgm:t>
        <a:bodyPr/>
        <a:lstStyle/>
        <a:p>
          <a:endParaRPr lang="es-MX"/>
        </a:p>
      </dgm:t>
    </dgm:pt>
    <dgm:pt modelId="{43A89959-A9EA-4D72-8F1A-554B258525F6}" type="pres">
      <dgm:prSet presAssocID="{DBB36E30-9316-4DD2-AF2A-910249F2512A}" presName="childText" presStyleLbl="bgAcc1" presStyleIdx="1" presStyleCnt="2" custScaleX="136635" custScaleY="294914" custLinFactNeighborX="-2198" custLinFactNeighborY="90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A53418AE-F84D-EA4B-B8CA-853092C0D13E}" type="presOf" srcId="{59D2F42A-A781-4A14-A7BD-C8165ED9DBB5}" destId="{C413D16B-FDAD-4F48-96C1-3609B429BFB1}" srcOrd="1" destOrd="0" presId="urn:microsoft.com/office/officeart/2005/8/layout/hierarchy3"/>
    <dgm:cxn modelId="{C74A818B-73E4-DF47-90BB-EAF644331551}" type="presOf" srcId="{7EE86B0B-908A-47C6-9C8B-8AA9CC53F611}" destId="{66C7F1C7-14BF-43E4-9D63-7948CAF6D946}" srcOrd="0" destOrd="0" presId="urn:microsoft.com/office/officeart/2005/8/layout/hierarchy3"/>
    <dgm:cxn modelId="{D4646659-A7DF-0F4F-B715-05B2CB38B2BB}" type="presOf" srcId="{DE3C8562-682E-4595-BDB4-CDCFDA751F28}" destId="{2886ECC7-31B9-4283-803E-56CFD548A64E}" srcOrd="0" destOrd="0" presId="urn:microsoft.com/office/officeart/2005/8/layout/hierarchy3"/>
    <dgm:cxn modelId="{68C3140E-536C-854F-88B7-AE8BD72C84CD}" type="presOf" srcId="{31F3BDD0-9DE6-402C-A253-076EFDC079B1}" destId="{27F7189D-2ECC-48AF-9D5E-76CE5E2048B5}" srcOrd="0" destOrd="0" presId="urn:microsoft.com/office/officeart/2005/8/layout/hierarchy3"/>
    <dgm:cxn modelId="{169426C3-0EDC-4AC0-B7D5-DC99B64D1F89}" srcId="{A1048387-CD47-42A7-B1D1-4739765F89D2}" destId="{0C2033F0-3832-4D9C-BB00-1249E562360D}" srcOrd="0" destOrd="0" parTransId="{7EE86B0B-908A-47C6-9C8B-8AA9CC53F611}" sibTransId="{1EB5BB27-4BAB-45B3-B971-F329DA97CC8A}"/>
    <dgm:cxn modelId="{08761F92-587A-8446-BB32-6F3E864A44BF}" type="presOf" srcId="{59D2F42A-A781-4A14-A7BD-C8165ED9DBB5}" destId="{7197886F-E71D-4784-BEC8-7B242D797DEB}" srcOrd="0" destOrd="0" presId="urn:microsoft.com/office/officeart/2005/8/layout/hierarchy3"/>
    <dgm:cxn modelId="{D307A955-D68C-41E6-83D6-E17E5C9512C2}" srcId="{31F3BDD0-9DE6-402C-A253-076EFDC079B1}" destId="{A1048387-CD47-42A7-B1D1-4739765F89D2}" srcOrd="0" destOrd="0" parTransId="{F74667B2-797B-4682-B90A-B9A805AB2920}" sibTransId="{A37F1D17-1E03-4354-958C-B750BCCF4F90}"/>
    <dgm:cxn modelId="{99D30DAB-0DA7-124A-A0D4-1AE78CD442B4}" type="presOf" srcId="{0C2033F0-3832-4D9C-BB00-1249E562360D}" destId="{DD6BB7EC-F894-40DA-BA19-EB6058F8C5BE}" srcOrd="0" destOrd="0" presId="urn:microsoft.com/office/officeart/2005/8/layout/hierarchy3"/>
    <dgm:cxn modelId="{610899AB-E5C7-C94F-935F-856B5C09902E}" type="presOf" srcId="{DBB36E30-9316-4DD2-AF2A-910249F2512A}" destId="{43A89959-A9EA-4D72-8F1A-554B258525F6}" srcOrd="0" destOrd="0" presId="urn:microsoft.com/office/officeart/2005/8/layout/hierarchy3"/>
    <dgm:cxn modelId="{49761AEB-7FE9-4AFD-A438-3755F0344DFA}" srcId="{59D2F42A-A781-4A14-A7BD-C8165ED9DBB5}" destId="{DBB36E30-9316-4DD2-AF2A-910249F2512A}" srcOrd="0" destOrd="0" parTransId="{DE3C8562-682E-4595-BDB4-CDCFDA751F28}" sibTransId="{30A166B5-3070-489C-B986-F3798ECF309C}"/>
    <dgm:cxn modelId="{962B9920-CAF3-4223-8801-C179531CE5D3}" srcId="{31F3BDD0-9DE6-402C-A253-076EFDC079B1}" destId="{59D2F42A-A781-4A14-A7BD-C8165ED9DBB5}" srcOrd="1" destOrd="0" parTransId="{634BC770-585B-4022-8222-70CFB05AA6C8}" sibTransId="{D42F87C3-5A29-4B02-B92C-B1C5218610DF}"/>
    <dgm:cxn modelId="{A976DB91-39FA-C343-A953-2C45989B133F}" type="presOf" srcId="{A1048387-CD47-42A7-B1D1-4739765F89D2}" destId="{F6FD8207-479B-4E8C-9390-3BD3FA6C8C22}" srcOrd="1" destOrd="0" presId="urn:microsoft.com/office/officeart/2005/8/layout/hierarchy3"/>
    <dgm:cxn modelId="{691A7610-4A82-B046-94DA-F4CD636BF5E8}" type="presOf" srcId="{A1048387-CD47-42A7-B1D1-4739765F89D2}" destId="{3D97E77E-F6AE-4A9E-9575-C4B90F9F09C5}" srcOrd="0" destOrd="0" presId="urn:microsoft.com/office/officeart/2005/8/layout/hierarchy3"/>
    <dgm:cxn modelId="{5FD8EC5C-6881-F348-97F7-D455F2A7CD28}" type="presParOf" srcId="{27F7189D-2ECC-48AF-9D5E-76CE5E2048B5}" destId="{7519B53A-240C-4C62-A601-6E117A670919}" srcOrd="0" destOrd="0" presId="urn:microsoft.com/office/officeart/2005/8/layout/hierarchy3"/>
    <dgm:cxn modelId="{6326534D-B74F-BC46-B664-DC69F71B07B7}" type="presParOf" srcId="{7519B53A-240C-4C62-A601-6E117A670919}" destId="{B2B9C818-5C6A-4B7F-B5E6-7EB997593A68}" srcOrd="0" destOrd="0" presId="urn:microsoft.com/office/officeart/2005/8/layout/hierarchy3"/>
    <dgm:cxn modelId="{621D736E-098E-034F-BBA5-B174C75B91FD}" type="presParOf" srcId="{B2B9C818-5C6A-4B7F-B5E6-7EB997593A68}" destId="{3D97E77E-F6AE-4A9E-9575-C4B90F9F09C5}" srcOrd="0" destOrd="0" presId="urn:microsoft.com/office/officeart/2005/8/layout/hierarchy3"/>
    <dgm:cxn modelId="{651BCD09-F039-6748-B345-3841AC7424C0}" type="presParOf" srcId="{B2B9C818-5C6A-4B7F-B5E6-7EB997593A68}" destId="{F6FD8207-479B-4E8C-9390-3BD3FA6C8C22}" srcOrd="1" destOrd="0" presId="urn:microsoft.com/office/officeart/2005/8/layout/hierarchy3"/>
    <dgm:cxn modelId="{F9D77640-D862-404B-A09F-0501FD01A653}" type="presParOf" srcId="{7519B53A-240C-4C62-A601-6E117A670919}" destId="{EB3B3C0A-8886-47D7-B4A7-6E693DA984DC}" srcOrd="1" destOrd="0" presId="urn:microsoft.com/office/officeart/2005/8/layout/hierarchy3"/>
    <dgm:cxn modelId="{B0E49313-B603-BE46-A35B-A2AA21DEB2A4}" type="presParOf" srcId="{EB3B3C0A-8886-47D7-B4A7-6E693DA984DC}" destId="{66C7F1C7-14BF-43E4-9D63-7948CAF6D946}" srcOrd="0" destOrd="0" presId="urn:microsoft.com/office/officeart/2005/8/layout/hierarchy3"/>
    <dgm:cxn modelId="{0D9872DD-BD90-AC4B-8B4E-1C290568C359}" type="presParOf" srcId="{EB3B3C0A-8886-47D7-B4A7-6E693DA984DC}" destId="{DD6BB7EC-F894-40DA-BA19-EB6058F8C5BE}" srcOrd="1" destOrd="0" presId="urn:microsoft.com/office/officeart/2005/8/layout/hierarchy3"/>
    <dgm:cxn modelId="{E0FAFC68-CBEF-8A49-B53D-47ACFFBFE7F0}" type="presParOf" srcId="{27F7189D-2ECC-48AF-9D5E-76CE5E2048B5}" destId="{CC496442-FD06-4EC8-BE2B-AB616808C146}" srcOrd="1" destOrd="0" presId="urn:microsoft.com/office/officeart/2005/8/layout/hierarchy3"/>
    <dgm:cxn modelId="{5C4CBC7E-3DB8-6D49-99E0-021C9A454DD3}" type="presParOf" srcId="{CC496442-FD06-4EC8-BE2B-AB616808C146}" destId="{859636BD-A6A7-427F-83DE-D04BE5B21D37}" srcOrd="0" destOrd="0" presId="urn:microsoft.com/office/officeart/2005/8/layout/hierarchy3"/>
    <dgm:cxn modelId="{75F0152A-B51D-F843-B519-A24DD22EC5BC}" type="presParOf" srcId="{859636BD-A6A7-427F-83DE-D04BE5B21D37}" destId="{7197886F-E71D-4784-BEC8-7B242D797DEB}" srcOrd="0" destOrd="0" presId="urn:microsoft.com/office/officeart/2005/8/layout/hierarchy3"/>
    <dgm:cxn modelId="{19ACE999-73FE-F14D-8A66-6A2ECD8D38D8}" type="presParOf" srcId="{859636BD-A6A7-427F-83DE-D04BE5B21D37}" destId="{C413D16B-FDAD-4F48-96C1-3609B429BFB1}" srcOrd="1" destOrd="0" presId="urn:microsoft.com/office/officeart/2005/8/layout/hierarchy3"/>
    <dgm:cxn modelId="{A88DBBAF-A60E-E440-AD11-D4A54BDED408}" type="presParOf" srcId="{CC496442-FD06-4EC8-BE2B-AB616808C146}" destId="{3DAB54C1-7782-4FCA-BB36-299AF190B8AC}" srcOrd="1" destOrd="0" presId="urn:microsoft.com/office/officeart/2005/8/layout/hierarchy3"/>
    <dgm:cxn modelId="{6BCFA20C-0C78-C24B-9857-B7C3B7F1CC10}" type="presParOf" srcId="{3DAB54C1-7782-4FCA-BB36-299AF190B8AC}" destId="{2886ECC7-31B9-4283-803E-56CFD548A64E}" srcOrd="0" destOrd="0" presId="urn:microsoft.com/office/officeart/2005/8/layout/hierarchy3"/>
    <dgm:cxn modelId="{45572F05-0A67-C743-851E-60082D1AC7CC}" type="presParOf" srcId="{3DAB54C1-7782-4FCA-BB36-299AF190B8AC}" destId="{43A89959-A9EA-4D72-8F1A-554B258525F6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1244F5B-1181-474A-9183-2E59DE140BBF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CA8E4214-B5E2-4888-A0C3-C6255F3EE87C}">
      <dgm:prSet phldrT="[Texto]"/>
      <dgm:spPr/>
      <dgm:t>
        <a:bodyPr/>
        <a:lstStyle/>
        <a:p>
          <a:r>
            <a:rPr lang="es-MX" dirty="0" smtClean="0"/>
            <a:t>Imagen actual</a:t>
          </a:r>
          <a:endParaRPr lang="es-MX" dirty="0"/>
        </a:p>
      </dgm:t>
    </dgm:pt>
    <dgm:pt modelId="{ED992C0F-6A3A-477E-8F53-5009330185AF}" type="parTrans" cxnId="{0A02E488-EEAE-480F-ACEA-D57D05592343}">
      <dgm:prSet/>
      <dgm:spPr/>
      <dgm:t>
        <a:bodyPr/>
        <a:lstStyle/>
        <a:p>
          <a:endParaRPr lang="es-MX"/>
        </a:p>
      </dgm:t>
    </dgm:pt>
    <dgm:pt modelId="{E7B04868-8BD1-4EB4-B916-745E7090DC3C}" type="sibTrans" cxnId="{0A02E488-EEAE-480F-ACEA-D57D05592343}">
      <dgm:prSet/>
      <dgm:spPr/>
      <dgm:t>
        <a:bodyPr/>
        <a:lstStyle/>
        <a:p>
          <a:endParaRPr lang="es-MX"/>
        </a:p>
      </dgm:t>
    </dgm:pt>
    <dgm:pt modelId="{0EBBC756-E501-4A09-9548-DB0DB6990C2B}">
      <dgm:prSet phldrT="[Texto]"/>
      <dgm:spPr/>
      <dgm:t>
        <a:bodyPr/>
        <a:lstStyle/>
        <a:p>
          <a:r>
            <a:rPr lang="es-MX" dirty="0" smtClean="0"/>
            <a:t>Diseño</a:t>
          </a:r>
        </a:p>
        <a:p>
          <a:r>
            <a:rPr lang="es-MX" dirty="0" smtClean="0"/>
            <a:t>De la estrategia</a:t>
          </a:r>
          <a:endParaRPr lang="es-MX" dirty="0"/>
        </a:p>
      </dgm:t>
    </dgm:pt>
    <dgm:pt modelId="{69447779-36A2-4054-9EBC-CD6DA5BF458C}" type="parTrans" cxnId="{C806D183-1A1E-4EBD-B051-CE599C22F3FE}">
      <dgm:prSet/>
      <dgm:spPr/>
      <dgm:t>
        <a:bodyPr/>
        <a:lstStyle/>
        <a:p>
          <a:endParaRPr lang="es-MX"/>
        </a:p>
      </dgm:t>
    </dgm:pt>
    <dgm:pt modelId="{C6A4EAE7-FA1D-4DDD-A2C0-E9A9E44F7755}" type="sibTrans" cxnId="{C806D183-1A1E-4EBD-B051-CE599C22F3FE}">
      <dgm:prSet/>
      <dgm:spPr/>
      <dgm:t>
        <a:bodyPr/>
        <a:lstStyle/>
        <a:p>
          <a:endParaRPr lang="es-MX"/>
        </a:p>
      </dgm:t>
    </dgm:pt>
    <dgm:pt modelId="{70987572-3804-4F20-A695-5C09E287139B}">
      <dgm:prSet phldrT="[Texto]"/>
      <dgm:spPr/>
      <dgm:t>
        <a:bodyPr/>
        <a:lstStyle/>
        <a:p>
          <a:endParaRPr lang="es-MX" dirty="0" smtClean="0"/>
        </a:p>
        <a:p>
          <a:r>
            <a:rPr lang="es-MX" dirty="0" smtClean="0"/>
            <a:t>   Imagen     </a:t>
          </a:r>
        </a:p>
        <a:p>
          <a:r>
            <a:rPr lang="es-MX" dirty="0" smtClean="0"/>
            <a:t>   deseada</a:t>
          </a:r>
          <a:endParaRPr lang="es-MX" dirty="0"/>
        </a:p>
      </dgm:t>
    </dgm:pt>
    <dgm:pt modelId="{AC6190BA-2365-4B48-AB08-C68A2A3D1265}" type="parTrans" cxnId="{CAC09655-3DB3-46FF-9DA9-744764C048C4}">
      <dgm:prSet/>
      <dgm:spPr/>
      <dgm:t>
        <a:bodyPr/>
        <a:lstStyle/>
        <a:p>
          <a:endParaRPr lang="es-MX"/>
        </a:p>
      </dgm:t>
    </dgm:pt>
    <dgm:pt modelId="{849D8856-D751-4E2E-9319-B3782E0D5359}" type="sibTrans" cxnId="{CAC09655-3DB3-46FF-9DA9-744764C048C4}">
      <dgm:prSet/>
      <dgm:spPr/>
      <dgm:t>
        <a:bodyPr/>
        <a:lstStyle/>
        <a:p>
          <a:endParaRPr lang="es-MX"/>
        </a:p>
      </dgm:t>
    </dgm:pt>
    <dgm:pt modelId="{9DEB3706-3166-4AFF-A782-4AA66DEAA862}" type="pres">
      <dgm:prSet presAssocID="{31244F5B-1181-474A-9183-2E59DE140BBF}" presName="arrowDiagram" presStyleCnt="0">
        <dgm:presLayoutVars>
          <dgm:chMax val="5"/>
          <dgm:dir/>
          <dgm:resizeHandles val="exact"/>
        </dgm:presLayoutVars>
      </dgm:prSet>
      <dgm:spPr/>
    </dgm:pt>
    <dgm:pt modelId="{C5AEA983-1CFF-4559-A413-2DF1C0DEA1F4}" type="pres">
      <dgm:prSet presAssocID="{31244F5B-1181-474A-9183-2E59DE140BBF}" presName="arrow" presStyleLbl="bgShp" presStyleIdx="0" presStyleCnt="1"/>
      <dgm:spPr/>
    </dgm:pt>
    <dgm:pt modelId="{493FAF02-1A07-4C96-8096-42F62C273056}" type="pres">
      <dgm:prSet presAssocID="{31244F5B-1181-474A-9183-2E59DE140BBF}" presName="arrowDiagram3" presStyleCnt="0"/>
      <dgm:spPr/>
    </dgm:pt>
    <dgm:pt modelId="{9C7D5078-0DAE-4256-8086-269F9BEE1019}" type="pres">
      <dgm:prSet presAssocID="{CA8E4214-B5E2-4888-A0C3-C6255F3EE87C}" presName="bullet3a" presStyleLbl="node1" presStyleIdx="0" presStyleCnt="3"/>
      <dgm:spPr/>
    </dgm:pt>
    <dgm:pt modelId="{B3CB8408-25E3-4ACE-AC90-7564968AF9A3}" type="pres">
      <dgm:prSet presAssocID="{CA8E4214-B5E2-4888-A0C3-C6255F3EE87C}" presName="textBox3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F62B9FF-BEFA-42D9-B57B-4F2D96A55ABF}" type="pres">
      <dgm:prSet presAssocID="{0EBBC756-E501-4A09-9548-DB0DB6990C2B}" presName="bullet3b" presStyleLbl="node1" presStyleIdx="1" presStyleCnt="3"/>
      <dgm:spPr/>
    </dgm:pt>
    <dgm:pt modelId="{CBA2FFCA-BE1F-4C80-A33F-08D6A917641D}" type="pres">
      <dgm:prSet presAssocID="{0EBBC756-E501-4A09-9548-DB0DB6990C2B}" presName="textBox3b" presStyleLbl="revTx" presStyleIdx="1" presStyleCnt="3" custScaleY="41193" custLinFactNeighborX="-439" custLinFactNeighborY="-26919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FCBBD95-1DB3-43B9-9ED5-54AA747B764E}" type="pres">
      <dgm:prSet presAssocID="{70987572-3804-4F20-A695-5C09E287139B}" presName="bullet3c" presStyleLbl="node1" presStyleIdx="2" presStyleCnt="3"/>
      <dgm:spPr/>
    </dgm:pt>
    <dgm:pt modelId="{57A1A960-5FC0-46C6-8FDC-F3945415E11A}" type="pres">
      <dgm:prSet presAssocID="{70987572-3804-4F20-A695-5C09E287139B}" presName="textBox3c" presStyleLbl="revTx" presStyleIdx="2" presStyleCnt="3" custScaleX="102988" custScaleY="43683" custLinFactNeighborX="-16817" custLinFactNeighborY="-3841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E2E026B0-A9D5-AC42-B506-CB76BAAE2776}" type="presOf" srcId="{0EBBC756-E501-4A09-9548-DB0DB6990C2B}" destId="{CBA2FFCA-BE1F-4C80-A33F-08D6A917641D}" srcOrd="0" destOrd="0" presId="urn:microsoft.com/office/officeart/2005/8/layout/arrow2"/>
    <dgm:cxn modelId="{CAC09655-3DB3-46FF-9DA9-744764C048C4}" srcId="{31244F5B-1181-474A-9183-2E59DE140BBF}" destId="{70987572-3804-4F20-A695-5C09E287139B}" srcOrd="2" destOrd="0" parTransId="{AC6190BA-2365-4B48-AB08-C68A2A3D1265}" sibTransId="{849D8856-D751-4E2E-9319-B3782E0D5359}"/>
    <dgm:cxn modelId="{35038057-867C-E94A-9B01-4ECE0B760751}" type="presOf" srcId="{CA8E4214-B5E2-4888-A0C3-C6255F3EE87C}" destId="{B3CB8408-25E3-4ACE-AC90-7564968AF9A3}" srcOrd="0" destOrd="0" presId="urn:microsoft.com/office/officeart/2005/8/layout/arrow2"/>
    <dgm:cxn modelId="{C806D183-1A1E-4EBD-B051-CE599C22F3FE}" srcId="{31244F5B-1181-474A-9183-2E59DE140BBF}" destId="{0EBBC756-E501-4A09-9548-DB0DB6990C2B}" srcOrd="1" destOrd="0" parTransId="{69447779-36A2-4054-9EBC-CD6DA5BF458C}" sibTransId="{C6A4EAE7-FA1D-4DDD-A2C0-E9A9E44F7755}"/>
    <dgm:cxn modelId="{71F908AC-D954-D94C-9672-95013D224522}" type="presOf" srcId="{31244F5B-1181-474A-9183-2E59DE140BBF}" destId="{9DEB3706-3166-4AFF-A782-4AA66DEAA862}" srcOrd="0" destOrd="0" presId="urn:microsoft.com/office/officeart/2005/8/layout/arrow2"/>
    <dgm:cxn modelId="{3F3131E1-73A7-9142-B873-A13A02003DD4}" type="presOf" srcId="{70987572-3804-4F20-A695-5C09E287139B}" destId="{57A1A960-5FC0-46C6-8FDC-F3945415E11A}" srcOrd="0" destOrd="0" presId="urn:microsoft.com/office/officeart/2005/8/layout/arrow2"/>
    <dgm:cxn modelId="{0A02E488-EEAE-480F-ACEA-D57D05592343}" srcId="{31244F5B-1181-474A-9183-2E59DE140BBF}" destId="{CA8E4214-B5E2-4888-A0C3-C6255F3EE87C}" srcOrd="0" destOrd="0" parTransId="{ED992C0F-6A3A-477E-8F53-5009330185AF}" sibTransId="{E7B04868-8BD1-4EB4-B916-745E7090DC3C}"/>
    <dgm:cxn modelId="{7079C12B-2DE0-A741-9B4E-E6574B1F17B3}" type="presParOf" srcId="{9DEB3706-3166-4AFF-A782-4AA66DEAA862}" destId="{C5AEA983-1CFF-4559-A413-2DF1C0DEA1F4}" srcOrd="0" destOrd="0" presId="urn:microsoft.com/office/officeart/2005/8/layout/arrow2"/>
    <dgm:cxn modelId="{39571232-F375-E048-8886-5E4A55BEF96E}" type="presParOf" srcId="{9DEB3706-3166-4AFF-A782-4AA66DEAA862}" destId="{493FAF02-1A07-4C96-8096-42F62C273056}" srcOrd="1" destOrd="0" presId="urn:microsoft.com/office/officeart/2005/8/layout/arrow2"/>
    <dgm:cxn modelId="{9FC4C104-DE1C-FB4C-AC96-51E2B7EF9618}" type="presParOf" srcId="{493FAF02-1A07-4C96-8096-42F62C273056}" destId="{9C7D5078-0DAE-4256-8086-269F9BEE1019}" srcOrd="0" destOrd="0" presId="urn:microsoft.com/office/officeart/2005/8/layout/arrow2"/>
    <dgm:cxn modelId="{2B8DC0FE-9D82-3B4B-9B72-BA90F82BD56B}" type="presParOf" srcId="{493FAF02-1A07-4C96-8096-42F62C273056}" destId="{B3CB8408-25E3-4ACE-AC90-7564968AF9A3}" srcOrd="1" destOrd="0" presId="urn:microsoft.com/office/officeart/2005/8/layout/arrow2"/>
    <dgm:cxn modelId="{C2F7DD79-0A73-5342-A851-842A28BD6612}" type="presParOf" srcId="{493FAF02-1A07-4C96-8096-42F62C273056}" destId="{2F62B9FF-BEFA-42D9-B57B-4F2D96A55ABF}" srcOrd="2" destOrd="0" presId="urn:microsoft.com/office/officeart/2005/8/layout/arrow2"/>
    <dgm:cxn modelId="{D029A7E1-47E5-0E40-80D1-753C1ADB7C7C}" type="presParOf" srcId="{493FAF02-1A07-4C96-8096-42F62C273056}" destId="{CBA2FFCA-BE1F-4C80-A33F-08D6A917641D}" srcOrd="3" destOrd="0" presId="urn:microsoft.com/office/officeart/2005/8/layout/arrow2"/>
    <dgm:cxn modelId="{E0420CB0-9CB7-4F40-8C57-F9B9E3F84459}" type="presParOf" srcId="{493FAF02-1A07-4C96-8096-42F62C273056}" destId="{4FCBBD95-1DB3-43B9-9ED5-54AA747B764E}" srcOrd="4" destOrd="0" presId="urn:microsoft.com/office/officeart/2005/8/layout/arrow2"/>
    <dgm:cxn modelId="{02C5DE1C-1C1E-FC4A-80E7-EC5F0EE9ABA1}" type="presParOf" srcId="{493FAF02-1A07-4C96-8096-42F62C273056}" destId="{57A1A960-5FC0-46C6-8FDC-F3945415E11A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AB6D1F9-1174-4769-9125-29A000450622}" type="doc">
      <dgm:prSet loTypeId="urn:microsoft.com/office/officeart/2005/8/layout/radial1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MX"/>
        </a:p>
      </dgm:t>
    </dgm:pt>
    <dgm:pt modelId="{556983BB-D49B-47B3-8839-9385AE889E69}">
      <dgm:prSet phldrT="[Texto]"/>
      <dgm:spPr/>
      <dgm:t>
        <a:bodyPr/>
        <a:lstStyle/>
        <a:p>
          <a:r>
            <a:rPr lang="es-MX" smtClean="0"/>
            <a:t>Imagen</a:t>
          </a:r>
          <a:endParaRPr lang="es-MX" dirty="0"/>
        </a:p>
      </dgm:t>
    </dgm:pt>
    <dgm:pt modelId="{01E4DE2F-9FD5-4D63-A5E7-4C16263E5DC3}" type="parTrans" cxnId="{BD0B7AE6-6847-440A-A796-3921CBE8F39D}">
      <dgm:prSet/>
      <dgm:spPr/>
      <dgm:t>
        <a:bodyPr/>
        <a:lstStyle/>
        <a:p>
          <a:endParaRPr lang="es-MX"/>
        </a:p>
      </dgm:t>
    </dgm:pt>
    <dgm:pt modelId="{A416D31D-CC2B-4116-982F-129624EFE6F6}" type="sibTrans" cxnId="{BD0B7AE6-6847-440A-A796-3921CBE8F39D}">
      <dgm:prSet/>
      <dgm:spPr/>
      <dgm:t>
        <a:bodyPr/>
        <a:lstStyle/>
        <a:p>
          <a:endParaRPr lang="es-MX"/>
        </a:p>
      </dgm:t>
    </dgm:pt>
    <dgm:pt modelId="{DB49779D-ADD7-4816-9644-F7AF79E2CD34}">
      <dgm:prSet phldrT="[Texto]"/>
      <dgm:spPr/>
      <dgm:t>
        <a:bodyPr/>
        <a:lstStyle/>
        <a:p>
          <a:r>
            <a:rPr lang="es-MX" dirty="0" smtClean="0"/>
            <a:t>Proyecto de la empresa</a:t>
          </a:r>
          <a:endParaRPr lang="es-MX" dirty="0"/>
        </a:p>
      </dgm:t>
    </dgm:pt>
    <dgm:pt modelId="{338B5295-3250-4303-B139-03C04F3B741A}" type="parTrans" cxnId="{EEE9C799-9E01-4683-9508-6653F56F18CB}">
      <dgm:prSet/>
      <dgm:spPr/>
      <dgm:t>
        <a:bodyPr/>
        <a:lstStyle/>
        <a:p>
          <a:endParaRPr lang="es-MX"/>
        </a:p>
      </dgm:t>
    </dgm:pt>
    <dgm:pt modelId="{CC9CCB31-7405-4B29-8C4B-B520F4716FFC}" type="sibTrans" cxnId="{EEE9C799-9E01-4683-9508-6653F56F18CB}">
      <dgm:prSet/>
      <dgm:spPr/>
      <dgm:t>
        <a:bodyPr/>
        <a:lstStyle/>
        <a:p>
          <a:endParaRPr lang="es-MX"/>
        </a:p>
      </dgm:t>
    </dgm:pt>
    <dgm:pt modelId="{7649EB27-8E11-404F-9B9A-CCBA2473AC24}">
      <dgm:prSet phldrT="[Texto]"/>
      <dgm:spPr/>
      <dgm:t>
        <a:bodyPr/>
        <a:lstStyle/>
        <a:p>
          <a:r>
            <a:rPr lang="es-MX" dirty="0" smtClean="0"/>
            <a:t>Plan estratégico a corto, mediano y largo plazo</a:t>
          </a:r>
          <a:endParaRPr lang="es-MX" dirty="0"/>
        </a:p>
      </dgm:t>
    </dgm:pt>
    <dgm:pt modelId="{CD9BEF20-6D21-4991-B225-1DD514B8C0DA}" type="parTrans" cxnId="{713BAD41-E2E6-4D9E-AC03-79BD8DF714DE}">
      <dgm:prSet/>
      <dgm:spPr/>
      <dgm:t>
        <a:bodyPr/>
        <a:lstStyle/>
        <a:p>
          <a:endParaRPr lang="es-MX"/>
        </a:p>
      </dgm:t>
    </dgm:pt>
    <dgm:pt modelId="{06606F11-0F5A-4EF8-9085-F9F5FE9C2D1B}" type="sibTrans" cxnId="{713BAD41-E2E6-4D9E-AC03-79BD8DF714DE}">
      <dgm:prSet/>
      <dgm:spPr/>
      <dgm:t>
        <a:bodyPr/>
        <a:lstStyle/>
        <a:p>
          <a:endParaRPr lang="es-MX"/>
        </a:p>
      </dgm:t>
    </dgm:pt>
    <dgm:pt modelId="{7786F541-6F08-48CB-9074-B529A620142C}">
      <dgm:prSet phldrT="[Texto]"/>
      <dgm:spPr/>
      <dgm:t>
        <a:bodyPr/>
        <a:lstStyle/>
        <a:p>
          <a:r>
            <a:rPr lang="es-MX" dirty="0" smtClean="0"/>
            <a:t>Atributo 1</a:t>
          </a:r>
          <a:endParaRPr lang="es-MX" dirty="0"/>
        </a:p>
      </dgm:t>
    </dgm:pt>
    <dgm:pt modelId="{7AC97C48-FE15-4AD0-9C2D-2F6689D9B3AD}" type="parTrans" cxnId="{5C2EEA10-6F42-41F2-8DFC-9111AD22F4C7}">
      <dgm:prSet/>
      <dgm:spPr/>
      <dgm:t>
        <a:bodyPr/>
        <a:lstStyle/>
        <a:p>
          <a:endParaRPr lang="es-MX"/>
        </a:p>
      </dgm:t>
    </dgm:pt>
    <dgm:pt modelId="{CB3D2276-B756-4047-804E-593E01B82E09}" type="sibTrans" cxnId="{5C2EEA10-6F42-41F2-8DFC-9111AD22F4C7}">
      <dgm:prSet/>
      <dgm:spPr/>
      <dgm:t>
        <a:bodyPr/>
        <a:lstStyle/>
        <a:p>
          <a:endParaRPr lang="es-MX"/>
        </a:p>
      </dgm:t>
    </dgm:pt>
    <dgm:pt modelId="{BFBA0A8D-3ACA-4FAC-83FD-AE62257E78C4}">
      <dgm:prSet phldrT="[Texto]"/>
      <dgm:spPr/>
      <dgm:t>
        <a:bodyPr/>
        <a:lstStyle/>
        <a:p>
          <a:r>
            <a:rPr lang="es-MX" dirty="0" smtClean="0"/>
            <a:t>Atributo 4</a:t>
          </a:r>
          <a:endParaRPr lang="es-MX" dirty="0"/>
        </a:p>
      </dgm:t>
    </dgm:pt>
    <dgm:pt modelId="{7F2E68B6-AECA-4AE0-9B6E-E896E76009FE}" type="parTrans" cxnId="{1869F88D-6502-4840-8D69-03224B78642F}">
      <dgm:prSet/>
      <dgm:spPr/>
      <dgm:t>
        <a:bodyPr/>
        <a:lstStyle/>
        <a:p>
          <a:endParaRPr lang="es-MX"/>
        </a:p>
      </dgm:t>
    </dgm:pt>
    <dgm:pt modelId="{EAAFDF18-B6CA-4EA5-BE20-3B8116760377}" type="sibTrans" cxnId="{1869F88D-6502-4840-8D69-03224B78642F}">
      <dgm:prSet/>
      <dgm:spPr/>
      <dgm:t>
        <a:bodyPr/>
        <a:lstStyle/>
        <a:p>
          <a:endParaRPr lang="es-MX"/>
        </a:p>
      </dgm:t>
    </dgm:pt>
    <dgm:pt modelId="{1A30CA5D-89BD-43F0-A9A4-8E7ACD747ACB}">
      <dgm:prSet phldrT="[Texto]"/>
      <dgm:spPr/>
      <dgm:t>
        <a:bodyPr/>
        <a:lstStyle/>
        <a:p>
          <a:r>
            <a:rPr lang="es-MX" dirty="0" smtClean="0"/>
            <a:t>Atributo 2</a:t>
          </a:r>
          <a:endParaRPr lang="es-MX" dirty="0"/>
        </a:p>
      </dgm:t>
    </dgm:pt>
    <dgm:pt modelId="{73AC25A3-4125-404F-9D2A-174BE2205036}" type="parTrans" cxnId="{E3AE4423-32BF-42E8-988D-0A2107C5598F}">
      <dgm:prSet/>
      <dgm:spPr/>
      <dgm:t>
        <a:bodyPr/>
        <a:lstStyle/>
        <a:p>
          <a:endParaRPr lang="es-MX"/>
        </a:p>
      </dgm:t>
    </dgm:pt>
    <dgm:pt modelId="{B1744D9A-AE65-46E2-A203-72BC64F19E51}" type="sibTrans" cxnId="{E3AE4423-32BF-42E8-988D-0A2107C5598F}">
      <dgm:prSet/>
      <dgm:spPr/>
      <dgm:t>
        <a:bodyPr/>
        <a:lstStyle/>
        <a:p>
          <a:endParaRPr lang="es-MX"/>
        </a:p>
      </dgm:t>
    </dgm:pt>
    <dgm:pt modelId="{D68DCFC6-BEA4-4A9C-B4C8-7474D2DBA0CC}">
      <dgm:prSet phldrT="[Texto]"/>
      <dgm:spPr/>
      <dgm:t>
        <a:bodyPr/>
        <a:lstStyle/>
        <a:p>
          <a:r>
            <a:rPr lang="es-MX" dirty="0" smtClean="0"/>
            <a:t>Atributo 3</a:t>
          </a:r>
          <a:endParaRPr lang="es-MX" dirty="0"/>
        </a:p>
      </dgm:t>
    </dgm:pt>
    <dgm:pt modelId="{D6825EA2-3323-440A-A1BA-19B8C90145C6}" type="parTrans" cxnId="{0DB0AB5F-DCA7-49DD-A4D5-64BA636E1594}">
      <dgm:prSet/>
      <dgm:spPr/>
      <dgm:t>
        <a:bodyPr/>
        <a:lstStyle/>
        <a:p>
          <a:endParaRPr lang="es-MX"/>
        </a:p>
      </dgm:t>
    </dgm:pt>
    <dgm:pt modelId="{BDEA536F-413F-436E-8EED-7E5859E1B9B4}" type="sibTrans" cxnId="{0DB0AB5F-DCA7-49DD-A4D5-64BA636E1594}">
      <dgm:prSet/>
      <dgm:spPr/>
      <dgm:t>
        <a:bodyPr/>
        <a:lstStyle/>
        <a:p>
          <a:endParaRPr lang="es-MX"/>
        </a:p>
      </dgm:t>
    </dgm:pt>
    <dgm:pt modelId="{F9F5412E-F9EE-4796-9A73-8FE33B278F0D}" type="pres">
      <dgm:prSet presAssocID="{2AB6D1F9-1174-4769-9125-29A000450622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EE4E1FC7-CC85-4088-ACF7-98F801112AAD}" type="pres">
      <dgm:prSet presAssocID="{556983BB-D49B-47B3-8839-9385AE889E69}" presName="centerShape" presStyleLbl="node0" presStyleIdx="0" presStyleCnt="1"/>
      <dgm:spPr/>
      <dgm:t>
        <a:bodyPr/>
        <a:lstStyle/>
        <a:p>
          <a:endParaRPr lang="es-MX"/>
        </a:p>
      </dgm:t>
    </dgm:pt>
    <dgm:pt modelId="{048E0966-EA2B-4084-97CB-7BE9C1499BCC}" type="pres">
      <dgm:prSet presAssocID="{338B5295-3250-4303-B139-03C04F3B741A}" presName="Name9" presStyleLbl="parChTrans1D2" presStyleIdx="0" presStyleCnt="6"/>
      <dgm:spPr/>
      <dgm:t>
        <a:bodyPr/>
        <a:lstStyle/>
        <a:p>
          <a:endParaRPr lang="es-MX"/>
        </a:p>
      </dgm:t>
    </dgm:pt>
    <dgm:pt modelId="{1B57CC03-1B9D-4600-8A5D-4C7386E074CE}" type="pres">
      <dgm:prSet presAssocID="{338B5295-3250-4303-B139-03C04F3B741A}" presName="connTx" presStyleLbl="parChTrans1D2" presStyleIdx="0" presStyleCnt="6"/>
      <dgm:spPr/>
      <dgm:t>
        <a:bodyPr/>
        <a:lstStyle/>
        <a:p>
          <a:endParaRPr lang="es-MX"/>
        </a:p>
      </dgm:t>
    </dgm:pt>
    <dgm:pt modelId="{2D2781F8-BAE5-4959-BF1B-2552D1A180E0}" type="pres">
      <dgm:prSet presAssocID="{DB49779D-ADD7-4816-9644-F7AF79E2CD34}" presName="node" presStyleLbl="node1" presStyleIdx="0" presStyleCnt="6" custRadScaleRad="125640" custRadScaleInc="8816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2B30BF1-A65B-4A43-A398-8AFC67D5C3BC}" type="pres">
      <dgm:prSet presAssocID="{CD9BEF20-6D21-4991-B225-1DD514B8C0DA}" presName="Name9" presStyleLbl="parChTrans1D2" presStyleIdx="1" presStyleCnt="6"/>
      <dgm:spPr/>
      <dgm:t>
        <a:bodyPr/>
        <a:lstStyle/>
        <a:p>
          <a:endParaRPr lang="es-MX"/>
        </a:p>
      </dgm:t>
    </dgm:pt>
    <dgm:pt modelId="{BED3B2F2-09EA-452D-B8A0-4818182847A5}" type="pres">
      <dgm:prSet presAssocID="{CD9BEF20-6D21-4991-B225-1DD514B8C0DA}" presName="connTx" presStyleLbl="parChTrans1D2" presStyleIdx="1" presStyleCnt="6"/>
      <dgm:spPr/>
      <dgm:t>
        <a:bodyPr/>
        <a:lstStyle/>
        <a:p>
          <a:endParaRPr lang="es-MX"/>
        </a:p>
      </dgm:t>
    </dgm:pt>
    <dgm:pt modelId="{49F30E71-D1DF-456C-A0D5-1B94EDE77C55}" type="pres">
      <dgm:prSet presAssocID="{7649EB27-8E11-404F-9B9A-CCBA2473AC24}" presName="node" presStyleLbl="node1" presStyleIdx="1" presStyleCnt="6" custScaleX="172483" custScaleY="162755" custRadScaleRad="157384" custRadScaleInc="8372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AE9563D-A8AF-4589-865A-E51B5308C7AA}" type="pres">
      <dgm:prSet presAssocID="{7AC97C48-FE15-4AD0-9C2D-2F6689D9B3AD}" presName="Name9" presStyleLbl="parChTrans1D2" presStyleIdx="2" presStyleCnt="6"/>
      <dgm:spPr/>
      <dgm:t>
        <a:bodyPr/>
        <a:lstStyle/>
        <a:p>
          <a:endParaRPr lang="es-MX"/>
        </a:p>
      </dgm:t>
    </dgm:pt>
    <dgm:pt modelId="{EF2FD606-F633-41B7-8CCD-44F948A71651}" type="pres">
      <dgm:prSet presAssocID="{7AC97C48-FE15-4AD0-9C2D-2F6689D9B3AD}" presName="connTx" presStyleLbl="parChTrans1D2" presStyleIdx="2" presStyleCnt="6"/>
      <dgm:spPr/>
      <dgm:t>
        <a:bodyPr/>
        <a:lstStyle/>
        <a:p>
          <a:endParaRPr lang="es-MX"/>
        </a:p>
      </dgm:t>
    </dgm:pt>
    <dgm:pt modelId="{EAA81719-56EB-42D6-88A9-A8C847CFF26D}" type="pres">
      <dgm:prSet presAssocID="{7786F541-6F08-48CB-9074-B529A620142C}" presName="node" presStyleLbl="node1" presStyleIdx="2" presStyleCnt="6" custRadScaleRad="97511" custRadScaleInc="7510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EEE20C3-217E-4CA9-B3DB-39FD34E1675F}" type="pres">
      <dgm:prSet presAssocID="{73AC25A3-4125-404F-9D2A-174BE2205036}" presName="Name9" presStyleLbl="parChTrans1D2" presStyleIdx="3" presStyleCnt="6"/>
      <dgm:spPr/>
      <dgm:t>
        <a:bodyPr/>
        <a:lstStyle/>
        <a:p>
          <a:endParaRPr lang="es-MX"/>
        </a:p>
      </dgm:t>
    </dgm:pt>
    <dgm:pt modelId="{415D33CD-0CE6-4B9A-ACB0-3D647BDD871B}" type="pres">
      <dgm:prSet presAssocID="{73AC25A3-4125-404F-9D2A-174BE2205036}" presName="connTx" presStyleLbl="parChTrans1D2" presStyleIdx="3" presStyleCnt="6"/>
      <dgm:spPr/>
      <dgm:t>
        <a:bodyPr/>
        <a:lstStyle/>
        <a:p>
          <a:endParaRPr lang="es-MX"/>
        </a:p>
      </dgm:t>
    </dgm:pt>
    <dgm:pt modelId="{418D2BBF-7387-4CC1-9DF0-2AADB5538358}" type="pres">
      <dgm:prSet presAssocID="{1A30CA5D-89BD-43F0-A9A4-8E7ACD747ACB}" presName="node" presStyleLbl="node1" presStyleIdx="3" presStyleCnt="6" custRadScaleRad="96506" custRadScaleInc="15358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4CB96B9-5E38-43DE-9FED-36065B15BC97}" type="pres">
      <dgm:prSet presAssocID="{D6825EA2-3323-440A-A1BA-19B8C90145C6}" presName="Name9" presStyleLbl="parChTrans1D2" presStyleIdx="4" presStyleCnt="6"/>
      <dgm:spPr/>
      <dgm:t>
        <a:bodyPr/>
        <a:lstStyle/>
        <a:p>
          <a:endParaRPr lang="es-MX"/>
        </a:p>
      </dgm:t>
    </dgm:pt>
    <dgm:pt modelId="{80206F2A-8392-4686-927C-0CBA69F40435}" type="pres">
      <dgm:prSet presAssocID="{D6825EA2-3323-440A-A1BA-19B8C90145C6}" presName="connTx" presStyleLbl="parChTrans1D2" presStyleIdx="4" presStyleCnt="6"/>
      <dgm:spPr/>
      <dgm:t>
        <a:bodyPr/>
        <a:lstStyle/>
        <a:p>
          <a:endParaRPr lang="es-MX"/>
        </a:p>
      </dgm:t>
    </dgm:pt>
    <dgm:pt modelId="{E4D92D62-4E46-4B8F-810D-29EF211070DA}" type="pres">
      <dgm:prSet presAssocID="{D68DCFC6-BEA4-4A9C-B4C8-7474D2DBA0CC}" presName="node" presStyleLbl="node1" presStyleIdx="4" presStyleCnt="6" custRadScaleRad="160715" custRadScaleInc="8248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C156F87-67D3-47E0-972E-7020C0909711}" type="pres">
      <dgm:prSet presAssocID="{7F2E68B6-AECA-4AE0-9B6E-E896E76009FE}" presName="Name9" presStyleLbl="parChTrans1D2" presStyleIdx="5" presStyleCnt="6"/>
      <dgm:spPr/>
      <dgm:t>
        <a:bodyPr/>
        <a:lstStyle/>
        <a:p>
          <a:endParaRPr lang="es-MX"/>
        </a:p>
      </dgm:t>
    </dgm:pt>
    <dgm:pt modelId="{A19D03A5-3EBB-4063-A5AB-310ED8C7F3E0}" type="pres">
      <dgm:prSet presAssocID="{7F2E68B6-AECA-4AE0-9B6E-E896E76009FE}" presName="connTx" presStyleLbl="parChTrans1D2" presStyleIdx="5" presStyleCnt="6"/>
      <dgm:spPr/>
      <dgm:t>
        <a:bodyPr/>
        <a:lstStyle/>
        <a:p>
          <a:endParaRPr lang="es-MX"/>
        </a:p>
      </dgm:t>
    </dgm:pt>
    <dgm:pt modelId="{7D553C31-A5CB-41DE-AB35-D9A9E3243BE9}" type="pres">
      <dgm:prSet presAssocID="{BFBA0A8D-3ACA-4FAC-83FD-AE62257E78C4}" presName="node" presStyleLbl="node1" presStyleIdx="5" presStyleCnt="6" custRadScaleRad="155473" custRadScaleInc="2820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713BAD41-E2E6-4D9E-AC03-79BD8DF714DE}" srcId="{556983BB-D49B-47B3-8839-9385AE889E69}" destId="{7649EB27-8E11-404F-9B9A-CCBA2473AC24}" srcOrd="1" destOrd="0" parTransId="{CD9BEF20-6D21-4991-B225-1DD514B8C0DA}" sibTransId="{06606F11-0F5A-4EF8-9085-F9F5FE9C2D1B}"/>
    <dgm:cxn modelId="{BD0B7AE6-6847-440A-A796-3921CBE8F39D}" srcId="{2AB6D1F9-1174-4769-9125-29A000450622}" destId="{556983BB-D49B-47B3-8839-9385AE889E69}" srcOrd="0" destOrd="0" parTransId="{01E4DE2F-9FD5-4D63-A5E7-4C16263E5DC3}" sibTransId="{A416D31D-CC2B-4116-982F-129624EFE6F6}"/>
    <dgm:cxn modelId="{1C9F874E-DDCA-864E-9D9B-7A1F4878D067}" type="presOf" srcId="{7F2E68B6-AECA-4AE0-9B6E-E896E76009FE}" destId="{0C156F87-67D3-47E0-972E-7020C0909711}" srcOrd="0" destOrd="0" presId="urn:microsoft.com/office/officeart/2005/8/layout/radial1"/>
    <dgm:cxn modelId="{75711A63-48EF-C949-A9A4-FC4C7A4D7D40}" type="presOf" srcId="{338B5295-3250-4303-B139-03C04F3B741A}" destId="{048E0966-EA2B-4084-97CB-7BE9C1499BCC}" srcOrd="0" destOrd="0" presId="urn:microsoft.com/office/officeart/2005/8/layout/radial1"/>
    <dgm:cxn modelId="{88CA4F5E-E60F-E841-B811-ACC429B97C13}" type="presOf" srcId="{7F2E68B6-AECA-4AE0-9B6E-E896E76009FE}" destId="{A19D03A5-3EBB-4063-A5AB-310ED8C7F3E0}" srcOrd="1" destOrd="0" presId="urn:microsoft.com/office/officeart/2005/8/layout/radial1"/>
    <dgm:cxn modelId="{A6A1DBB2-4449-AA4A-B403-3D6672468815}" type="presOf" srcId="{7AC97C48-FE15-4AD0-9C2D-2F6689D9B3AD}" destId="{EF2FD606-F633-41B7-8CCD-44F948A71651}" srcOrd="1" destOrd="0" presId="urn:microsoft.com/office/officeart/2005/8/layout/radial1"/>
    <dgm:cxn modelId="{0DB0AB5F-DCA7-49DD-A4D5-64BA636E1594}" srcId="{556983BB-D49B-47B3-8839-9385AE889E69}" destId="{D68DCFC6-BEA4-4A9C-B4C8-7474D2DBA0CC}" srcOrd="4" destOrd="0" parTransId="{D6825EA2-3323-440A-A1BA-19B8C90145C6}" sibTransId="{BDEA536F-413F-436E-8EED-7E5859E1B9B4}"/>
    <dgm:cxn modelId="{24B082A9-47B6-054B-9001-C2283DAF2F54}" type="presOf" srcId="{556983BB-D49B-47B3-8839-9385AE889E69}" destId="{EE4E1FC7-CC85-4088-ACF7-98F801112AAD}" srcOrd="0" destOrd="0" presId="urn:microsoft.com/office/officeart/2005/8/layout/radial1"/>
    <dgm:cxn modelId="{59BE6891-363F-B048-AD3B-FC00B56A67C9}" type="presOf" srcId="{2AB6D1F9-1174-4769-9125-29A000450622}" destId="{F9F5412E-F9EE-4796-9A73-8FE33B278F0D}" srcOrd="0" destOrd="0" presId="urn:microsoft.com/office/officeart/2005/8/layout/radial1"/>
    <dgm:cxn modelId="{995831C7-41F5-654B-B542-748F4046B936}" type="presOf" srcId="{73AC25A3-4125-404F-9D2A-174BE2205036}" destId="{CEEE20C3-217E-4CA9-B3DB-39FD34E1675F}" srcOrd="0" destOrd="0" presId="urn:microsoft.com/office/officeart/2005/8/layout/radial1"/>
    <dgm:cxn modelId="{F16BC84D-85E4-A848-AFB3-3485222E310C}" type="presOf" srcId="{D6825EA2-3323-440A-A1BA-19B8C90145C6}" destId="{A4CB96B9-5E38-43DE-9FED-36065B15BC97}" srcOrd="0" destOrd="0" presId="urn:microsoft.com/office/officeart/2005/8/layout/radial1"/>
    <dgm:cxn modelId="{EEE9C799-9E01-4683-9508-6653F56F18CB}" srcId="{556983BB-D49B-47B3-8839-9385AE889E69}" destId="{DB49779D-ADD7-4816-9644-F7AF79E2CD34}" srcOrd="0" destOrd="0" parTransId="{338B5295-3250-4303-B139-03C04F3B741A}" sibTransId="{CC9CCB31-7405-4B29-8C4B-B520F4716FFC}"/>
    <dgm:cxn modelId="{B44844E3-C481-1A4B-B8A9-63122D3701A2}" type="presOf" srcId="{7AC97C48-FE15-4AD0-9C2D-2F6689D9B3AD}" destId="{0AE9563D-A8AF-4589-865A-E51B5308C7AA}" srcOrd="0" destOrd="0" presId="urn:microsoft.com/office/officeart/2005/8/layout/radial1"/>
    <dgm:cxn modelId="{2FB11ED2-4C6B-424C-B69C-78632B1F650B}" type="presOf" srcId="{73AC25A3-4125-404F-9D2A-174BE2205036}" destId="{415D33CD-0CE6-4B9A-ACB0-3D647BDD871B}" srcOrd="1" destOrd="0" presId="urn:microsoft.com/office/officeart/2005/8/layout/radial1"/>
    <dgm:cxn modelId="{5C2EEA10-6F42-41F2-8DFC-9111AD22F4C7}" srcId="{556983BB-D49B-47B3-8839-9385AE889E69}" destId="{7786F541-6F08-48CB-9074-B529A620142C}" srcOrd="2" destOrd="0" parTransId="{7AC97C48-FE15-4AD0-9C2D-2F6689D9B3AD}" sibTransId="{CB3D2276-B756-4047-804E-593E01B82E09}"/>
    <dgm:cxn modelId="{526D67F1-265B-724C-AF43-CBC350EF30EF}" type="presOf" srcId="{CD9BEF20-6D21-4991-B225-1DD514B8C0DA}" destId="{C2B30BF1-A65B-4A43-A398-8AFC67D5C3BC}" srcOrd="0" destOrd="0" presId="urn:microsoft.com/office/officeart/2005/8/layout/radial1"/>
    <dgm:cxn modelId="{EA29A3B9-4544-D54E-B15E-3B427AFE840F}" type="presOf" srcId="{DB49779D-ADD7-4816-9644-F7AF79E2CD34}" destId="{2D2781F8-BAE5-4959-BF1B-2552D1A180E0}" srcOrd="0" destOrd="0" presId="urn:microsoft.com/office/officeart/2005/8/layout/radial1"/>
    <dgm:cxn modelId="{FC76F28C-3FDB-D34C-8D53-182D7284F4E7}" type="presOf" srcId="{1A30CA5D-89BD-43F0-A9A4-8E7ACD747ACB}" destId="{418D2BBF-7387-4CC1-9DF0-2AADB5538358}" srcOrd="0" destOrd="0" presId="urn:microsoft.com/office/officeart/2005/8/layout/radial1"/>
    <dgm:cxn modelId="{D2D71516-8ED0-7F40-930F-0CFB1F9C81E2}" type="presOf" srcId="{D68DCFC6-BEA4-4A9C-B4C8-7474D2DBA0CC}" destId="{E4D92D62-4E46-4B8F-810D-29EF211070DA}" srcOrd="0" destOrd="0" presId="urn:microsoft.com/office/officeart/2005/8/layout/radial1"/>
    <dgm:cxn modelId="{E3AE4423-32BF-42E8-988D-0A2107C5598F}" srcId="{556983BB-D49B-47B3-8839-9385AE889E69}" destId="{1A30CA5D-89BD-43F0-A9A4-8E7ACD747ACB}" srcOrd="3" destOrd="0" parTransId="{73AC25A3-4125-404F-9D2A-174BE2205036}" sibTransId="{B1744D9A-AE65-46E2-A203-72BC64F19E51}"/>
    <dgm:cxn modelId="{447E01D8-8403-9A43-92C1-D17DF0D95524}" type="presOf" srcId="{7649EB27-8E11-404F-9B9A-CCBA2473AC24}" destId="{49F30E71-D1DF-456C-A0D5-1B94EDE77C55}" srcOrd="0" destOrd="0" presId="urn:microsoft.com/office/officeart/2005/8/layout/radial1"/>
    <dgm:cxn modelId="{031BE717-2C9B-984E-9FE2-C52505355A03}" type="presOf" srcId="{BFBA0A8D-3ACA-4FAC-83FD-AE62257E78C4}" destId="{7D553C31-A5CB-41DE-AB35-D9A9E3243BE9}" srcOrd="0" destOrd="0" presId="urn:microsoft.com/office/officeart/2005/8/layout/radial1"/>
    <dgm:cxn modelId="{D5520A6A-17D2-C34A-B45E-DB43C775E989}" type="presOf" srcId="{338B5295-3250-4303-B139-03C04F3B741A}" destId="{1B57CC03-1B9D-4600-8A5D-4C7386E074CE}" srcOrd="1" destOrd="0" presId="urn:microsoft.com/office/officeart/2005/8/layout/radial1"/>
    <dgm:cxn modelId="{1C7A1871-28CC-6C44-8BDC-DF015AA310C4}" type="presOf" srcId="{CD9BEF20-6D21-4991-B225-1DD514B8C0DA}" destId="{BED3B2F2-09EA-452D-B8A0-4818182847A5}" srcOrd="1" destOrd="0" presId="urn:microsoft.com/office/officeart/2005/8/layout/radial1"/>
    <dgm:cxn modelId="{50F9233A-48FE-3648-876E-5EB442A10D2E}" type="presOf" srcId="{D6825EA2-3323-440A-A1BA-19B8C90145C6}" destId="{80206F2A-8392-4686-927C-0CBA69F40435}" srcOrd="1" destOrd="0" presId="urn:microsoft.com/office/officeart/2005/8/layout/radial1"/>
    <dgm:cxn modelId="{20345BA6-E93D-C940-9DCF-949F29C29DFC}" type="presOf" srcId="{7786F541-6F08-48CB-9074-B529A620142C}" destId="{EAA81719-56EB-42D6-88A9-A8C847CFF26D}" srcOrd="0" destOrd="0" presId="urn:microsoft.com/office/officeart/2005/8/layout/radial1"/>
    <dgm:cxn modelId="{1869F88D-6502-4840-8D69-03224B78642F}" srcId="{556983BB-D49B-47B3-8839-9385AE889E69}" destId="{BFBA0A8D-3ACA-4FAC-83FD-AE62257E78C4}" srcOrd="5" destOrd="0" parTransId="{7F2E68B6-AECA-4AE0-9B6E-E896E76009FE}" sibTransId="{EAAFDF18-B6CA-4EA5-BE20-3B8116760377}"/>
    <dgm:cxn modelId="{653FB5BE-80C0-9345-96D8-8BDD9A54209E}" type="presParOf" srcId="{F9F5412E-F9EE-4796-9A73-8FE33B278F0D}" destId="{EE4E1FC7-CC85-4088-ACF7-98F801112AAD}" srcOrd="0" destOrd="0" presId="urn:microsoft.com/office/officeart/2005/8/layout/radial1"/>
    <dgm:cxn modelId="{86EFE389-87F4-664D-BEE2-1DC694203156}" type="presParOf" srcId="{F9F5412E-F9EE-4796-9A73-8FE33B278F0D}" destId="{048E0966-EA2B-4084-97CB-7BE9C1499BCC}" srcOrd="1" destOrd="0" presId="urn:microsoft.com/office/officeart/2005/8/layout/radial1"/>
    <dgm:cxn modelId="{88823CC2-BC37-324C-A456-3010A5C0D47C}" type="presParOf" srcId="{048E0966-EA2B-4084-97CB-7BE9C1499BCC}" destId="{1B57CC03-1B9D-4600-8A5D-4C7386E074CE}" srcOrd="0" destOrd="0" presId="urn:microsoft.com/office/officeart/2005/8/layout/radial1"/>
    <dgm:cxn modelId="{0F364771-C3A7-6B4B-9DD6-E2CF415FD001}" type="presParOf" srcId="{F9F5412E-F9EE-4796-9A73-8FE33B278F0D}" destId="{2D2781F8-BAE5-4959-BF1B-2552D1A180E0}" srcOrd="2" destOrd="0" presId="urn:microsoft.com/office/officeart/2005/8/layout/radial1"/>
    <dgm:cxn modelId="{DFD10643-B2A5-7140-9DFD-9C6D80B1916E}" type="presParOf" srcId="{F9F5412E-F9EE-4796-9A73-8FE33B278F0D}" destId="{C2B30BF1-A65B-4A43-A398-8AFC67D5C3BC}" srcOrd="3" destOrd="0" presId="urn:microsoft.com/office/officeart/2005/8/layout/radial1"/>
    <dgm:cxn modelId="{7BFAC441-C05D-E84A-AF2E-B6D86FA446F2}" type="presParOf" srcId="{C2B30BF1-A65B-4A43-A398-8AFC67D5C3BC}" destId="{BED3B2F2-09EA-452D-B8A0-4818182847A5}" srcOrd="0" destOrd="0" presId="urn:microsoft.com/office/officeart/2005/8/layout/radial1"/>
    <dgm:cxn modelId="{76B3EBA7-5374-CE4E-BCED-4194A8C7619B}" type="presParOf" srcId="{F9F5412E-F9EE-4796-9A73-8FE33B278F0D}" destId="{49F30E71-D1DF-456C-A0D5-1B94EDE77C55}" srcOrd="4" destOrd="0" presId="urn:microsoft.com/office/officeart/2005/8/layout/radial1"/>
    <dgm:cxn modelId="{66ED5979-8E83-A54F-B993-B4B20CC3D565}" type="presParOf" srcId="{F9F5412E-F9EE-4796-9A73-8FE33B278F0D}" destId="{0AE9563D-A8AF-4589-865A-E51B5308C7AA}" srcOrd="5" destOrd="0" presId="urn:microsoft.com/office/officeart/2005/8/layout/radial1"/>
    <dgm:cxn modelId="{CADD084E-DE79-3E45-8AF9-846655C5D8B6}" type="presParOf" srcId="{0AE9563D-A8AF-4589-865A-E51B5308C7AA}" destId="{EF2FD606-F633-41B7-8CCD-44F948A71651}" srcOrd="0" destOrd="0" presId="urn:microsoft.com/office/officeart/2005/8/layout/radial1"/>
    <dgm:cxn modelId="{87994B63-4605-5246-80C6-CF6555B4FED5}" type="presParOf" srcId="{F9F5412E-F9EE-4796-9A73-8FE33B278F0D}" destId="{EAA81719-56EB-42D6-88A9-A8C847CFF26D}" srcOrd="6" destOrd="0" presId="urn:microsoft.com/office/officeart/2005/8/layout/radial1"/>
    <dgm:cxn modelId="{49DABF60-EE8B-9E43-9E2C-858C88B1EEDC}" type="presParOf" srcId="{F9F5412E-F9EE-4796-9A73-8FE33B278F0D}" destId="{CEEE20C3-217E-4CA9-B3DB-39FD34E1675F}" srcOrd="7" destOrd="0" presId="urn:microsoft.com/office/officeart/2005/8/layout/radial1"/>
    <dgm:cxn modelId="{091A3731-0E6A-9744-86AD-EB123B03F0F3}" type="presParOf" srcId="{CEEE20C3-217E-4CA9-B3DB-39FD34E1675F}" destId="{415D33CD-0CE6-4B9A-ACB0-3D647BDD871B}" srcOrd="0" destOrd="0" presId="urn:microsoft.com/office/officeart/2005/8/layout/radial1"/>
    <dgm:cxn modelId="{AE13E966-4984-E841-BA77-BD47165FAADC}" type="presParOf" srcId="{F9F5412E-F9EE-4796-9A73-8FE33B278F0D}" destId="{418D2BBF-7387-4CC1-9DF0-2AADB5538358}" srcOrd="8" destOrd="0" presId="urn:microsoft.com/office/officeart/2005/8/layout/radial1"/>
    <dgm:cxn modelId="{166E584A-0AB4-A542-9CEB-13C14EA6E98C}" type="presParOf" srcId="{F9F5412E-F9EE-4796-9A73-8FE33B278F0D}" destId="{A4CB96B9-5E38-43DE-9FED-36065B15BC97}" srcOrd="9" destOrd="0" presId="urn:microsoft.com/office/officeart/2005/8/layout/radial1"/>
    <dgm:cxn modelId="{7EA7B188-F889-4840-B259-29C1160540AD}" type="presParOf" srcId="{A4CB96B9-5E38-43DE-9FED-36065B15BC97}" destId="{80206F2A-8392-4686-927C-0CBA69F40435}" srcOrd="0" destOrd="0" presId="urn:microsoft.com/office/officeart/2005/8/layout/radial1"/>
    <dgm:cxn modelId="{23D5CDC9-458B-DC49-93C1-B1E1B9A92CD7}" type="presParOf" srcId="{F9F5412E-F9EE-4796-9A73-8FE33B278F0D}" destId="{E4D92D62-4E46-4B8F-810D-29EF211070DA}" srcOrd="10" destOrd="0" presId="urn:microsoft.com/office/officeart/2005/8/layout/radial1"/>
    <dgm:cxn modelId="{4390E043-AFF8-B049-A677-B19E391108DD}" type="presParOf" srcId="{F9F5412E-F9EE-4796-9A73-8FE33B278F0D}" destId="{0C156F87-67D3-47E0-972E-7020C0909711}" srcOrd="11" destOrd="0" presId="urn:microsoft.com/office/officeart/2005/8/layout/radial1"/>
    <dgm:cxn modelId="{E72977F9-44F3-844B-9384-D61E6D95AF6C}" type="presParOf" srcId="{0C156F87-67D3-47E0-972E-7020C0909711}" destId="{A19D03A5-3EBB-4063-A5AB-310ED8C7F3E0}" srcOrd="0" destOrd="0" presId="urn:microsoft.com/office/officeart/2005/8/layout/radial1"/>
    <dgm:cxn modelId="{C299BA7F-5472-D847-9943-9892D8BB86B4}" type="presParOf" srcId="{F9F5412E-F9EE-4796-9A73-8FE33B278F0D}" destId="{7D553C31-A5CB-41DE-AB35-D9A9E3243BE9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77FCCAB-B187-4DF8-864C-E4EDB42E1293}" type="doc">
      <dgm:prSet loTypeId="urn:microsoft.com/office/officeart/2005/8/layout/arrow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D111FB3B-8D19-44B0-B7F1-5A9929DDA267}">
      <dgm:prSet phldrT="[Texto]"/>
      <dgm:spPr/>
      <dgm:t>
        <a:bodyPr/>
        <a:lstStyle/>
        <a:p>
          <a:r>
            <a:rPr lang="es-MX" b="1" dirty="0" smtClean="0"/>
            <a:t>Estado diacrónico</a:t>
          </a:r>
        </a:p>
        <a:p>
          <a:r>
            <a:rPr lang="es-MX" dirty="0" smtClean="0"/>
            <a:t>(Evolución a través del tiempo)</a:t>
          </a:r>
          <a:endParaRPr lang="es-MX" dirty="0"/>
        </a:p>
      </dgm:t>
    </dgm:pt>
    <dgm:pt modelId="{855CBC63-0E0F-4441-A6EF-7D40CAD267D4}" type="parTrans" cxnId="{1D69872F-65B7-451C-81B9-51BC352FD61E}">
      <dgm:prSet/>
      <dgm:spPr/>
      <dgm:t>
        <a:bodyPr/>
        <a:lstStyle/>
        <a:p>
          <a:endParaRPr lang="es-MX"/>
        </a:p>
      </dgm:t>
    </dgm:pt>
    <dgm:pt modelId="{66E979FB-598B-49E5-BE40-5406CC09FF79}" type="sibTrans" cxnId="{1D69872F-65B7-451C-81B9-51BC352FD61E}">
      <dgm:prSet/>
      <dgm:spPr/>
      <dgm:t>
        <a:bodyPr/>
        <a:lstStyle/>
        <a:p>
          <a:endParaRPr lang="es-MX"/>
        </a:p>
      </dgm:t>
    </dgm:pt>
    <dgm:pt modelId="{25B13FF1-162F-48CF-A796-08F5D2C71942}">
      <dgm:prSet phldrT="[Texto]"/>
      <dgm:spPr/>
      <dgm:t>
        <a:bodyPr/>
        <a:lstStyle/>
        <a:p>
          <a:r>
            <a:rPr lang="es-MX" b="1" dirty="0" smtClean="0"/>
            <a:t>Hechos sincrónicos</a:t>
          </a:r>
        </a:p>
        <a:p>
          <a:r>
            <a:rPr lang="es-MX" dirty="0" smtClean="0"/>
            <a:t>(Puntos de quiebre específicos)</a:t>
          </a:r>
          <a:endParaRPr lang="es-MX" dirty="0"/>
        </a:p>
      </dgm:t>
    </dgm:pt>
    <dgm:pt modelId="{D72B321E-C9FA-464C-B89E-FADF6CCE8623}" type="parTrans" cxnId="{850F6FBD-DE21-42CD-BD3C-FBE5B60A82F4}">
      <dgm:prSet/>
      <dgm:spPr/>
      <dgm:t>
        <a:bodyPr/>
        <a:lstStyle/>
        <a:p>
          <a:endParaRPr lang="es-MX"/>
        </a:p>
      </dgm:t>
    </dgm:pt>
    <dgm:pt modelId="{4E88D31A-1D79-4750-8B91-8E19FCD304DC}" type="sibTrans" cxnId="{850F6FBD-DE21-42CD-BD3C-FBE5B60A82F4}">
      <dgm:prSet/>
      <dgm:spPr/>
      <dgm:t>
        <a:bodyPr/>
        <a:lstStyle/>
        <a:p>
          <a:endParaRPr lang="es-MX"/>
        </a:p>
      </dgm:t>
    </dgm:pt>
    <dgm:pt modelId="{A28434CC-C51F-4AB6-9D5A-84D58EE36D7C}" type="pres">
      <dgm:prSet presAssocID="{C77FCCAB-B187-4DF8-864C-E4EDB42E129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07395841-566F-4C14-B7C4-9D86507650FE}" type="pres">
      <dgm:prSet presAssocID="{D111FB3B-8D19-44B0-B7F1-5A9929DDA267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637FEB4-D3AD-4514-8471-5C91D7FF2E02}" type="pres">
      <dgm:prSet presAssocID="{25B13FF1-162F-48CF-A796-08F5D2C71942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1D69872F-65B7-451C-81B9-51BC352FD61E}" srcId="{C77FCCAB-B187-4DF8-864C-E4EDB42E1293}" destId="{D111FB3B-8D19-44B0-B7F1-5A9929DDA267}" srcOrd="0" destOrd="0" parTransId="{855CBC63-0E0F-4441-A6EF-7D40CAD267D4}" sibTransId="{66E979FB-598B-49E5-BE40-5406CC09FF79}"/>
    <dgm:cxn modelId="{3A53FD2D-FC41-C444-87B8-DB15A13344EF}" type="presOf" srcId="{C77FCCAB-B187-4DF8-864C-E4EDB42E1293}" destId="{A28434CC-C51F-4AB6-9D5A-84D58EE36D7C}" srcOrd="0" destOrd="0" presId="urn:microsoft.com/office/officeart/2005/8/layout/arrow5"/>
    <dgm:cxn modelId="{7491FCB7-C08C-8D48-B0B2-51E032906DC0}" type="presOf" srcId="{D111FB3B-8D19-44B0-B7F1-5A9929DDA267}" destId="{07395841-566F-4C14-B7C4-9D86507650FE}" srcOrd="0" destOrd="0" presId="urn:microsoft.com/office/officeart/2005/8/layout/arrow5"/>
    <dgm:cxn modelId="{12C052F0-0998-A04B-8219-FACB793FDCC7}" type="presOf" srcId="{25B13FF1-162F-48CF-A796-08F5D2C71942}" destId="{5637FEB4-D3AD-4514-8471-5C91D7FF2E02}" srcOrd="0" destOrd="0" presId="urn:microsoft.com/office/officeart/2005/8/layout/arrow5"/>
    <dgm:cxn modelId="{850F6FBD-DE21-42CD-BD3C-FBE5B60A82F4}" srcId="{C77FCCAB-B187-4DF8-864C-E4EDB42E1293}" destId="{25B13FF1-162F-48CF-A796-08F5D2C71942}" srcOrd="1" destOrd="0" parTransId="{D72B321E-C9FA-464C-B89E-FADF6CCE8623}" sibTransId="{4E88D31A-1D79-4750-8B91-8E19FCD304DC}"/>
    <dgm:cxn modelId="{75B17432-24BF-B740-9440-EBFCCBDF5594}" type="presParOf" srcId="{A28434CC-C51F-4AB6-9D5A-84D58EE36D7C}" destId="{07395841-566F-4C14-B7C4-9D86507650FE}" srcOrd="0" destOrd="0" presId="urn:microsoft.com/office/officeart/2005/8/layout/arrow5"/>
    <dgm:cxn modelId="{4FCD1727-AD8B-3543-9A8D-FF1D76EF6F29}" type="presParOf" srcId="{A28434CC-C51F-4AB6-9D5A-84D58EE36D7C}" destId="{5637FEB4-D3AD-4514-8471-5C91D7FF2E02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92F4C09-DB06-45D3-A70E-332A9B884C3F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72993FF8-FE41-4E95-903F-0A1048DC4E9F}">
      <dgm:prSet phldrT="[Texto]"/>
      <dgm:spPr/>
      <dgm:t>
        <a:bodyPr/>
        <a:lstStyle/>
        <a:p>
          <a:r>
            <a:rPr lang="es-MX" b="1" dirty="0" smtClean="0"/>
            <a:t>Identidad</a:t>
          </a:r>
        </a:p>
        <a:p>
          <a:r>
            <a:rPr lang="es-MX" i="1" dirty="0" smtClean="0"/>
            <a:t>Ídem =</a:t>
          </a:r>
        </a:p>
        <a:p>
          <a:r>
            <a:rPr lang="es-MX" i="1" dirty="0" smtClean="0"/>
            <a:t>“Idéntico a sí mismo”</a:t>
          </a:r>
          <a:endParaRPr lang="es-MX" i="1" dirty="0"/>
        </a:p>
      </dgm:t>
    </dgm:pt>
    <dgm:pt modelId="{0D1D981C-C6E8-487D-8774-4B7359FE332D}" type="parTrans" cxnId="{B726FCAB-7A50-43EA-922C-928969985AC5}">
      <dgm:prSet/>
      <dgm:spPr/>
      <dgm:t>
        <a:bodyPr/>
        <a:lstStyle/>
        <a:p>
          <a:endParaRPr lang="es-MX"/>
        </a:p>
      </dgm:t>
    </dgm:pt>
    <dgm:pt modelId="{831BD4C2-7037-4ADF-8F6F-CBCE79F2CF63}" type="sibTrans" cxnId="{B726FCAB-7A50-43EA-922C-928969985AC5}">
      <dgm:prSet/>
      <dgm:spPr/>
      <dgm:t>
        <a:bodyPr/>
        <a:lstStyle/>
        <a:p>
          <a:endParaRPr lang="es-MX"/>
        </a:p>
      </dgm:t>
    </dgm:pt>
    <dgm:pt modelId="{4B91D45E-7FBD-4A77-949F-2FE25D7C1CF9}">
      <dgm:prSet phldrT="[Texto]"/>
      <dgm:spPr/>
      <dgm:t>
        <a:bodyPr/>
        <a:lstStyle/>
        <a:p>
          <a:r>
            <a:rPr lang="es-MX" dirty="0" smtClean="0"/>
            <a:t>Verbal</a:t>
          </a:r>
          <a:endParaRPr lang="es-MX" dirty="0"/>
        </a:p>
      </dgm:t>
    </dgm:pt>
    <dgm:pt modelId="{F6A99D8F-4E39-48C0-8078-E1437EA3787A}" type="parTrans" cxnId="{7A03ABDB-527E-42A6-A07B-923E8175F0AF}">
      <dgm:prSet/>
      <dgm:spPr/>
      <dgm:t>
        <a:bodyPr/>
        <a:lstStyle/>
        <a:p>
          <a:endParaRPr lang="es-MX"/>
        </a:p>
      </dgm:t>
    </dgm:pt>
    <dgm:pt modelId="{AD406EF8-B0EA-43C8-8B1E-25D1E32A57A5}" type="sibTrans" cxnId="{7A03ABDB-527E-42A6-A07B-923E8175F0AF}">
      <dgm:prSet/>
      <dgm:spPr/>
      <dgm:t>
        <a:bodyPr/>
        <a:lstStyle/>
        <a:p>
          <a:endParaRPr lang="es-MX"/>
        </a:p>
      </dgm:t>
    </dgm:pt>
    <dgm:pt modelId="{E0F70C66-9F47-47D4-AFC5-6CB9615F6FD0}">
      <dgm:prSet phldrT="[Texto]"/>
      <dgm:spPr/>
      <dgm:t>
        <a:bodyPr/>
        <a:lstStyle/>
        <a:p>
          <a:r>
            <a:rPr lang="es-MX" dirty="0" smtClean="0"/>
            <a:t>Visual</a:t>
          </a:r>
          <a:endParaRPr lang="es-MX" dirty="0"/>
        </a:p>
      </dgm:t>
    </dgm:pt>
    <dgm:pt modelId="{39AE52E1-1D1A-4647-9379-5ACC8FF94B63}" type="parTrans" cxnId="{6247B558-35A4-4975-BF77-50AA6FDE5C32}">
      <dgm:prSet/>
      <dgm:spPr/>
      <dgm:t>
        <a:bodyPr/>
        <a:lstStyle/>
        <a:p>
          <a:endParaRPr lang="es-MX"/>
        </a:p>
      </dgm:t>
    </dgm:pt>
    <dgm:pt modelId="{BF56AF98-163B-4569-992B-427FAA8F7B0A}" type="sibTrans" cxnId="{6247B558-35A4-4975-BF77-50AA6FDE5C32}">
      <dgm:prSet/>
      <dgm:spPr/>
      <dgm:t>
        <a:bodyPr/>
        <a:lstStyle/>
        <a:p>
          <a:endParaRPr lang="es-MX"/>
        </a:p>
      </dgm:t>
    </dgm:pt>
    <dgm:pt modelId="{1076F6F3-E97D-44F2-96A2-D523A151A551}">
      <dgm:prSet phldrT="[Texto]"/>
      <dgm:spPr/>
      <dgm:t>
        <a:bodyPr/>
        <a:lstStyle/>
        <a:p>
          <a:r>
            <a:rPr lang="es-MX" dirty="0" smtClean="0"/>
            <a:t>Cultural</a:t>
          </a:r>
          <a:endParaRPr lang="es-MX" dirty="0"/>
        </a:p>
      </dgm:t>
    </dgm:pt>
    <dgm:pt modelId="{A8059C55-F84D-43DF-8E65-D05E5DBCF080}" type="parTrans" cxnId="{6C984AD2-047D-4423-8108-C1AB870E7380}">
      <dgm:prSet/>
      <dgm:spPr/>
      <dgm:t>
        <a:bodyPr/>
        <a:lstStyle/>
        <a:p>
          <a:endParaRPr lang="es-MX"/>
        </a:p>
      </dgm:t>
    </dgm:pt>
    <dgm:pt modelId="{92E91CEC-607C-477A-A580-1B154CDA2C5C}" type="sibTrans" cxnId="{6C984AD2-047D-4423-8108-C1AB870E7380}">
      <dgm:prSet/>
      <dgm:spPr/>
      <dgm:t>
        <a:bodyPr/>
        <a:lstStyle/>
        <a:p>
          <a:endParaRPr lang="es-MX"/>
        </a:p>
      </dgm:t>
    </dgm:pt>
    <dgm:pt modelId="{64B0612B-6853-40D6-A6AA-799A801E3CAA}">
      <dgm:prSet phldrT="[Texto]"/>
      <dgm:spPr/>
      <dgm:t>
        <a:bodyPr/>
        <a:lstStyle/>
        <a:p>
          <a:r>
            <a:rPr lang="es-MX" dirty="0" smtClean="0"/>
            <a:t>Ambiental</a:t>
          </a:r>
          <a:endParaRPr lang="es-MX" dirty="0"/>
        </a:p>
      </dgm:t>
    </dgm:pt>
    <dgm:pt modelId="{389EFA12-E9E2-4BCB-87AB-6881F034085F}" type="parTrans" cxnId="{FA1DCB89-7022-46AB-83A3-1286A5F680E1}">
      <dgm:prSet/>
      <dgm:spPr/>
      <dgm:t>
        <a:bodyPr/>
        <a:lstStyle/>
        <a:p>
          <a:endParaRPr lang="es-MX"/>
        </a:p>
      </dgm:t>
    </dgm:pt>
    <dgm:pt modelId="{4CB894E4-0B98-488C-891A-38C1AA87FA75}" type="sibTrans" cxnId="{FA1DCB89-7022-46AB-83A3-1286A5F680E1}">
      <dgm:prSet/>
      <dgm:spPr/>
      <dgm:t>
        <a:bodyPr/>
        <a:lstStyle/>
        <a:p>
          <a:endParaRPr lang="es-MX"/>
        </a:p>
      </dgm:t>
    </dgm:pt>
    <dgm:pt modelId="{DEC71413-8D2B-4983-A560-9D3A4ADD9F0F}">
      <dgm:prSet phldrT="[Texto]"/>
      <dgm:spPr/>
      <dgm:t>
        <a:bodyPr/>
        <a:lstStyle/>
        <a:p>
          <a:r>
            <a:rPr lang="es-MX" dirty="0" smtClean="0"/>
            <a:t>Objetual</a:t>
          </a:r>
          <a:endParaRPr lang="es-MX" dirty="0"/>
        </a:p>
      </dgm:t>
    </dgm:pt>
    <dgm:pt modelId="{555D451A-9FB3-4653-ADB7-22FDB030B51C}" type="parTrans" cxnId="{F29FDB3D-DD22-4CB2-BCA2-C2F7A2DE3124}">
      <dgm:prSet/>
      <dgm:spPr/>
      <dgm:t>
        <a:bodyPr/>
        <a:lstStyle/>
        <a:p>
          <a:endParaRPr lang="es-MX"/>
        </a:p>
      </dgm:t>
    </dgm:pt>
    <dgm:pt modelId="{085161BC-93C6-4559-8495-2E398D10C0C9}" type="sibTrans" cxnId="{F29FDB3D-DD22-4CB2-BCA2-C2F7A2DE3124}">
      <dgm:prSet/>
      <dgm:spPr/>
      <dgm:t>
        <a:bodyPr/>
        <a:lstStyle/>
        <a:p>
          <a:endParaRPr lang="es-MX"/>
        </a:p>
      </dgm:t>
    </dgm:pt>
    <dgm:pt modelId="{F9BEF2D5-FD6B-4E1A-AFBE-08F3A35EE331}" type="pres">
      <dgm:prSet presAssocID="{892F4C09-DB06-45D3-A70E-332A9B884C3F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4F8971D6-CC19-4A29-9586-621173954B7E}" type="pres">
      <dgm:prSet presAssocID="{892F4C09-DB06-45D3-A70E-332A9B884C3F}" presName="radial" presStyleCnt="0">
        <dgm:presLayoutVars>
          <dgm:animLvl val="ctr"/>
        </dgm:presLayoutVars>
      </dgm:prSet>
      <dgm:spPr/>
    </dgm:pt>
    <dgm:pt modelId="{E844F273-38FB-4758-9953-58EAC16F00FE}" type="pres">
      <dgm:prSet presAssocID="{72993FF8-FE41-4E95-903F-0A1048DC4E9F}" presName="centerShape" presStyleLbl="vennNode1" presStyleIdx="0" presStyleCnt="6"/>
      <dgm:spPr/>
      <dgm:t>
        <a:bodyPr/>
        <a:lstStyle/>
        <a:p>
          <a:endParaRPr lang="es-MX"/>
        </a:p>
      </dgm:t>
    </dgm:pt>
    <dgm:pt modelId="{D94BA2E5-155F-4FE2-BB78-C03B505C606A}" type="pres">
      <dgm:prSet presAssocID="{4B91D45E-7FBD-4A77-949F-2FE25D7C1CF9}" presName="node" presStyleLbl="venn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A979B7F-C90D-4ADF-8966-E62DAA2971E0}" type="pres">
      <dgm:prSet presAssocID="{E0F70C66-9F47-47D4-AFC5-6CB9615F6FD0}" presName="node" presStyleLbl="venn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8E78033-D2FF-4588-99C2-284694A1E8ED}" type="pres">
      <dgm:prSet presAssocID="{1076F6F3-E97D-44F2-96A2-D523A151A551}" presName="node" presStyleLbl="venn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B7D5E51-F9BD-4ACB-8FE4-57A4980EC5E4}" type="pres">
      <dgm:prSet presAssocID="{DEC71413-8D2B-4983-A560-9D3A4ADD9F0F}" presName="node" presStyleLbl="venn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576DBD3-F791-4C90-B465-F8D1927D64DC}" type="pres">
      <dgm:prSet presAssocID="{64B0612B-6853-40D6-A6AA-799A801E3CAA}" presName="node" presStyleLbl="venn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6C984AD2-047D-4423-8108-C1AB870E7380}" srcId="{72993FF8-FE41-4E95-903F-0A1048DC4E9F}" destId="{1076F6F3-E97D-44F2-96A2-D523A151A551}" srcOrd="2" destOrd="0" parTransId="{A8059C55-F84D-43DF-8E65-D05E5DBCF080}" sibTransId="{92E91CEC-607C-477A-A580-1B154CDA2C5C}"/>
    <dgm:cxn modelId="{FA1DCB89-7022-46AB-83A3-1286A5F680E1}" srcId="{72993FF8-FE41-4E95-903F-0A1048DC4E9F}" destId="{64B0612B-6853-40D6-A6AA-799A801E3CAA}" srcOrd="4" destOrd="0" parTransId="{389EFA12-E9E2-4BCB-87AB-6881F034085F}" sibTransId="{4CB894E4-0B98-488C-891A-38C1AA87FA75}"/>
    <dgm:cxn modelId="{165AFCAA-2644-4F41-AA72-DD30B1344BD2}" type="presOf" srcId="{64B0612B-6853-40D6-A6AA-799A801E3CAA}" destId="{A576DBD3-F791-4C90-B465-F8D1927D64DC}" srcOrd="0" destOrd="0" presId="urn:microsoft.com/office/officeart/2005/8/layout/radial3"/>
    <dgm:cxn modelId="{28497ED9-7EDB-A041-BB2F-60E9E6833E54}" type="presOf" srcId="{892F4C09-DB06-45D3-A70E-332A9B884C3F}" destId="{F9BEF2D5-FD6B-4E1A-AFBE-08F3A35EE331}" srcOrd="0" destOrd="0" presId="urn:microsoft.com/office/officeart/2005/8/layout/radial3"/>
    <dgm:cxn modelId="{F29FDB3D-DD22-4CB2-BCA2-C2F7A2DE3124}" srcId="{72993FF8-FE41-4E95-903F-0A1048DC4E9F}" destId="{DEC71413-8D2B-4983-A560-9D3A4ADD9F0F}" srcOrd="3" destOrd="0" parTransId="{555D451A-9FB3-4653-ADB7-22FDB030B51C}" sibTransId="{085161BC-93C6-4559-8495-2E398D10C0C9}"/>
    <dgm:cxn modelId="{A48C63DD-EC9D-1645-BD86-37B6FBBE1AE2}" type="presOf" srcId="{E0F70C66-9F47-47D4-AFC5-6CB9615F6FD0}" destId="{1A979B7F-C90D-4ADF-8966-E62DAA2971E0}" srcOrd="0" destOrd="0" presId="urn:microsoft.com/office/officeart/2005/8/layout/radial3"/>
    <dgm:cxn modelId="{B726FCAB-7A50-43EA-922C-928969985AC5}" srcId="{892F4C09-DB06-45D3-A70E-332A9B884C3F}" destId="{72993FF8-FE41-4E95-903F-0A1048DC4E9F}" srcOrd="0" destOrd="0" parTransId="{0D1D981C-C6E8-487D-8774-4B7359FE332D}" sibTransId="{831BD4C2-7037-4ADF-8F6F-CBCE79F2CF63}"/>
    <dgm:cxn modelId="{149F25E8-B7AF-5540-85E5-9B64696D1449}" type="presOf" srcId="{1076F6F3-E97D-44F2-96A2-D523A151A551}" destId="{78E78033-D2FF-4588-99C2-284694A1E8ED}" srcOrd="0" destOrd="0" presId="urn:microsoft.com/office/officeart/2005/8/layout/radial3"/>
    <dgm:cxn modelId="{6247B558-35A4-4975-BF77-50AA6FDE5C32}" srcId="{72993FF8-FE41-4E95-903F-0A1048DC4E9F}" destId="{E0F70C66-9F47-47D4-AFC5-6CB9615F6FD0}" srcOrd="1" destOrd="0" parTransId="{39AE52E1-1D1A-4647-9379-5ACC8FF94B63}" sibTransId="{BF56AF98-163B-4569-992B-427FAA8F7B0A}"/>
    <dgm:cxn modelId="{D2562437-1598-FA4C-8B31-80BC5A37737A}" type="presOf" srcId="{4B91D45E-7FBD-4A77-949F-2FE25D7C1CF9}" destId="{D94BA2E5-155F-4FE2-BB78-C03B505C606A}" srcOrd="0" destOrd="0" presId="urn:microsoft.com/office/officeart/2005/8/layout/radial3"/>
    <dgm:cxn modelId="{1B167EC8-FAFC-AA42-9412-11598A1F2744}" type="presOf" srcId="{72993FF8-FE41-4E95-903F-0A1048DC4E9F}" destId="{E844F273-38FB-4758-9953-58EAC16F00FE}" srcOrd="0" destOrd="0" presId="urn:microsoft.com/office/officeart/2005/8/layout/radial3"/>
    <dgm:cxn modelId="{7A03ABDB-527E-42A6-A07B-923E8175F0AF}" srcId="{72993FF8-FE41-4E95-903F-0A1048DC4E9F}" destId="{4B91D45E-7FBD-4A77-949F-2FE25D7C1CF9}" srcOrd="0" destOrd="0" parTransId="{F6A99D8F-4E39-48C0-8078-E1437EA3787A}" sibTransId="{AD406EF8-B0EA-43C8-8B1E-25D1E32A57A5}"/>
    <dgm:cxn modelId="{D820B5A2-E83E-7649-A45C-360E8DB569EE}" type="presOf" srcId="{DEC71413-8D2B-4983-A560-9D3A4ADD9F0F}" destId="{DB7D5E51-F9BD-4ACB-8FE4-57A4980EC5E4}" srcOrd="0" destOrd="0" presId="urn:microsoft.com/office/officeart/2005/8/layout/radial3"/>
    <dgm:cxn modelId="{0F0A3654-D832-7846-83EB-0B1A0954B82C}" type="presParOf" srcId="{F9BEF2D5-FD6B-4E1A-AFBE-08F3A35EE331}" destId="{4F8971D6-CC19-4A29-9586-621173954B7E}" srcOrd="0" destOrd="0" presId="urn:microsoft.com/office/officeart/2005/8/layout/radial3"/>
    <dgm:cxn modelId="{467320A2-2C55-424E-8402-5B1871D2F793}" type="presParOf" srcId="{4F8971D6-CC19-4A29-9586-621173954B7E}" destId="{E844F273-38FB-4758-9953-58EAC16F00FE}" srcOrd="0" destOrd="0" presId="urn:microsoft.com/office/officeart/2005/8/layout/radial3"/>
    <dgm:cxn modelId="{F2680BD8-3E7C-7B44-8F3A-B5F59536CB7E}" type="presParOf" srcId="{4F8971D6-CC19-4A29-9586-621173954B7E}" destId="{D94BA2E5-155F-4FE2-BB78-C03B505C606A}" srcOrd="1" destOrd="0" presId="urn:microsoft.com/office/officeart/2005/8/layout/radial3"/>
    <dgm:cxn modelId="{26780EBF-66BA-F64F-89A9-AD1DADC7B8A1}" type="presParOf" srcId="{4F8971D6-CC19-4A29-9586-621173954B7E}" destId="{1A979B7F-C90D-4ADF-8966-E62DAA2971E0}" srcOrd="2" destOrd="0" presId="urn:microsoft.com/office/officeart/2005/8/layout/radial3"/>
    <dgm:cxn modelId="{73F080FD-7CD2-9547-A568-8C0AAE6C2D2C}" type="presParOf" srcId="{4F8971D6-CC19-4A29-9586-621173954B7E}" destId="{78E78033-D2FF-4588-99C2-284694A1E8ED}" srcOrd="3" destOrd="0" presId="urn:microsoft.com/office/officeart/2005/8/layout/radial3"/>
    <dgm:cxn modelId="{E751E3B5-AAA2-7349-9929-23158BB57577}" type="presParOf" srcId="{4F8971D6-CC19-4A29-9586-621173954B7E}" destId="{DB7D5E51-F9BD-4ACB-8FE4-57A4980EC5E4}" srcOrd="4" destOrd="0" presId="urn:microsoft.com/office/officeart/2005/8/layout/radial3"/>
    <dgm:cxn modelId="{0F57D3D3-041C-354F-A240-64E266A2C74B}" type="presParOf" srcId="{4F8971D6-CC19-4A29-9586-621173954B7E}" destId="{A576DBD3-F791-4C90-B465-F8D1927D64DC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77E3B75-99AF-4144-AE96-B8D196396C08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7729F490-8265-4A62-A5A8-BCB1EAD1846F}">
      <dgm:prSet phldrT="[Text]"/>
      <dgm:spPr/>
      <dgm:t>
        <a:bodyPr/>
        <a:lstStyle/>
        <a:p>
          <a:r>
            <a:rPr lang="es-MX" dirty="0" smtClean="0"/>
            <a:t>Fidelidad</a:t>
          </a:r>
          <a:endParaRPr lang="es-MX" dirty="0"/>
        </a:p>
      </dgm:t>
    </dgm:pt>
    <dgm:pt modelId="{0D19D601-44FE-4334-8E98-54B5E0A4016C}" type="parTrans" cxnId="{80402386-680C-40D1-9C8A-82ABFEBF97E9}">
      <dgm:prSet/>
      <dgm:spPr/>
      <dgm:t>
        <a:bodyPr/>
        <a:lstStyle/>
        <a:p>
          <a:endParaRPr lang="es-MX"/>
        </a:p>
      </dgm:t>
    </dgm:pt>
    <dgm:pt modelId="{6988279D-FCD4-43BB-BF35-82D2E5DEE70E}" type="sibTrans" cxnId="{80402386-680C-40D1-9C8A-82ABFEBF97E9}">
      <dgm:prSet/>
      <dgm:spPr/>
      <dgm:t>
        <a:bodyPr/>
        <a:lstStyle/>
        <a:p>
          <a:endParaRPr lang="es-MX"/>
        </a:p>
      </dgm:t>
    </dgm:pt>
    <dgm:pt modelId="{B0B0DAD2-7FF8-4AC3-AD11-298E2DADB01B}">
      <dgm:prSet phldrT="[Text]"/>
      <dgm:spPr/>
      <dgm:t>
        <a:bodyPr/>
        <a:lstStyle/>
        <a:p>
          <a:r>
            <a:rPr lang="es-MX" dirty="0" smtClean="0"/>
            <a:t>Disposición a escuchar</a:t>
          </a:r>
          <a:endParaRPr lang="es-MX" dirty="0"/>
        </a:p>
      </dgm:t>
    </dgm:pt>
    <dgm:pt modelId="{69E1AB18-0629-490A-A39F-C41DE9B3DC87}" type="parTrans" cxnId="{1648309A-76C6-49C4-8086-7722462A7D2C}">
      <dgm:prSet/>
      <dgm:spPr/>
      <dgm:t>
        <a:bodyPr/>
        <a:lstStyle/>
        <a:p>
          <a:endParaRPr lang="es-MX"/>
        </a:p>
      </dgm:t>
    </dgm:pt>
    <dgm:pt modelId="{1D9A3E88-9B30-4075-B7DF-612955CEBBD7}" type="sibTrans" cxnId="{1648309A-76C6-49C4-8086-7722462A7D2C}">
      <dgm:prSet/>
      <dgm:spPr/>
      <dgm:t>
        <a:bodyPr/>
        <a:lstStyle/>
        <a:p>
          <a:endParaRPr lang="es-MX"/>
        </a:p>
      </dgm:t>
    </dgm:pt>
    <dgm:pt modelId="{DBC90AF8-9051-4912-B148-78C4BCBA0F81}">
      <dgm:prSet phldrT="[Text]"/>
      <dgm:spPr/>
      <dgm:t>
        <a:bodyPr/>
        <a:lstStyle/>
        <a:p>
          <a:r>
            <a:rPr lang="es-MX" dirty="0" smtClean="0"/>
            <a:t>Predisposición a recomendar</a:t>
          </a:r>
          <a:endParaRPr lang="es-MX" dirty="0"/>
        </a:p>
      </dgm:t>
    </dgm:pt>
    <dgm:pt modelId="{500528E1-E90B-4EAC-9D5C-FC34A97E458C}" type="parTrans" cxnId="{B869CCDF-DD97-40EC-9CB6-581F202FF6A2}">
      <dgm:prSet/>
      <dgm:spPr/>
      <dgm:t>
        <a:bodyPr/>
        <a:lstStyle/>
        <a:p>
          <a:endParaRPr lang="es-MX"/>
        </a:p>
      </dgm:t>
    </dgm:pt>
    <dgm:pt modelId="{930D4AE4-8DE3-4419-971A-DB900AECB47F}" type="sibTrans" cxnId="{B869CCDF-DD97-40EC-9CB6-581F202FF6A2}">
      <dgm:prSet/>
      <dgm:spPr/>
      <dgm:t>
        <a:bodyPr/>
        <a:lstStyle/>
        <a:p>
          <a:endParaRPr lang="es-MX"/>
        </a:p>
      </dgm:t>
    </dgm:pt>
    <dgm:pt modelId="{AE2E5455-EDC4-4948-91ED-747C9579DC74}">
      <dgm:prSet phldrT="[Text]"/>
      <dgm:spPr/>
      <dgm:t>
        <a:bodyPr/>
        <a:lstStyle/>
        <a:p>
          <a:r>
            <a:rPr lang="es-MX" dirty="0" smtClean="0"/>
            <a:t>Colocación de otros productos</a:t>
          </a:r>
          <a:endParaRPr lang="es-MX" dirty="0"/>
        </a:p>
      </dgm:t>
    </dgm:pt>
    <dgm:pt modelId="{4A3B5327-AA60-4ECE-876D-0AE94C64EC44}" type="parTrans" cxnId="{2FA48436-727D-412B-8413-2067144380ED}">
      <dgm:prSet/>
      <dgm:spPr/>
      <dgm:t>
        <a:bodyPr/>
        <a:lstStyle/>
        <a:p>
          <a:endParaRPr lang="es-MX"/>
        </a:p>
      </dgm:t>
    </dgm:pt>
    <dgm:pt modelId="{AA05BBC4-4C88-460D-BCE7-ACE666EABF45}" type="sibTrans" cxnId="{2FA48436-727D-412B-8413-2067144380ED}">
      <dgm:prSet/>
      <dgm:spPr/>
      <dgm:t>
        <a:bodyPr/>
        <a:lstStyle/>
        <a:p>
          <a:endParaRPr lang="es-MX"/>
        </a:p>
      </dgm:t>
    </dgm:pt>
    <dgm:pt modelId="{2F92F519-8454-41CF-8F65-3CC4043E8C86}" type="pres">
      <dgm:prSet presAssocID="{877E3B75-99AF-4144-AE96-B8D196396C08}" presName="CompostProcess" presStyleCnt="0">
        <dgm:presLayoutVars>
          <dgm:dir/>
          <dgm:resizeHandles val="exact"/>
        </dgm:presLayoutVars>
      </dgm:prSet>
      <dgm:spPr/>
    </dgm:pt>
    <dgm:pt modelId="{F440051D-457C-42D4-93AD-7F4A293E70FB}" type="pres">
      <dgm:prSet presAssocID="{877E3B75-99AF-4144-AE96-B8D196396C08}" presName="arrow" presStyleLbl="bgShp" presStyleIdx="0" presStyleCnt="1"/>
      <dgm:spPr/>
    </dgm:pt>
    <dgm:pt modelId="{9EDE588F-8FF0-44CB-A98C-A93122DB79F2}" type="pres">
      <dgm:prSet presAssocID="{877E3B75-99AF-4144-AE96-B8D196396C08}" presName="linearProcess" presStyleCnt="0"/>
      <dgm:spPr/>
    </dgm:pt>
    <dgm:pt modelId="{52D848EA-DC09-424B-8CD4-9A2914508C6B}" type="pres">
      <dgm:prSet presAssocID="{7729F490-8265-4A62-A5A8-BCB1EAD1846F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A0D7570-44FF-42B7-AF3B-566CDA54E1CD}" type="pres">
      <dgm:prSet presAssocID="{6988279D-FCD4-43BB-BF35-82D2E5DEE70E}" presName="sibTrans" presStyleCnt="0"/>
      <dgm:spPr/>
    </dgm:pt>
    <dgm:pt modelId="{4BFF6B8F-D7D4-4169-9265-2DE7497EC943}" type="pres">
      <dgm:prSet presAssocID="{B0B0DAD2-7FF8-4AC3-AD11-298E2DADB01B}" presName="textNode" presStyleLbl="node1" presStyleIdx="1" presStyleCnt="4" custLinFactNeighborX="-10952" custLinFactNeighborY="127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6EAF2AB-60E4-497D-856B-B84CBDDE3F8C}" type="pres">
      <dgm:prSet presAssocID="{1D9A3E88-9B30-4075-B7DF-612955CEBBD7}" presName="sibTrans" presStyleCnt="0"/>
      <dgm:spPr/>
    </dgm:pt>
    <dgm:pt modelId="{DD43A049-1BD2-492C-879E-9D70332806E6}" type="pres">
      <dgm:prSet presAssocID="{DBC90AF8-9051-4912-B148-78C4BCBA0F81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499E291-3FC2-4A4F-B263-33D237FFB8B4}" type="pres">
      <dgm:prSet presAssocID="{930D4AE4-8DE3-4419-971A-DB900AECB47F}" presName="sibTrans" presStyleCnt="0"/>
      <dgm:spPr/>
    </dgm:pt>
    <dgm:pt modelId="{A46BFC98-B40A-455E-9BA7-C537050F8CA0}" type="pres">
      <dgm:prSet presAssocID="{AE2E5455-EDC4-4948-91ED-747C9579DC74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80402386-680C-40D1-9C8A-82ABFEBF97E9}" srcId="{877E3B75-99AF-4144-AE96-B8D196396C08}" destId="{7729F490-8265-4A62-A5A8-BCB1EAD1846F}" srcOrd="0" destOrd="0" parTransId="{0D19D601-44FE-4334-8E98-54B5E0A4016C}" sibTransId="{6988279D-FCD4-43BB-BF35-82D2E5DEE70E}"/>
    <dgm:cxn modelId="{1648309A-76C6-49C4-8086-7722462A7D2C}" srcId="{877E3B75-99AF-4144-AE96-B8D196396C08}" destId="{B0B0DAD2-7FF8-4AC3-AD11-298E2DADB01B}" srcOrd="1" destOrd="0" parTransId="{69E1AB18-0629-490A-A39F-C41DE9B3DC87}" sibTransId="{1D9A3E88-9B30-4075-B7DF-612955CEBBD7}"/>
    <dgm:cxn modelId="{EE5D60F8-8487-5749-8B0C-ED1F21CDBF9F}" type="presOf" srcId="{DBC90AF8-9051-4912-B148-78C4BCBA0F81}" destId="{DD43A049-1BD2-492C-879E-9D70332806E6}" srcOrd="0" destOrd="0" presId="urn:microsoft.com/office/officeart/2005/8/layout/hProcess9"/>
    <dgm:cxn modelId="{948CFB78-A11E-B747-9606-958F24F64539}" type="presOf" srcId="{AE2E5455-EDC4-4948-91ED-747C9579DC74}" destId="{A46BFC98-B40A-455E-9BA7-C537050F8CA0}" srcOrd="0" destOrd="0" presId="urn:microsoft.com/office/officeart/2005/8/layout/hProcess9"/>
    <dgm:cxn modelId="{145A29BD-CBE1-6048-96AD-91FF72AED7EC}" type="presOf" srcId="{B0B0DAD2-7FF8-4AC3-AD11-298E2DADB01B}" destId="{4BFF6B8F-D7D4-4169-9265-2DE7497EC943}" srcOrd="0" destOrd="0" presId="urn:microsoft.com/office/officeart/2005/8/layout/hProcess9"/>
    <dgm:cxn modelId="{6E81A045-E8E4-544A-8F4A-192D54D7B977}" type="presOf" srcId="{877E3B75-99AF-4144-AE96-B8D196396C08}" destId="{2F92F519-8454-41CF-8F65-3CC4043E8C86}" srcOrd="0" destOrd="0" presId="urn:microsoft.com/office/officeart/2005/8/layout/hProcess9"/>
    <dgm:cxn modelId="{9EA1B8C7-D072-594E-B2B7-2B86DA60CCA5}" type="presOf" srcId="{7729F490-8265-4A62-A5A8-BCB1EAD1846F}" destId="{52D848EA-DC09-424B-8CD4-9A2914508C6B}" srcOrd="0" destOrd="0" presId="urn:microsoft.com/office/officeart/2005/8/layout/hProcess9"/>
    <dgm:cxn modelId="{2FA48436-727D-412B-8413-2067144380ED}" srcId="{877E3B75-99AF-4144-AE96-B8D196396C08}" destId="{AE2E5455-EDC4-4948-91ED-747C9579DC74}" srcOrd="3" destOrd="0" parTransId="{4A3B5327-AA60-4ECE-876D-0AE94C64EC44}" sibTransId="{AA05BBC4-4C88-460D-BCE7-ACE666EABF45}"/>
    <dgm:cxn modelId="{B869CCDF-DD97-40EC-9CB6-581F202FF6A2}" srcId="{877E3B75-99AF-4144-AE96-B8D196396C08}" destId="{DBC90AF8-9051-4912-B148-78C4BCBA0F81}" srcOrd="2" destOrd="0" parTransId="{500528E1-E90B-4EAC-9D5C-FC34A97E458C}" sibTransId="{930D4AE4-8DE3-4419-971A-DB900AECB47F}"/>
    <dgm:cxn modelId="{2E86112C-9C69-2843-A68F-A6C751D671BB}" type="presParOf" srcId="{2F92F519-8454-41CF-8F65-3CC4043E8C86}" destId="{F440051D-457C-42D4-93AD-7F4A293E70FB}" srcOrd="0" destOrd="0" presId="urn:microsoft.com/office/officeart/2005/8/layout/hProcess9"/>
    <dgm:cxn modelId="{8E60F2FC-4403-E541-B4B5-34E542DC8B68}" type="presParOf" srcId="{2F92F519-8454-41CF-8F65-3CC4043E8C86}" destId="{9EDE588F-8FF0-44CB-A98C-A93122DB79F2}" srcOrd="1" destOrd="0" presId="urn:microsoft.com/office/officeart/2005/8/layout/hProcess9"/>
    <dgm:cxn modelId="{8877815F-A3C7-F34B-B514-E0CBD2885A86}" type="presParOf" srcId="{9EDE588F-8FF0-44CB-A98C-A93122DB79F2}" destId="{52D848EA-DC09-424B-8CD4-9A2914508C6B}" srcOrd="0" destOrd="0" presId="urn:microsoft.com/office/officeart/2005/8/layout/hProcess9"/>
    <dgm:cxn modelId="{91A68754-FBB8-FC48-BEEA-598FE1204295}" type="presParOf" srcId="{9EDE588F-8FF0-44CB-A98C-A93122DB79F2}" destId="{BA0D7570-44FF-42B7-AF3B-566CDA54E1CD}" srcOrd="1" destOrd="0" presId="urn:microsoft.com/office/officeart/2005/8/layout/hProcess9"/>
    <dgm:cxn modelId="{B510B447-D9AE-8249-B36C-6C01DED95C55}" type="presParOf" srcId="{9EDE588F-8FF0-44CB-A98C-A93122DB79F2}" destId="{4BFF6B8F-D7D4-4169-9265-2DE7497EC943}" srcOrd="2" destOrd="0" presId="urn:microsoft.com/office/officeart/2005/8/layout/hProcess9"/>
    <dgm:cxn modelId="{6F5D1039-5723-744C-9C8D-1668F3574DD4}" type="presParOf" srcId="{9EDE588F-8FF0-44CB-A98C-A93122DB79F2}" destId="{B6EAF2AB-60E4-497D-856B-B84CBDDE3F8C}" srcOrd="3" destOrd="0" presId="urn:microsoft.com/office/officeart/2005/8/layout/hProcess9"/>
    <dgm:cxn modelId="{A3134A95-972D-0244-AC97-1F42D3C4318B}" type="presParOf" srcId="{9EDE588F-8FF0-44CB-A98C-A93122DB79F2}" destId="{DD43A049-1BD2-492C-879E-9D70332806E6}" srcOrd="4" destOrd="0" presId="urn:microsoft.com/office/officeart/2005/8/layout/hProcess9"/>
    <dgm:cxn modelId="{4FDDBC98-D7B5-6842-945D-66EAC28A8964}" type="presParOf" srcId="{9EDE588F-8FF0-44CB-A98C-A93122DB79F2}" destId="{6499E291-3FC2-4A4F-B263-33D237FFB8B4}" srcOrd="5" destOrd="0" presId="urn:microsoft.com/office/officeart/2005/8/layout/hProcess9"/>
    <dgm:cxn modelId="{17A959D3-285E-1B48-8FB6-267B59CD6F85}" type="presParOf" srcId="{9EDE588F-8FF0-44CB-A98C-A93122DB79F2}" destId="{A46BFC98-B40A-455E-9BA7-C537050F8CA0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36039CE-9F3F-422C-8CE7-C570D1392B7D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86A21D96-266E-434C-A4C0-57A8C045C70B}">
      <dgm:prSet phldrT="[Text]"/>
      <dgm:spPr/>
      <dgm:t>
        <a:bodyPr/>
        <a:lstStyle/>
        <a:p>
          <a:r>
            <a:rPr lang="es-MX" dirty="0" smtClean="0"/>
            <a:t>Discurso publicitario</a:t>
          </a:r>
          <a:endParaRPr lang="es-MX" dirty="0"/>
        </a:p>
      </dgm:t>
    </dgm:pt>
    <dgm:pt modelId="{DD636973-F3A1-4D35-917F-931F7FC4AA45}" type="parTrans" cxnId="{9B91BA2B-72C5-49D6-8E86-C458EDA2C630}">
      <dgm:prSet/>
      <dgm:spPr/>
      <dgm:t>
        <a:bodyPr/>
        <a:lstStyle/>
        <a:p>
          <a:endParaRPr lang="es-MX"/>
        </a:p>
      </dgm:t>
    </dgm:pt>
    <dgm:pt modelId="{4C27D435-A029-4819-A628-4A7ACE196A98}" type="sibTrans" cxnId="{9B91BA2B-72C5-49D6-8E86-C458EDA2C630}">
      <dgm:prSet/>
      <dgm:spPr/>
      <dgm:t>
        <a:bodyPr/>
        <a:lstStyle/>
        <a:p>
          <a:endParaRPr lang="es-MX"/>
        </a:p>
      </dgm:t>
    </dgm:pt>
    <dgm:pt modelId="{2271271B-8473-4E77-8BFF-1643C900A1D2}">
      <dgm:prSet phldrT="[Text]"/>
      <dgm:spPr/>
      <dgm:t>
        <a:bodyPr/>
        <a:lstStyle/>
        <a:p>
          <a:r>
            <a:rPr lang="es-MX" dirty="0" smtClean="0"/>
            <a:t>Discurso serio, factual</a:t>
          </a:r>
          <a:endParaRPr lang="es-MX" dirty="0"/>
        </a:p>
      </dgm:t>
    </dgm:pt>
    <dgm:pt modelId="{34955C1D-C058-4FCF-BCE9-D0FD4FF8A0C6}" type="parTrans" cxnId="{FC80A530-B509-4994-9AED-BEF6A1D9471D}">
      <dgm:prSet/>
      <dgm:spPr/>
      <dgm:t>
        <a:bodyPr/>
        <a:lstStyle/>
        <a:p>
          <a:endParaRPr lang="es-MX"/>
        </a:p>
      </dgm:t>
    </dgm:pt>
    <dgm:pt modelId="{A0F3C7EC-E11C-4B74-84DE-C277B6D86AE7}" type="sibTrans" cxnId="{FC80A530-B509-4994-9AED-BEF6A1D9471D}">
      <dgm:prSet/>
      <dgm:spPr/>
      <dgm:t>
        <a:bodyPr/>
        <a:lstStyle/>
        <a:p>
          <a:endParaRPr lang="es-MX"/>
        </a:p>
      </dgm:t>
    </dgm:pt>
    <dgm:pt modelId="{4B2E9FD7-1CBB-4AF9-953F-B70F2CE94CFC}">
      <dgm:prSet phldrT="[Text]"/>
      <dgm:spPr/>
      <dgm:t>
        <a:bodyPr/>
        <a:lstStyle/>
        <a:p>
          <a:r>
            <a:rPr lang="es-MX" dirty="0" smtClean="0"/>
            <a:t>Discurso directo; hechos</a:t>
          </a:r>
          <a:endParaRPr lang="es-MX" dirty="0"/>
        </a:p>
      </dgm:t>
    </dgm:pt>
    <dgm:pt modelId="{526072D0-797E-495F-8C84-5E7506129BF7}" type="parTrans" cxnId="{7448D51B-B50C-434B-AC0D-ECD5BD6F2000}">
      <dgm:prSet/>
      <dgm:spPr/>
      <dgm:t>
        <a:bodyPr/>
        <a:lstStyle/>
        <a:p>
          <a:endParaRPr lang="es-MX"/>
        </a:p>
      </dgm:t>
    </dgm:pt>
    <dgm:pt modelId="{7B9EA733-E937-49EF-83B0-F4EA323B823F}" type="sibTrans" cxnId="{7448D51B-B50C-434B-AC0D-ECD5BD6F2000}">
      <dgm:prSet/>
      <dgm:spPr/>
      <dgm:t>
        <a:bodyPr/>
        <a:lstStyle/>
        <a:p>
          <a:endParaRPr lang="es-MX"/>
        </a:p>
      </dgm:t>
    </dgm:pt>
    <dgm:pt modelId="{F0B98EAC-1357-4D8B-AD5B-831D7BF1EA52}" type="pres">
      <dgm:prSet presAssocID="{536039CE-9F3F-422C-8CE7-C570D1392B7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85182E41-3B0A-4BAC-9A09-55C0AF0802FD}" type="pres">
      <dgm:prSet presAssocID="{86A21D96-266E-434C-A4C0-57A8C045C70B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5EC5348-29B8-47EF-8AE9-790A41C2674D}" type="pres">
      <dgm:prSet presAssocID="{4C27D435-A029-4819-A628-4A7ACE196A98}" presName="sibTrans" presStyleLbl="sibTrans2D1" presStyleIdx="0" presStyleCnt="3"/>
      <dgm:spPr/>
      <dgm:t>
        <a:bodyPr/>
        <a:lstStyle/>
        <a:p>
          <a:endParaRPr lang="es-MX"/>
        </a:p>
      </dgm:t>
    </dgm:pt>
    <dgm:pt modelId="{A59CE9AE-DA0F-408D-9D36-EC2DA43555A5}" type="pres">
      <dgm:prSet presAssocID="{4C27D435-A029-4819-A628-4A7ACE196A98}" presName="connectorText" presStyleLbl="sibTrans2D1" presStyleIdx="0" presStyleCnt="3"/>
      <dgm:spPr/>
      <dgm:t>
        <a:bodyPr/>
        <a:lstStyle/>
        <a:p>
          <a:endParaRPr lang="es-MX"/>
        </a:p>
      </dgm:t>
    </dgm:pt>
    <dgm:pt modelId="{5D8686D1-6661-444A-8452-13223E868E39}" type="pres">
      <dgm:prSet presAssocID="{2271271B-8473-4E77-8BFF-1643C900A1D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025DE5A-9233-43E1-B614-04F2985A24B2}" type="pres">
      <dgm:prSet presAssocID="{A0F3C7EC-E11C-4B74-84DE-C277B6D86AE7}" presName="sibTrans" presStyleLbl="sibTrans2D1" presStyleIdx="1" presStyleCnt="3"/>
      <dgm:spPr/>
      <dgm:t>
        <a:bodyPr/>
        <a:lstStyle/>
        <a:p>
          <a:endParaRPr lang="es-MX"/>
        </a:p>
      </dgm:t>
    </dgm:pt>
    <dgm:pt modelId="{50CF336F-EF21-4DEB-A547-F95FB3BA7E87}" type="pres">
      <dgm:prSet presAssocID="{A0F3C7EC-E11C-4B74-84DE-C277B6D86AE7}" presName="connectorText" presStyleLbl="sibTrans2D1" presStyleIdx="1" presStyleCnt="3"/>
      <dgm:spPr/>
      <dgm:t>
        <a:bodyPr/>
        <a:lstStyle/>
        <a:p>
          <a:endParaRPr lang="es-MX"/>
        </a:p>
      </dgm:t>
    </dgm:pt>
    <dgm:pt modelId="{421132BC-4865-4A44-BC22-AF5E4ED45B23}" type="pres">
      <dgm:prSet presAssocID="{4B2E9FD7-1CBB-4AF9-953F-B70F2CE94CF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31173CB-6B29-4F4D-8167-99BF101D2072}" type="pres">
      <dgm:prSet presAssocID="{7B9EA733-E937-49EF-83B0-F4EA323B823F}" presName="sibTrans" presStyleLbl="sibTrans2D1" presStyleIdx="2" presStyleCnt="3"/>
      <dgm:spPr/>
      <dgm:t>
        <a:bodyPr/>
        <a:lstStyle/>
        <a:p>
          <a:endParaRPr lang="es-MX"/>
        </a:p>
      </dgm:t>
    </dgm:pt>
    <dgm:pt modelId="{F7C396A8-E831-47C9-B432-F97A201F6AE2}" type="pres">
      <dgm:prSet presAssocID="{7B9EA733-E937-49EF-83B0-F4EA323B823F}" presName="connectorText" presStyleLbl="sibTrans2D1" presStyleIdx="2" presStyleCnt="3"/>
      <dgm:spPr/>
      <dgm:t>
        <a:bodyPr/>
        <a:lstStyle/>
        <a:p>
          <a:endParaRPr lang="es-MX"/>
        </a:p>
      </dgm:t>
    </dgm:pt>
  </dgm:ptLst>
  <dgm:cxnLst>
    <dgm:cxn modelId="{79103A6F-5A70-584A-9BE4-8275E0DB0728}" type="presOf" srcId="{A0F3C7EC-E11C-4B74-84DE-C277B6D86AE7}" destId="{7025DE5A-9233-43E1-B614-04F2985A24B2}" srcOrd="0" destOrd="0" presId="urn:microsoft.com/office/officeart/2005/8/layout/cycle2"/>
    <dgm:cxn modelId="{0D53586F-3BB4-E44C-843E-CDD2BFD36D09}" type="presOf" srcId="{536039CE-9F3F-422C-8CE7-C570D1392B7D}" destId="{F0B98EAC-1357-4D8B-AD5B-831D7BF1EA52}" srcOrd="0" destOrd="0" presId="urn:microsoft.com/office/officeart/2005/8/layout/cycle2"/>
    <dgm:cxn modelId="{4FEA8743-CF1B-8848-B98C-575519ED93C1}" type="presOf" srcId="{4C27D435-A029-4819-A628-4A7ACE196A98}" destId="{A59CE9AE-DA0F-408D-9D36-EC2DA43555A5}" srcOrd="1" destOrd="0" presId="urn:microsoft.com/office/officeart/2005/8/layout/cycle2"/>
    <dgm:cxn modelId="{7448D51B-B50C-434B-AC0D-ECD5BD6F2000}" srcId="{536039CE-9F3F-422C-8CE7-C570D1392B7D}" destId="{4B2E9FD7-1CBB-4AF9-953F-B70F2CE94CFC}" srcOrd="2" destOrd="0" parTransId="{526072D0-797E-495F-8C84-5E7506129BF7}" sibTransId="{7B9EA733-E937-49EF-83B0-F4EA323B823F}"/>
    <dgm:cxn modelId="{9B91BA2B-72C5-49D6-8E86-C458EDA2C630}" srcId="{536039CE-9F3F-422C-8CE7-C570D1392B7D}" destId="{86A21D96-266E-434C-A4C0-57A8C045C70B}" srcOrd="0" destOrd="0" parTransId="{DD636973-F3A1-4D35-917F-931F7FC4AA45}" sibTransId="{4C27D435-A029-4819-A628-4A7ACE196A98}"/>
    <dgm:cxn modelId="{FC80A530-B509-4994-9AED-BEF6A1D9471D}" srcId="{536039CE-9F3F-422C-8CE7-C570D1392B7D}" destId="{2271271B-8473-4E77-8BFF-1643C900A1D2}" srcOrd="1" destOrd="0" parTransId="{34955C1D-C058-4FCF-BCE9-D0FD4FF8A0C6}" sibTransId="{A0F3C7EC-E11C-4B74-84DE-C277B6D86AE7}"/>
    <dgm:cxn modelId="{5D9D8674-8292-8F46-B8B3-0C3108735D52}" type="presOf" srcId="{2271271B-8473-4E77-8BFF-1643C900A1D2}" destId="{5D8686D1-6661-444A-8452-13223E868E39}" srcOrd="0" destOrd="0" presId="urn:microsoft.com/office/officeart/2005/8/layout/cycle2"/>
    <dgm:cxn modelId="{AD0664EF-C3D8-EE4B-B608-CAB211F4C0D2}" type="presOf" srcId="{86A21D96-266E-434C-A4C0-57A8C045C70B}" destId="{85182E41-3B0A-4BAC-9A09-55C0AF0802FD}" srcOrd="0" destOrd="0" presId="urn:microsoft.com/office/officeart/2005/8/layout/cycle2"/>
    <dgm:cxn modelId="{EFD9B1D3-0256-AF44-9876-FB1D23C35B9F}" type="presOf" srcId="{A0F3C7EC-E11C-4B74-84DE-C277B6D86AE7}" destId="{50CF336F-EF21-4DEB-A547-F95FB3BA7E87}" srcOrd="1" destOrd="0" presId="urn:microsoft.com/office/officeart/2005/8/layout/cycle2"/>
    <dgm:cxn modelId="{FA762140-8387-FE49-B09B-5ED451D9F2B9}" type="presOf" srcId="{7B9EA733-E937-49EF-83B0-F4EA323B823F}" destId="{F7C396A8-E831-47C9-B432-F97A201F6AE2}" srcOrd="1" destOrd="0" presId="urn:microsoft.com/office/officeart/2005/8/layout/cycle2"/>
    <dgm:cxn modelId="{2182E611-5D3A-BF44-936A-9BC55D913B99}" type="presOf" srcId="{4B2E9FD7-1CBB-4AF9-953F-B70F2CE94CFC}" destId="{421132BC-4865-4A44-BC22-AF5E4ED45B23}" srcOrd="0" destOrd="0" presId="urn:microsoft.com/office/officeart/2005/8/layout/cycle2"/>
    <dgm:cxn modelId="{D6D3BE78-6075-B349-923C-E1243460A846}" type="presOf" srcId="{7B9EA733-E937-49EF-83B0-F4EA323B823F}" destId="{231173CB-6B29-4F4D-8167-99BF101D2072}" srcOrd="0" destOrd="0" presId="urn:microsoft.com/office/officeart/2005/8/layout/cycle2"/>
    <dgm:cxn modelId="{416D1FF7-391E-7546-BC5E-080CCF0703B7}" type="presOf" srcId="{4C27D435-A029-4819-A628-4A7ACE196A98}" destId="{C5EC5348-29B8-47EF-8AE9-790A41C2674D}" srcOrd="0" destOrd="0" presId="urn:microsoft.com/office/officeart/2005/8/layout/cycle2"/>
    <dgm:cxn modelId="{9623AACA-ADBA-5F4A-BA79-953F63567AAB}" type="presParOf" srcId="{F0B98EAC-1357-4D8B-AD5B-831D7BF1EA52}" destId="{85182E41-3B0A-4BAC-9A09-55C0AF0802FD}" srcOrd="0" destOrd="0" presId="urn:microsoft.com/office/officeart/2005/8/layout/cycle2"/>
    <dgm:cxn modelId="{D9B9480F-AA81-1F4B-AAAF-10F3E91C6D38}" type="presParOf" srcId="{F0B98EAC-1357-4D8B-AD5B-831D7BF1EA52}" destId="{C5EC5348-29B8-47EF-8AE9-790A41C2674D}" srcOrd="1" destOrd="0" presId="urn:microsoft.com/office/officeart/2005/8/layout/cycle2"/>
    <dgm:cxn modelId="{CF5E3478-393E-D446-83DC-FE98F7803B2D}" type="presParOf" srcId="{C5EC5348-29B8-47EF-8AE9-790A41C2674D}" destId="{A59CE9AE-DA0F-408D-9D36-EC2DA43555A5}" srcOrd="0" destOrd="0" presId="urn:microsoft.com/office/officeart/2005/8/layout/cycle2"/>
    <dgm:cxn modelId="{08C7E122-0917-834E-8FF1-4768723565D7}" type="presParOf" srcId="{F0B98EAC-1357-4D8B-AD5B-831D7BF1EA52}" destId="{5D8686D1-6661-444A-8452-13223E868E39}" srcOrd="2" destOrd="0" presId="urn:microsoft.com/office/officeart/2005/8/layout/cycle2"/>
    <dgm:cxn modelId="{A02BED73-1F43-5E4F-88E2-2990C01B2EC6}" type="presParOf" srcId="{F0B98EAC-1357-4D8B-AD5B-831D7BF1EA52}" destId="{7025DE5A-9233-43E1-B614-04F2985A24B2}" srcOrd="3" destOrd="0" presId="urn:microsoft.com/office/officeart/2005/8/layout/cycle2"/>
    <dgm:cxn modelId="{C414D041-8AA2-144A-B88D-F37F153B374A}" type="presParOf" srcId="{7025DE5A-9233-43E1-B614-04F2985A24B2}" destId="{50CF336F-EF21-4DEB-A547-F95FB3BA7E87}" srcOrd="0" destOrd="0" presId="urn:microsoft.com/office/officeart/2005/8/layout/cycle2"/>
    <dgm:cxn modelId="{94BAD81D-880C-D246-919B-1DA670B9CA70}" type="presParOf" srcId="{F0B98EAC-1357-4D8B-AD5B-831D7BF1EA52}" destId="{421132BC-4865-4A44-BC22-AF5E4ED45B23}" srcOrd="4" destOrd="0" presId="urn:microsoft.com/office/officeart/2005/8/layout/cycle2"/>
    <dgm:cxn modelId="{65E11F2C-654F-9A47-BA60-6A6AF59C2C04}" type="presParOf" srcId="{F0B98EAC-1357-4D8B-AD5B-831D7BF1EA52}" destId="{231173CB-6B29-4F4D-8167-99BF101D2072}" srcOrd="5" destOrd="0" presId="urn:microsoft.com/office/officeart/2005/8/layout/cycle2"/>
    <dgm:cxn modelId="{E6B3E0E9-A96E-0443-B7A1-32C37859B438}" type="presParOf" srcId="{231173CB-6B29-4F4D-8167-99BF101D2072}" destId="{F7C396A8-E831-47C9-B432-F97A201F6AE2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C2B47D-1266-412F-B645-95663F9411A6}">
      <dsp:nvSpPr>
        <dsp:cNvPr id="0" name=""/>
        <dsp:cNvSpPr/>
      </dsp:nvSpPr>
      <dsp:spPr>
        <a:xfrm>
          <a:off x="2332372" y="0"/>
          <a:ext cx="2032000" cy="203200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b="1" kern="1200" dirty="0" err="1" smtClean="0"/>
            <a:t>DirCom</a:t>
          </a:r>
          <a:endParaRPr lang="es-MX" sz="1500" b="1" kern="1200" dirty="0"/>
        </a:p>
      </dsp:txBody>
      <dsp:txXfrm>
        <a:off x="2840372" y="1016000"/>
        <a:ext cx="1016000" cy="1016000"/>
      </dsp:txXfrm>
    </dsp:sp>
    <dsp:sp modelId="{C2FDD0F6-39B4-468F-9F23-EC20BB531D64}">
      <dsp:nvSpPr>
        <dsp:cNvPr id="0" name=""/>
        <dsp:cNvSpPr/>
      </dsp:nvSpPr>
      <dsp:spPr>
        <a:xfrm>
          <a:off x="1152125" y="2032000"/>
          <a:ext cx="2032000" cy="203200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Atractiva</a:t>
          </a:r>
          <a:endParaRPr lang="es-MX" sz="1500" kern="1200" dirty="0"/>
        </a:p>
      </dsp:txBody>
      <dsp:txXfrm>
        <a:off x="1660125" y="3048000"/>
        <a:ext cx="1016000" cy="1016000"/>
      </dsp:txXfrm>
    </dsp:sp>
    <dsp:sp modelId="{08D81DE5-50B0-4A9D-95CE-78AB5DBB0E03}">
      <dsp:nvSpPr>
        <dsp:cNvPr id="0" name=""/>
        <dsp:cNvSpPr/>
      </dsp:nvSpPr>
      <dsp:spPr>
        <a:xfrm rot="10800000">
          <a:off x="2360494" y="1715129"/>
          <a:ext cx="2032000" cy="203200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Imagen</a:t>
          </a:r>
          <a:endParaRPr lang="es-MX" sz="1500" kern="1200" dirty="0"/>
        </a:p>
      </dsp:txBody>
      <dsp:txXfrm rot="10800000">
        <a:off x="2868494" y="1715129"/>
        <a:ext cx="1016000" cy="1016000"/>
      </dsp:txXfrm>
    </dsp:sp>
    <dsp:sp modelId="{C05E3B26-971C-490A-A3CB-EE188BBF4492}">
      <dsp:nvSpPr>
        <dsp:cNvPr id="0" name=""/>
        <dsp:cNvSpPr/>
      </dsp:nvSpPr>
      <dsp:spPr>
        <a:xfrm>
          <a:off x="3528386" y="2032000"/>
          <a:ext cx="2032000" cy="203200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Valorada</a:t>
          </a:r>
          <a:endParaRPr lang="es-MX" sz="1500" kern="1200" dirty="0"/>
        </a:p>
      </dsp:txBody>
      <dsp:txXfrm>
        <a:off x="4036386" y="3048000"/>
        <a:ext cx="1016000" cy="1016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97E77E-F6AE-4A9E-9575-C4B90F9F09C5}">
      <dsp:nvSpPr>
        <dsp:cNvPr id="0" name=""/>
        <dsp:cNvSpPr/>
      </dsp:nvSpPr>
      <dsp:spPr>
        <a:xfrm>
          <a:off x="1557" y="45414"/>
          <a:ext cx="3055069" cy="3809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Empresa</a:t>
          </a:r>
          <a:endParaRPr lang="es-MX" sz="2000" kern="1200" dirty="0"/>
        </a:p>
      </dsp:txBody>
      <dsp:txXfrm>
        <a:off x="12714" y="56571"/>
        <a:ext cx="3032755" cy="358622"/>
      </dsp:txXfrm>
    </dsp:sp>
    <dsp:sp modelId="{66C7F1C7-14BF-43E4-9D63-7948CAF6D946}">
      <dsp:nvSpPr>
        <dsp:cNvPr id="0" name=""/>
        <dsp:cNvSpPr/>
      </dsp:nvSpPr>
      <dsp:spPr>
        <a:xfrm>
          <a:off x="307064" y="426350"/>
          <a:ext cx="305506" cy="22945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94578"/>
              </a:lnTo>
              <a:lnTo>
                <a:pt x="305506" y="22945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6BB7EC-F894-40DA-BA19-EB6058F8C5BE}">
      <dsp:nvSpPr>
        <dsp:cNvPr id="0" name=""/>
        <dsp:cNvSpPr/>
      </dsp:nvSpPr>
      <dsp:spPr>
        <a:xfrm>
          <a:off x="612571" y="808234"/>
          <a:ext cx="2444055" cy="38253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Consejeros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Ejecutivos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Directivos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Jefes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Técnicos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Sindicatos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Operarios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Agentes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Empleados</a:t>
          </a:r>
          <a:endParaRPr lang="es-MX" sz="1500" kern="1200" dirty="0"/>
        </a:p>
      </dsp:txBody>
      <dsp:txXfrm>
        <a:off x="684155" y="879818"/>
        <a:ext cx="2300887" cy="3682221"/>
      </dsp:txXfrm>
    </dsp:sp>
    <dsp:sp modelId="{7197886F-E71D-4784-BEC8-7B242D797DEB}">
      <dsp:nvSpPr>
        <dsp:cNvPr id="0" name=""/>
        <dsp:cNvSpPr/>
      </dsp:nvSpPr>
      <dsp:spPr>
        <a:xfrm>
          <a:off x="3820393" y="45414"/>
          <a:ext cx="3055069" cy="3509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Campo social</a:t>
          </a:r>
          <a:endParaRPr lang="es-MX" sz="2000" kern="1200" dirty="0"/>
        </a:p>
      </dsp:txBody>
      <dsp:txXfrm>
        <a:off x="3830672" y="55693"/>
        <a:ext cx="3034511" cy="330408"/>
      </dsp:txXfrm>
    </dsp:sp>
    <dsp:sp modelId="{2886ECC7-31B9-4283-803E-56CFD548A64E}">
      <dsp:nvSpPr>
        <dsp:cNvPr id="0" name=""/>
        <dsp:cNvSpPr/>
      </dsp:nvSpPr>
      <dsp:spPr>
        <a:xfrm>
          <a:off x="4125900" y="396380"/>
          <a:ext cx="251786" cy="26481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48164"/>
              </a:lnTo>
              <a:lnTo>
                <a:pt x="251786" y="264816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A89959-A9EA-4D72-8F1A-554B258525F6}">
      <dsp:nvSpPr>
        <dsp:cNvPr id="0" name=""/>
        <dsp:cNvSpPr/>
      </dsp:nvSpPr>
      <dsp:spPr>
        <a:xfrm>
          <a:off x="4377687" y="792088"/>
          <a:ext cx="3339435" cy="45049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Familiares de los empleados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Jubilados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Accionistas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Proveedores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Clientes reales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Clientes potenciales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Distribuidores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Mercado de capitales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Medios de Comunicación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Líderes de opinión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Grupos de presión </a:t>
          </a:r>
          <a:r>
            <a:rPr lang="es-MX" sz="1500" kern="1200" dirty="0" smtClean="0"/>
            <a:t>(G</a:t>
          </a:r>
          <a:r>
            <a:rPr lang="es-MX" sz="1500" i="1" kern="1200" dirty="0" smtClean="0"/>
            <a:t>reen Peace</a:t>
          </a:r>
          <a:r>
            <a:rPr lang="es-MX" sz="1500" kern="1200" dirty="0" smtClean="0"/>
            <a:t>)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Colegas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Medios internacionales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Público en general</a:t>
          </a:r>
          <a:endParaRPr lang="es-MX" sz="1500" kern="1200" dirty="0"/>
        </a:p>
      </dsp:txBody>
      <dsp:txXfrm>
        <a:off x="4475496" y="889897"/>
        <a:ext cx="3143817" cy="430929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AEA983-1CFF-4559-A413-2DF1C0DEA1F4}">
      <dsp:nvSpPr>
        <dsp:cNvPr id="0" name=""/>
        <dsp:cNvSpPr/>
      </dsp:nvSpPr>
      <dsp:spPr>
        <a:xfrm>
          <a:off x="0" y="8810"/>
          <a:ext cx="6840760" cy="42754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7D5078-0DAE-4256-8086-269F9BEE1019}">
      <dsp:nvSpPr>
        <dsp:cNvPr id="0" name=""/>
        <dsp:cNvSpPr/>
      </dsp:nvSpPr>
      <dsp:spPr>
        <a:xfrm>
          <a:off x="868776" y="2959743"/>
          <a:ext cx="177859" cy="1778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CB8408-25E3-4ACE-AC90-7564968AF9A3}">
      <dsp:nvSpPr>
        <dsp:cNvPr id="0" name=""/>
        <dsp:cNvSpPr/>
      </dsp:nvSpPr>
      <dsp:spPr>
        <a:xfrm>
          <a:off x="957706" y="3048673"/>
          <a:ext cx="1593897" cy="1235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4244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Imagen actual</a:t>
          </a:r>
          <a:endParaRPr lang="es-MX" sz="2000" kern="1200" dirty="0"/>
        </a:p>
      </dsp:txBody>
      <dsp:txXfrm>
        <a:off x="957706" y="3048673"/>
        <a:ext cx="1593897" cy="1235612"/>
      </dsp:txXfrm>
    </dsp:sp>
    <dsp:sp modelId="{2F62B9FF-BEFA-42D9-B57B-4F2D96A55ABF}">
      <dsp:nvSpPr>
        <dsp:cNvPr id="0" name=""/>
        <dsp:cNvSpPr/>
      </dsp:nvSpPr>
      <dsp:spPr>
        <a:xfrm>
          <a:off x="2438730" y="1797669"/>
          <a:ext cx="321515" cy="32151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A2FFCA-BE1F-4C80-A33F-08D6A917641D}">
      <dsp:nvSpPr>
        <dsp:cNvPr id="0" name=""/>
        <dsp:cNvSpPr/>
      </dsp:nvSpPr>
      <dsp:spPr>
        <a:xfrm>
          <a:off x="2592281" y="2016213"/>
          <a:ext cx="1641782" cy="9580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365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Diseño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De la estrategia</a:t>
          </a:r>
          <a:endParaRPr lang="es-MX" sz="2000" kern="1200" dirty="0"/>
        </a:p>
      </dsp:txBody>
      <dsp:txXfrm>
        <a:off x="2592281" y="2016213"/>
        <a:ext cx="1641782" cy="958090"/>
      </dsp:txXfrm>
    </dsp:sp>
    <dsp:sp modelId="{4FCBBD95-1DB3-43B9-9ED5-54AA747B764E}">
      <dsp:nvSpPr>
        <dsp:cNvPr id="0" name=""/>
        <dsp:cNvSpPr/>
      </dsp:nvSpPr>
      <dsp:spPr>
        <a:xfrm>
          <a:off x="4326780" y="1090505"/>
          <a:ext cx="444649" cy="4446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A1A960-5FC0-46C6-8FDC-F3945415E11A}">
      <dsp:nvSpPr>
        <dsp:cNvPr id="0" name=""/>
        <dsp:cNvSpPr/>
      </dsp:nvSpPr>
      <dsp:spPr>
        <a:xfrm>
          <a:off x="4248478" y="1008122"/>
          <a:ext cx="1690838" cy="1298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5611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000" kern="120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   Imagen    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   deseada</a:t>
          </a:r>
          <a:endParaRPr lang="es-MX" sz="2000" kern="1200" dirty="0"/>
        </a:p>
      </dsp:txBody>
      <dsp:txXfrm>
        <a:off x="4248478" y="1008122"/>
        <a:ext cx="1690838" cy="12980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4E1FC7-CC85-4088-ACF7-98F801112AAD}">
      <dsp:nvSpPr>
        <dsp:cNvPr id="0" name=""/>
        <dsp:cNvSpPr/>
      </dsp:nvSpPr>
      <dsp:spPr>
        <a:xfrm>
          <a:off x="3489231" y="2071885"/>
          <a:ext cx="1589484" cy="15894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smtClean="0"/>
            <a:t>Imagen</a:t>
          </a:r>
          <a:endParaRPr lang="es-MX" sz="2200" kern="1200" dirty="0"/>
        </a:p>
      </dsp:txBody>
      <dsp:txXfrm>
        <a:off x="3722006" y="2304660"/>
        <a:ext cx="1123934" cy="1123934"/>
      </dsp:txXfrm>
    </dsp:sp>
    <dsp:sp modelId="{048E0966-EA2B-4084-97CB-7BE9C1499BCC}">
      <dsp:nvSpPr>
        <dsp:cNvPr id="0" name=""/>
        <dsp:cNvSpPr/>
      </dsp:nvSpPr>
      <dsp:spPr>
        <a:xfrm rot="17951225">
          <a:off x="4470774" y="1815040"/>
          <a:ext cx="783722" cy="31289"/>
        </a:xfrm>
        <a:custGeom>
          <a:avLst/>
          <a:gdLst/>
          <a:ahLst/>
          <a:cxnLst/>
          <a:rect l="0" t="0" r="0" b="0"/>
          <a:pathLst>
            <a:path>
              <a:moveTo>
                <a:pt x="0" y="15644"/>
              </a:moveTo>
              <a:lnTo>
                <a:pt x="783722" y="1564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4843042" y="1811092"/>
        <a:ext cx="39186" cy="39186"/>
      </dsp:txXfrm>
    </dsp:sp>
    <dsp:sp modelId="{2D2781F8-BAE5-4959-BF1B-2552D1A180E0}">
      <dsp:nvSpPr>
        <dsp:cNvPr id="0" name=""/>
        <dsp:cNvSpPr/>
      </dsp:nvSpPr>
      <dsp:spPr>
        <a:xfrm>
          <a:off x="4646555" y="0"/>
          <a:ext cx="1589484" cy="158948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Proyecto de la empresa</a:t>
          </a:r>
          <a:endParaRPr lang="es-MX" sz="1800" kern="1200" dirty="0"/>
        </a:p>
      </dsp:txBody>
      <dsp:txXfrm>
        <a:off x="4879330" y="232775"/>
        <a:ext cx="1123934" cy="1123934"/>
      </dsp:txXfrm>
    </dsp:sp>
    <dsp:sp modelId="{C2B30BF1-A65B-4A43-A398-8AFC67D5C3BC}">
      <dsp:nvSpPr>
        <dsp:cNvPr id="0" name=""/>
        <dsp:cNvSpPr/>
      </dsp:nvSpPr>
      <dsp:spPr>
        <a:xfrm rot="21307068">
          <a:off x="5073855" y="2736966"/>
          <a:ext cx="1089874" cy="31289"/>
        </a:xfrm>
        <a:custGeom>
          <a:avLst/>
          <a:gdLst/>
          <a:ahLst/>
          <a:cxnLst/>
          <a:rect l="0" t="0" r="0" b="0"/>
          <a:pathLst>
            <a:path>
              <a:moveTo>
                <a:pt x="0" y="15644"/>
              </a:moveTo>
              <a:lnTo>
                <a:pt x="1089874" y="1564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591545" y="2725364"/>
        <a:ext cx="54493" cy="54493"/>
      </dsp:txXfrm>
    </dsp:sp>
    <dsp:sp modelId="{49F30E71-D1DF-456C-A0D5-1B94EDE77C55}">
      <dsp:nvSpPr>
        <dsp:cNvPr id="0" name=""/>
        <dsp:cNvSpPr/>
      </dsp:nvSpPr>
      <dsp:spPr>
        <a:xfrm>
          <a:off x="6156170" y="1296137"/>
          <a:ext cx="2741590" cy="2586965"/>
        </a:xfrm>
        <a:prstGeom prst="ellipse">
          <a:avLst/>
        </a:prstGeom>
        <a:solidFill>
          <a:schemeClr val="accent2">
            <a:hueOff val="228672"/>
            <a:satOff val="444"/>
            <a:lumOff val="564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Plan estratégico a corto, mediano y largo plazo</a:t>
          </a:r>
          <a:endParaRPr lang="es-MX" sz="1800" kern="1200" dirty="0"/>
        </a:p>
      </dsp:txBody>
      <dsp:txXfrm>
        <a:off x="6557667" y="1674989"/>
        <a:ext cx="1938596" cy="1829261"/>
      </dsp:txXfrm>
    </dsp:sp>
    <dsp:sp modelId="{0AE9563D-A8AF-4589-865A-E51B5308C7AA}">
      <dsp:nvSpPr>
        <dsp:cNvPr id="0" name=""/>
        <dsp:cNvSpPr/>
      </dsp:nvSpPr>
      <dsp:spPr>
        <a:xfrm rot="3151818">
          <a:off x="4683808" y="3651241"/>
          <a:ext cx="427104" cy="31289"/>
        </a:xfrm>
        <a:custGeom>
          <a:avLst/>
          <a:gdLst/>
          <a:ahLst/>
          <a:cxnLst/>
          <a:rect l="0" t="0" r="0" b="0"/>
          <a:pathLst>
            <a:path>
              <a:moveTo>
                <a:pt x="0" y="15644"/>
              </a:moveTo>
              <a:lnTo>
                <a:pt x="427104" y="1564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4886683" y="3656208"/>
        <a:ext cx="21355" cy="21355"/>
      </dsp:txXfrm>
    </dsp:sp>
    <dsp:sp modelId="{EAA81719-56EB-42D6-88A9-A8C847CFF26D}">
      <dsp:nvSpPr>
        <dsp:cNvPr id="0" name=""/>
        <dsp:cNvSpPr/>
      </dsp:nvSpPr>
      <dsp:spPr>
        <a:xfrm>
          <a:off x="4716006" y="3672402"/>
          <a:ext cx="1589484" cy="1589484"/>
        </a:xfrm>
        <a:prstGeom prst="ellipse">
          <a:avLst/>
        </a:prstGeom>
        <a:solidFill>
          <a:schemeClr val="accent2">
            <a:hueOff val="457344"/>
            <a:satOff val="888"/>
            <a:lumOff val="1129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Atributo 1</a:t>
          </a:r>
          <a:endParaRPr lang="es-MX" sz="1800" kern="1200" dirty="0"/>
        </a:p>
      </dsp:txBody>
      <dsp:txXfrm>
        <a:off x="4948781" y="3905177"/>
        <a:ext cx="1123934" cy="1123934"/>
      </dsp:txXfrm>
    </dsp:sp>
    <dsp:sp modelId="{CEEE20C3-217E-4CA9-B3DB-39FD34E1675F}">
      <dsp:nvSpPr>
        <dsp:cNvPr id="0" name=""/>
        <dsp:cNvSpPr/>
      </dsp:nvSpPr>
      <dsp:spPr>
        <a:xfrm rot="8164566">
          <a:off x="3362061" y="3543230"/>
          <a:ext cx="406320" cy="31289"/>
        </a:xfrm>
        <a:custGeom>
          <a:avLst/>
          <a:gdLst/>
          <a:ahLst/>
          <a:cxnLst/>
          <a:rect l="0" t="0" r="0" b="0"/>
          <a:pathLst>
            <a:path>
              <a:moveTo>
                <a:pt x="0" y="15644"/>
              </a:moveTo>
              <a:lnTo>
                <a:pt x="406320" y="1564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 rot="10800000">
        <a:off x="3555064" y="3548717"/>
        <a:ext cx="20316" cy="20316"/>
      </dsp:txXfrm>
    </dsp:sp>
    <dsp:sp modelId="{418D2BBF-7387-4CC1-9DF0-2AADB5538358}">
      <dsp:nvSpPr>
        <dsp:cNvPr id="0" name=""/>
        <dsp:cNvSpPr/>
      </dsp:nvSpPr>
      <dsp:spPr>
        <a:xfrm>
          <a:off x="2051728" y="3456380"/>
          <a:ext cx="1589484" cy="1589484"/>
        </a:xfrm>
        <a:prstGeom prst="ellipse">
          <a:avLst/>
        </a:prstGeom>
        <a:solidFill>
          <a:schemeClr val="accent2">
            <a:hueOff val="686017"/>
            <a:satOff val="1333"/>
            <a:lumOff val="1694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Atributo 2</a:t>
          </a:r>
          <a:endParaRPr lang="es-MX" sz="1800" kern="1200" dirty="0"/>
        </a:p>
      </dsp:txBody>
      <dsp:txXfrm>
        <a:off x="2284503" y="3689155"/>
        <a:ext cx="1123934" cy="1123934"/>
      </dsp:txXfrm>
    </dsp:sp>
    <dsp:sp modelId="{A4CB96B9-5E38-43DE-9FED-36065B15BC97}">
      <dsp:nvSpPr>
        <dsp:cNvPr id="0" name=""/>
        <dsp:cNvSpPr/>
      </dsp:nvSpPr>
      <dsp:spPr>
        <a:xfrm rot="10484730">
          <a:off x="1762011" y="3003174"/>
          <a:ext cx="1734203" cy="31289"/>
        </a:xfrm>
        <a:custGeom>
          <a:avLst/>
          <a:gdLst/>
          <a:ahLst/>
          <a:cxnLst/>
          <a:rect l="0" t="0" r="0" b="0"/>
          <a:pathLst>
            <a:path>
              <a:moveTo>
                <a:pt x="0" y="15644"/>
              </a:moveTo>
              <a:lnTo>
                <a:pt x="1734203" y="1564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600" kern="1200"/>
        </a:p>
      </dsp:txBody>
      <dsp:txXfrm rot="10800000">
        <a:off x="2585757" y="2975464"/>
        <a:ext cx="86710" cy="86710"/>
      </dsp:txXfrm>
    </dsp:sp>
    <dsp:sp modelId="{E4D92D62-4E46-4B8F-810D-29EF211070DA}">
      <dsp:nvSpPr>
        <dsp:cNvPr id="0" name=""/>
        <dsp:cNvSpPr/>
      </dsp:nvSpPr>
      <dsp:spPr>
        <a:xfrm>
          <a:off x="179510" y="2376268"/>
          <a:ext cx="1589484" cy="1589484"/>
        </a:xfrm>
        <a:prstGeom prst="ellipse">
          <a:avLst/>
        </a:prstGeom>
        <a:solidFill>
          <a:schemeClr val="accent2">
            <a:hueOff val="914689"/>
            <a:satOff val="1777"/>
            <a:lumOff val="2259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Atributo 3</a:t>
          </a:r>
          <a:endParaRPr lang="es-MX" sz="1800" kern="1200" dirty="0"/>
        </a:p>
      </dsp:txBody>
      <dsp:txXfrm>
        <a:off x="412285" y="2609043"/>
        <a:ext cx="1123934" cy="1123934"/>
      </dsp:txXfrm>
    </dsp:sp>
    <dsp:sp modelId="{0C156F87-67D3-47E0-972E-7020C0909711}">
      <dsp:nvSpPr>
        <dsp:cNvPr id="0" name=""/>
        <dsp:cNvSpPr/>
      </dsp:nvSpPr>
      <dsp:spPr>
        <a:xfrm rot="13107708">
          <a:off x="2212256" y="1851043"/>
          <a:ext cx="1625795" cy="31289"/>
        </a:xfrm>
        <a:custGeom>
          <a:avLst/>
          <a:gdLst/>
          <a:ahLst/>
          <a:cxnLst/>
          <a:rect l="0" t="0" r="0" b="0"/>
          <a:pathLst>
            <a:path>
              <a:moveTo>
                <a:pt x="0" y="15644"/>
              </a:moveTo>
              <a:lnTo>
                <a:pt x="1625795" y="1564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 rot="10800000">
        <a:off x="2984509" y="1826042"/>
        <a:ext cx="81289" cy="81289"/>
      </dsp:txXfrm>
    </dsp:sp>
    <dsp:sp modelId="{7D553C31-A5CB-41DE-AB35-D9A9E3243BE9}">
      <dsp:nvSpPr>
        <dsp:cNvPr id="0" name=""/>
        <dsp:cNvSpPr/>
      </dsp:nvSpPr>
      <dsp:spPr>
        <a:xfrm>
          <a:off x="971592" y="72004"/>
          <a:ext cx="1589484" cy="1589484"/>
        </a:xfrm>
        <a:prstGeom prst="ellipse">
          <a:avLst/>
        </a:prstGeom>
        <a:solidFill>
          <a:schemeClr val="accent2">
            <a:hueOff val="1143361"/>
            <a:satOff val="2221"/>
            <a:lumOff val="2823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Atributo 4</a:t>
          </a:r>
          <a:endParaRPr lang="es-MX" sz="1800" kern="1200" dirty="0"/>
        </a:p>
      </dsp:txBody>
      <dsp:txXfrm>
        <a:off x="1204367" y="304779"/>
        <a:ext cx="1123934" cy="112393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395841-566F-4C14-B7C4-9D86507650FE}">
      <dsp:nvSpPr>
        <dsp:cNvPr id="0" name=""/>
        <dsp:cNvSpPr/>
      </dsp:nvSpPr>
      <dsp:spPr>
        <a:xfrm rot="16200000">
          <a:off x="1322" y="558601"/>
          <a:ext cx="2946796" cy="2946796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/>
            <a:t>Estado diacrónico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(Evolución a través del tiempo)</a:t>
          </a:r>
          <a:endParaRPr lang="es-MX" sz="1800" kern="1200" dirty="0"/>
        </a:p>
      </dsp:txBody>
      <dsp:txXfrm rot="5400000">
        <a:off x="1323" y="1295299"/>
        <a:ext cx="2431107" cy="1473398"/>
      </dsp:txXfrm>
    </dsp:sp>
    <dsp:sp modelId="{5637FEB4-D3AD-4514-8471-5C91D7FF2E02}">
      <dsp:nvSpPr>
        <dsp:cNvPr id="0" name=""/>
        <dsp:cNvSpPr/>
      </dsp:nvSpPr>
      <dsp:spPr>
        <a:xfrm rot="5400000">
          <a:off x="3147880" y="558601"/>
          <a:ext cx="2946796" cy="2946796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/>
            <a:t>Hechos sincrónicos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(Puntos de quiebre específicos)</a:t>
          </a:r>
          <a:endParaRPr lang="es-MX" sz="1800" kern="1200" dirty="0"/>
        </a:p>
      </dsp:txBody>
      <dsp:txXfrm rot="-5400000">
        <a:off x="3663570" y="1295300"/>
        <a:ext cx="2431107" cy="147339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44F273-38FB-4758-9953-58EAC16F00FE}">
      <dsp:nvSpPr>
        <dsp:cNvPr id="0" name=""/>
        <dsp:cNvSpPr/>
      </dsp:nvSpPr>
      <dsp:spPr>
        <a:xfrm>
          <a:off x="3257103" y="1134468"/>
          <a:ext cx="2629792" cy="262979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600" b="1" kern="1200" dirty="0" smtClean="0"/>
            <a:t>Identidad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600" i="1" kern="1200" dirty="0" smtClean="0"/>
            <a:t>Ídem =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600" i="1" kern="1200" dirty="0" smtClean="0"/>
            <a:t>“Idéntico a sí mismo”</a:t>
          </a:r>
          <a:endParaRPr lang="es-MX" sz="2600" i="1" kern="1200" dirty="0"/>
        </a:p>
      </dsp:txBody>
      <dsp:txXfrm>
        <a:off x="3642227" y="1519592"/>
        <a:ext cx="1859544" cy="1859544"/>
      </dsp:txXfrm>
    </dsp:sp>
    <dsp:sp modelId="{D94BA2E5-155F-4FE2-BB78-C03B505C606A}">
      <dsp:nvSpPr>
        <dsp:cNvPr id="0" name=""/>
        <dsp:cNvSpPr/>
      </dsp:nvSpPr>
      <dsp:spPr>
        <a:xfrm>
          <a:off x="3914551" y="81135"/>
          <a:ext cx="1314896" cy="131489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Verbal</a:t>
          </a:r>
          <a:endParaRPr lang="es-MX" sz="1400" kern="1200" dirty="0"/>
        </a:p>
      </dsp:txBody>
      <dsp:txXfrm>
        <a:off x="4107113" y="273697"/>
        <a:ext cx="929772" cy="929772"/>
      </dsp:txXfrm>
    </dsp:sp>
    <dsp:sp modelId="{1A979B7F-C90D-4ADF-8966-E62DAA2971E0}">
      <dsp:nvSpPr>
        <dsp:cNvPr id="0" name=""/>
        <dsp:cNvSpPr/>
      </dsp:nvSpPr>
      <dsp:spPr>
        <a:xfrm>
          <a:off x="5541601" y="1263256"/>
          <a:ext cx="1314896" cy="131489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Visual</a:t>
          </a:r>
          <a:endParaRPr lang="es-MX" sz="1400" kern="1200" dirty="0"/>
        </a:p>
      </dsp:txBody>
      <dsp:txXfrm>
        <a:off x="5734163" y="1455818"/>
        <a:ext cx="929772" cy="929772"/>
      </dsp:txXfrm>
    </dsp:sp>
    <dsp:sp modelId="{78E78033-D2FF-4588-99C2-284694A1E8ED}">
      <dsp:nvSpPr>
        <dsp:cNvPr id="0" name=""/>
        <dsp:cNvSpPr/>
      </dsp:nvSpPr>
      <dsp:spPr>
        <a:xfrm>
          <a:off x="4920123" y="3175968"/>
          <a:ext cx="1314896" cy="131489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Cultural</a:t>
          </a:r>
          <a:endParaRPr lang="es-MX" sz="1400" kern="1200" dirty="0"/>
        </a:p>
      </dsp:txBody>
      <dsp:txXfrm>
        <a:off x="5112685" y="3368530"/>
        <a:ext cx="929772" cy="929772"/>
      </dsp:txXfrm>
    </dsp:sp>
    <dsp:sp modelId="{DB7D5E51-F9BD-4ACB-8FE4-57A4980EC5E4}">
      <dsp:nvSpPr>
        <dsp:cNvPr id="0" name=""/>
        <dsp:cNvSpPr/>
      </dsp:nvSpPr>
      <dsp:spPr>
        <a:xfrm>
          <a:off x="2908979" y="3175968"/>
          <a:ext cx="1314896" cy="131489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Objetual</a:t>
          </a:r>
          <a:endParaRPr lang="es-MX" sz="1400" kern="1200" dirty="0"/>
        </a:p>
      </dsp:txBody>
      <dsp:txXfrm>
        <a:off x="3101541" y="3368530"/>
        <a:ext cx="929772" cy="929772"/>
      </dsp:txXfrm>
    </dsp:sp>
    <dsp:sp modelId="{A576DBD3-F791-4C90-B465-F8D1927D64DC}">
      <dsp:nvSpPr>
        <dsp:cNvPr id="0" name=""/>
        <dsp:cNvSpPr/>
      </dsp:nvSpPr>
      <dsp:spPr>
        <a:xfrm>
          <a:off x="2287501" y="1263256"/>
          <a:ext cx="1314896" cy="131489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Ambiental</a:t>
          </a:r>
          <a:endParaRPr lang="es-MX" sz="1400" kern="1200" dirty="0"/>
        </a:p>
      </dsp:txBody>
      <dsp:txXfrm>
        <a:off x="2480063" y="1455818"/>
        <a:ext cx="929772" cy="92977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40051D-457C-42D4-93AD-7F4A293E70FB}">
      <dsp:nvSpPr>
        <dsp:cNvPr id="0" name=""/>
        <dsp:cNvSpPr/>
      </dsp:nvSpPr>
      <dsp:spPr>
        <a:xfrm>
          <a:off x="509431" y="0"/>
          <a:ext cx="5773553" cy="40640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D848EA-DC09-424B-8CD4-9A2914508C6B}">
      <dsp:nvSpPr>
        <dsp:cNvPr id="0" name=""/>
        <dsp:cNvSpPr/>
      </dsp:nvSpPr>
      <dsp:spPr>
        <a:xfrm>
          <a:off x="3399" y="1219199"/>
          <a:ext cx="1635088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Fidelidad</a:t>
          </a:r>
          <a:endParaRPr lang="es-MX" sz="1500" kern="1200" dirty="0"/>
        </a:p>
      </dsp:txBody>
      <dsp:txXfrm>
        <a:off x="82754" y="1298554"/>
        <a:ext cx="1476378" cy="1466890"/>
      </dsp:txXfrm>
    </dsp:sp>
    <dsp:sp modelId="{4BFF6B8F-D7D4-4169-9265-2DE7497EC943}">
      <dsp:nvSpPr>
        <dsp:cNvPr id="0" name=""/>
        <dsp:cNvSpPr/>
      </dsp:nvSpPr>
      <dsp:spPr>
        <a:xfrm>
          <a:off x="1711288" y="1239910"/>
          <a:ext cx="1635088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Disposición a escuchar</a:t>
          </a:r>
          <a:endParaRPr lang="es-MX" sz="1500" kern="1200" dirty="0"/>
        </a:p>
      </dsp:txBody>
      <dsp:txXfrm>
        <a:off x="1790643" y="1319265"/>
        <a:ext cx="1476378" cy="1466890"/>
      </dsp:txXfrm>
    </dsp:sp>
    <dsp:sp modelId="{DD43A049-1BD2-492C-879E-9D70332806E6}">
      <dsp:nvSpPr>
        <dsp:cNvPr id="0" name=""/>
        <dsp:cNvSpPr/>
      </dsp:nvSpPr>
      <dsp:spPr>
        <a:xfrm>
          <a:off x="3437085" y="1219199"/>
          <a:ext cx="1635088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Predisposición a recomendar</a:t>
          </a:r>
          <a:endParaRPr lang="es-MX" sz="1500" kern="1200" dirty="0"/>
        </a:p>
      </dsp:txBody>
      <dsp:txXfrm>
        <a:off x="3516440" y="1298554"/>
        <a:ext cx="1476378" cy="1466890"/>
      </dsp:txXfrm>
    </dsp:sp>
    <dsp:sp modelId="{A46BFC98-B40A-455E-9BA7-C537050F8CA0}">
      <dsp:nvSpPr>
        <dsp:cNvPr id="0" name=""/>
        <dsp:cNvSpPr/>
      </dsp:nvSpPr>
      <dsp:spPr>
        <a:xfrm>
          <a:off x="5153928" y="1219199"/>
          <a:ext cx="1635088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Colocación de otros productos</a:t>
          </a:r>
          <a:endParaRPr lang="es-MX" sz="1500" kern="1200" dirty="0"/>
        </a:p>
      </dsp:txBody>
      <dsp:txXfrm>
        <a:off x="5233283" y="1298554"/>
        <a:ext cx="1476378" cy="146689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182E41-3B0A-4BAC-9A09-55C0AF0802FD}">
      <dsp:nvSpPr>
        <dsp:cNvPr id="0" name=""/>
        <dsp:cNvSpPr/>
      </dsp:nvSpPr>
      <dsp:spPr>
        <a:xfrm>
          <a:off x="3131306" y="1390"/>
          <a:ext cx="1966986" cy="19669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Discurso publicitario</a:t>
          </a:r>
          <a:endParaRPr lang="es-MX" sz="1900" kern="1200" dirty="0"/>
        </a:p>
      </dsp:txBody>
      <dsp:txXfrm>
        <a:off x="3419364" y="289448"/>
        <a:ext cx="1390870" cy="1390870"/>
      </dsp:txXfrm>
    </dsp:sp>
    <dsp:sp modelId="{C5EC5348-29B8-47EF-8AE9-790A41C2674D}">
      <dsp:nvSpPr>
        <dsp:cNvPr id="0" name=""/>
        <dsp:cNvSpPr/>
      </dsp:nvSpPr>
      <dsp:spPr>
        <a:xfrm rot="3600000">
          <a:off x="4584392" y="1918261"/>
          <a:ext cx="521866" cy="6638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500" kern="1200"/>
        </a:p>
      </dsp:txBody>
      <dsp:txXfrm>
        <a:off x="4623532" y="1983241"/>
        <a:ext cx="365306" cy="398314"/>
      </dsp:txXfrm>
    </dsp:sp>
    <dsp:sp modelId="{5D8686D1-6661-444A-8452-13223E868E39}">
      <dsp:nvSpPr>
        <dsp:cNvPr id="0" name=""/>
        <dsp:cNvSpPr/>
      </dsp:nvSpPr>
      <dsp:spPr>
        <a:xfrm>
          <a:off x="4607126" y="2557585"/>
          <a:ext cx="1966986" cy="19669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Discurso serio, factual</a:t>
          </a:r>
          <a:endParaRPr lang="es-MX" sz="1900" kern="1200" dirty="0"/>
        </a:p>
      </dsp:txBody>
      <dsp:txXfrm>
        <a:off x="4895184" y="2845643"/>
        <a:ext cx="1390870" cy="1390870"/>
      </dsp:txXfrm>
    </dsp:sp>
    <dsp:sp modelId="{7025DE5A-9233-43E1-B614-04F2985A24B2}">
      <dsp:nvSpPr>
        <dsp:cNvPr id="0" name=""/>
        <dsp:cNvSpPr/>
      </dsp:nvSpPr>
      <dsp:spPr>
        <a:xfrm rot="10800000">
          <a:off x="3868636" y="3209150"/>
          <a:ext cx="521866" cy="6638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500" kern="1200"/>
        </a:p>
      </dsp:txBody>
      <dsp:txXfrm rot="10800000">
        <a:off x="4025196" y="3341922"/>
        <a:ext cx="365306" cy="398314"/>
      </dsp:txXfrm>
    </dsp:sp>
    <dsp:sp modelId="{421132BC-4865-4A44-BC22-AF5E4ED45B23}">
      <dsp:nvSpPr>
        <dsp:cNvPr id="0" name=""/>
        <dsp:cNvSpPr/>
      </dsp:nvSpPr>
      <dsp:spPr>
        <a:xfrm>
          <a:off x="1655486" y="2557585"/>
          <a:ext cx="1966986" cy="19669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Discurso directo; hechos</a:t>
          </a:r>
          <a:endParaRPr lang="es-MX" sz="1900" kern="1200" dirty="0"/>
        </a:p>
      </dsp:txBody>
      <dsp:txXfrm>
        <a:off x="1943544" y="2845643"/>
        <a:ext cx="1390870" cy="1390870"/>
      </dsp:txXfrm>
    </dsp:sp>
    <dsp:sp modelId="{231173CB-6B29-4F4D-8167-99BF101D2072}">
      <dsp:nvSpPr>
        <dsp:cNvPr id="0" name=""/>
        <dsp:cNvSpPr/>
      </dsp:nvSpPr>
      <dsp:spPr>
        <a:xfrm rot="18000000">
          <a:off x="3108571" y="1943843"/>
          <a:ext cx="521866" cy="6638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500" kern="1200"/>
        </a:p>
      </dsp:txBody>
      <dsp:txXfrm>
        <a:off x="3147711" y="2144407"/>
        <a:ext cx="365306" cy="3983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B70163-5412-074A-9ECD-D759F437A7D9}" type="datetimeFigureOut">
              <a:rPr lang="en-US" smtClean="0"/>
              <a:t>22/10/13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294918-F9EE-7A49-A532-3FB96C880BE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345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3900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208929"/>
            <a:ext cx="5458968" cy="10486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257800"/>
            <a:ext cx="5458968" cy="62179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90525"/>
            <a:ext cx="5504688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22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7E9A6DF6-6D6F-4024-92E7-BA8F183E4A8E}" type="datetimeFigureOut">
              <a:rPr lang="es-MX" smtClean="0"/>
              <a:t>22/10/13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8688" y="6356350"/>
            <a:ext cx="4736592" cy="365125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6494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E4369FAC-299D-447E-9118-EF3AB91EA753}" type="slidenum">
              <a:rPr lang="es-MX" smtClean="0"/>
              <a:t>‹Nr.›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7E9A6DF6-6D6F-4024-92E7-BA8F183E4A8E}" type="datetimeFigureOut">
              <a:rPr lang="es-MX" smtClean="0"/>
              <a:t>22/10/13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9FAC-299D-447E-9118-EF3AB91EA753}" type="slidenum">
              <a:rPr lang="es-MX" smtClean="0"/>
              <a:t>‹Nr.›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2560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399" y="4171950"/>
            <a:ext cx="5457919" cy="1085850"/>
          </a:xfrm>
        </p:spPr>
        <p:txBody>
          <a:bodyPr>
            <a:normAutofit/>
          </a:bodyPr>
          <a:lstStyle>
            <a:lvl1pPr>
              <a:defRPr sz="460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1" y="5257799"/>
            <a:ext cx="5457918" cy="618565"/>
          </a:xfrm>
        </p:spPr>
        <p:txBody>
          <a:bodyPr>
            <a:normAutofit/>
          </a:bodyPr>
          <a:lstStyle>
            <a:lvl1pPr marL="0" indent="0" algn="l">
              <a:spcBef>
                <a:spcPct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spcBef>
                <a:spcPct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89965"/>
            <a:ext cx="5499847" cy="365125"/>
          </a:xfrm>
        </p:spPr>
        <p:txBody>
          <a:bodyPr/>
          <a:lstStyle>
            <a:lvl1pPr>
              <a:defRPr sz="2200" b="0" baseline="0">
                <a:solidFill>
                  <a:schemeClr val="bg1"/>
                </a:solidFill>
              </a:defRPr>
            </a:lvl1pPr>
          </a:lstStyle>
          <a:p>
            <a:fld id="{7E9A6DF6-6D6F-4024-92E7-BA8F183E4A8E}" type="datetimeFigureOut">
              <a:rPr lang="es-MX" smtClean="0"/>
              <a:t>22/10/13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3847" y="6356350"/>
            <a:ext cx="4734112" cy="365125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5459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E4369FAC-299D-447E-9118-EF3AB91EA753}" type="slidenum">
              <a:rPr lang="es-MX" smtClean="0"/>
              <a:t>‹Nr.›</a:t>
            </a:fld>
            <a:endParaRPr lang="es-MX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00400" y="2877671"/>
            <a:ext cx="5646867" cy="128016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,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23" y="914400"/>
            <a:ext cx="6508377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423" y="2209800"/>
            <a:ext cx="6508377" cy="391636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7E9A6DF6-6D6F-4024-92E7-BA8F183E4A8E}" type="datetimeFigureOut">
              <a:rPr lang="es-MX" smtClean="0"/>
              <a:t>22/10/13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78423" y="6356350"/>
            <a:ext cx="4926852" cy="365125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1694" y="361016"/>
            <a:ext cx="506506" cy="365125"/>
          </a:xfrm>
        </p:spPr>
        <p:txBody>
          <a:bodyPr/>
          <a:lstStyle/>
          <a:p>
            <a:fld id="{E4369FAC-299D-447E-9118-EF3AB91EA753}" type="slidenum">
              <a:rPr lang="es-MX" smtClean="0"/>
              <a:t>‹Nr.›</a:t>
            </a:fld>
            <a:endParaRPr lang="es-MX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5" y="1976718"/>
            <a:ext cx="1645920" cy="46257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58952" y="268288"/>
            <a:ext cx="1099073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1" y="3429000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801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356350"/>
            <a:ext cx="1622612" cy="365125"/>
          </a:xfrm>
        </p:spPr>
        <p:txBody>
          <a:bodyPr/>
          <a:lstStyle/>
          <a:p>
            <a:fld id="{7E9A6DF6-6D6F-4024-92E7-BA8F183E4A8E}" type="datetimeFigureOut">
              <a:rPr lang="es-MX" smtClean="0"/>
              <a:t>22/10/13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5311588" cy="365125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9FAC-299D-447E-9118-EF3AB91EA753}" type="slidenum">
              <a:rPr lang="es-MX" smtClean="0"/>
              <a:t>‹Nr.›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4773706"/>
            <a:ext cx="2971800" cy="1844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354" y="3429001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354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1212" y="6104965"/>
            <a:ext cx="506506" cy="365125"/>
          </a:xfrm>
        </p:spPr>
        <p:txBody>
          <a:bodyPr/>
          <a:lstStyle/>
          <a:p>
            <a:fld id="{E4369FAC-299D-447E-9118-EF3AB91EA753}" type="slidenum">
              <a:rPr lang="es-MX" smtClean="0"/>
              <a:t>‹Nr.›</a:t>
            </a:fld>
            <a:endParaRPr lang="es-MX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4" y="268288"/>
            <a:ext cx="2971800" cy="443865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244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6DF6-6D6F-4024-92E7-BA8F183E4A8E}" type="datetimeFigureOut">
              <a:rPr lang="es-MX" smtClean="0"/>
              <a:t>22/10/13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9FAC-299D-447E-9118-EF3AB91EA753}" type="slidenum">
              <a:rPr lang="es-MX" smtClean="0"/>
              <a:t>‹Nr.›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8835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79391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79391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6DF6-6D6F-4024-92E7-BA8F183E4A8E}" type="datetimeFigureOut">
              <a:rPr lang="es-MX" smtClean="0"/>
              <a:t>22/10/13</a:t>
            </a:fld>
            <a:endParaRPr lang="es-MX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9FAC-299D-447E-9118-EF3AB91EA753}" type="slidenum">
              <a:rPr lang="es-MX" smtClean="0"/>
              <a:t>‹Nr.›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2214562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6DF6-6D6F-4024-92E7-BA8F183E4A8E}" type="datetimeFigureOut">
              <a:rPr lang="es-MX" smtClean="0"/>
              <a:t>22/10/13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9FAC-299D-447E-9118-EF3AB91EA753}" type="slidenum">
              <a:rPr lang="es-MX" smtClean="0"/>
              <a:t>‹Nr.›</a:t>
            </a:fld>
            <a:endParaRPr lang="es-MX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57199" y="4224973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6DF6-6D6F-4024-92E7-BA8F183E4A8E}" type="datetimeFigureOut">
              <a:rPr lang="es-MX" smtClean="0"/>
              <a:t>22/10/13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9FAC-299D-447E-9118-EF3AB91EA753}" type="slidenum">
              <a:rPr lang="es-MX" smtClean="0"/>
              <a:t>‹Nr.›</a:t>
            </a:fld>
            <a:endParaRPr lang="es-MX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6DF6-6D6F-4024-92E7-BA8F183E4A8E}" type="datetimeFigureOut">
              <a:rPr lang="es-MX" smtClean="0"/>
              <a:t>22/10/13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9FAC-299D-447E-9118-EF3AB91EA753}" type="slidenum">
              <a:rPr lang="es-MX" smtClean="0"/>
              <a:t>‹Nr.›</a:t>
            </a:fld>
            <a:endParaRPr lang="es-MX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6DF6-6D6F-4024-92E7-BA8F183E4A8E}" type="datetimeFigureOut">
              <a:rPr lang="es-MX" smtClean="0"/>
              <a:t>22/10/13</a:t>
            </a:fld>
            <a:endParaRPr lang="es-MX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9FAC-299D-447E-9118-EF3AB91EA753}" type="slidenum">
              <a:rPr lang="es-MX" smtClean="0"/>
              <a:t>‹Nr.›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6DF6-6D6F-4024-92E7-BA8F183E4A8E}" type="datetimeFigureOut">
              <a:rPr lang="es-MX" smtClean="0"/>
              <a:t>22/10/13</a:t>
            </a:fld>
            <a:endParaRPr lang="es-MX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9FAC-299D-447E-9118-EF3AB91EA753}" type="slidenum">
              <a:rPr lang="es-MX" smtClean="0"/>
              <a:t>‹Nr.›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052" y="990600"/>
            <a:ext cx="3566160" cy="51355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6DF6-6D6F-4024-92E7-BA8F183E4A8E}" type="datetimeFigureOut">
              <a:rPr lang="es-MX" smtClean="0"/>
              <a:t>22/10/13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9FAC-299D-447E-9118-EF3AB91EA753}" type="slidenum">
              <a:rPr lang="es-MX" smtClean="0"/>
              <a:t>‹Nr.›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46811" y="268288"/>
            <a:ext cx="4114800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1365" y="6124014"/>
            <a:ext cx="1752600" cy="365125"/>
          </a:xfrm>
        </p:spPr>
        <p:txBody>
          <a:bodyPr/>
          <a:lstStyle>
            <a:lvl1pPr algn="l">
              <a:defRPr/>
            </a:lvl1pPr>
          </a:lstStyle>
          <a:p>
            <a:fld id="{7E9A6DF6-6D6F-4024-92E7-BA8F183E4A8E}" type="datetimeFigureOut">
              <a:rPr lang="es-MX" smtClean="0"/>
              <a:t>22/10/13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3863788" cy="365125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9FAC-299D-447E-9118-EF3AB91EA753}" type="slidenum">
              <a:rPr lang="es-MX" smtClean="0"/>
              <a:t>‹Nr.›</a:t>
            </a:fld>
            <a:endParaRPr lang="es-MX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760258" y="990600"/>
            <a:ext cx="4096512" cy="561181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16775" y="268288"/>
            <a:ext cx="1639457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6858000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6DF6-6D6F-4024-92E7-BA8F183E4A8E}" type="datetimeFigureOut">
              <a:rPr lang="es-MX" smtClean="0"/>
              <a:t>22/10/13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9FAC-299D-447E-9118-EF3AB91EA753}" type="slidenum">
              <a:rPr lang="es-MX" smtClean="0"/>
              <a:t>‹Nr.›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35471" y="268288"/>
            <a:ext cx="720761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3006726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6DF6-6D6F-4024-92E7-BA8F183E4A8E}" type="datetimeFigureOut">
              <a:rPr lang="es-MX" smtClean="0"/>
              <a:t>22/10/13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9FAC-299D-447E-9118-EF3AB91EA753}" type="slidenum">
              <a:rPr lang="es-MX" smtClean="0"/>
              <a:t>‹Nr.›</a:t>
            </a:fld>
            <a:endParaRPr lang="es-MX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3352800" y="268288"/>
            <a:ext cx="47019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/>
          </p:nvPr>
        </p:nvSpPr>
        <p:spPr>
          <a:xfrm>
            <a:off x="33528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/>
          </p:nvPr>
        </p:nvSpPr>
        <p:spPr>
          <a:xfrm>
            <a:off x="57505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6DF6-6D6F-4024-92E7-BA8F183E4A8E}" type="datetimeFigureOut">
              <a:rPr lang="es-MX" smtClean="0"/>
              <a:t>22/10/13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9FAC-299D-447E-9118-EF3AB91EA753}" type="slidenum">
              <a:rPr lang="es-MX" smtClean="0"/>
              <a:t>‹Nr.›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799" y="1035424"/>
            <a:ext cx="1322295" cy="5090739"/>
          </a:xfrm>
        </p:spPr>
        <p:txBody>
          <a:bodyPr vert="eaVert" anchor="t" anchorCtr="0"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35424"/>
            <a:ext cx="6019800" cy="510978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6DF6-6D6F-4024-92E7-BA8F183E4A8E}" type="datetimeFigureOut">
              <a:rPr lang="es-MX" smtClean="0"/>
              <a:t>22/10/13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69FAC-299D-447E-9118-EF3AB91EA753}" type="slidenum">
              <a:rPr lang="es-MX" smtClean="0"/>
              <a:t>‹Nr.›</a:t>
            </a:fld>
            <a:endParaRPr lang="es-MX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209800"/>
            <a:ext cx="6508377" cy="3916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7E9A6DF6-6D6F-4024-92E7-BA8F183E4A8E}" type="datetimeFigureOut">
              <a:rPr lang="es-MX" smtClean="0"/>
              <a:t>22/10/13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6494" y="361016"/>
            <a:ext cx="5065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0" b="1">
                <a:solidFill>
                  <a:schemeClr val="bg1"/>
                </a:solidFill>
              </a:defRPr>
            </a:lvl1pPr>
          </a:lstStyle>
          <a:p>
            <a:fld id="{E4369FAC-299D-447E-9118-EF3AB91EA753}" type="slidenum">
              <a:rPr lang="es-MX" smtClean="0"/>
              <a:t>‹Nr.›</a:t>
            </a:fld>
            <a:endParaRPr lang="es-MX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Clr>
          <a:schemeClr val="accent1"/>
        </a:buClr>
        <a:buSzPct val="100000"/>
        <a:buFont typeface="Wingdings 2" pitchFamily="18" charset="2"/>
        <a:buChar char="¡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tif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tif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tif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tif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tif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google.com.mx/url?sa=i&amp;rct=j&amp;q=&amp;esrc=s&amp;frm=1&amp;source=images&amp;cd=&amp;cad=rja&amp;docid=iwXjsODMpgYvfM&amp;tbnid=l3UGq-l686qKDM:&amp;ved=0CAUQjRw&amp;url=http://www.integralmk.com/gestion-de-crisis/&amp;ei=KWRIUsyHI4au2AXig4DQAw&amp;bvm=bv.53217764,d.b2I&amp;psig=AFQjCNEp8C-Ongi94xcMpTWYHHdy1HoyMw&amp;ust=1380562323439841" TargetMode="External"/><Relationship Id="rId3" Type="http://schemas.openxmlformats.org/officeDocument/2006/relationships/image" Target="../media/image22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oogle.com.mx/url?sa=i&amp;rct=j&amp;q=&amp;esrc=s&amp;frm=1&amp;source=images&amp;cd=&amp;cad=rja&amp;docid=KSEi2Px8lfxjeM&amp;tbnid=MdTqVOklhFG39M:&amp;ved=0CAUQjRw&amp;url=http://martabarrena.wordpress.com/category/mi-futuro/&amp;ei=rZZJUqesA4ah3AWa0oCwAw&amp;bvm=bv.53217764,d.b2I&amp;psig=AFQjCNEBV6LiukL1oatNGOm9mHGwCZKcJg&amp;ust=1380640797734173" TargetMode="External"/><Relationship Id="rId3" Type="http://schemas.openxmlformats.org/officeDocument/2006/relationships/image" Target="../media/image23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oogle.com.mx/url?sa=i&amp;rct=j&amp;q=&amp;esrc=s&amp;frm=1&amp;source=images&amp;cd=&amp;cad=rja&amp;docid=fmIyf7SVKrfTPM&amp;tbnid=3b2Y62Er6yHOXM:&amp;ved=0CAUQjRw&amp;url=http://www.migueldelfresno.com/2013/09/anatomia-de-un-rumor-en-twitter-como-nace-un-rumor-analisis-de-redes-sociales.html&amp;ei=cZdJUt_jFOns2QXR3YGABg&amp;bvm=bv.53217764,d.b2I&amp;psig=AFQjCNFl8ilAo9TSX89KSyC58FZ62lMlRw&amp;ust=1380640934970369" TargetMode="External"/><Relationship Id="rId3" Type="http://schemas.openxmlformats.org/officeDocument/2006/relationships/image" Target="../media/image24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oogle.com.mx/url?sa=i&amp;rct=j&amp;q=&amp;esrc=s&amp;frm=1&amp;source=images&amp;cd=&amp;cad=rja&amp;docid=Z-yj9usVIf8P8M&amp;tbnid=CECd7JnhfmFzLM:&amp;ved=0CAUQjRw&amp;url=http://diariodeunegocentrista.blogspot.com/2012/02/etica-empresarial-una-utopia.html&amp;ei=9JhJUpPjB8Ww2gWu44CwDg&amp;bvm=bv.53217764,d.b2I&amp;psig=AFQjCNHxJC0w6aDDVQh4t30v-RlHRBH2Ng&amp;ust=1380641255490833" TargetMode="External"/><Relationship Id="rId3" Type="http://schemas.openxmlformats.org/officeDocument/2006/relationships/image" Target="../media/image25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oogle.com.mx/url?sa=i&amp;rct=j&amp;q=&amp;esrc=s&amp;frm=1&amp;source=images&amp;cd=&amp;cad=rja&amp;docid=BvebdX_tmtJ5vM&amp;tbnid=EHEbfD3m-nbNnM:&amp;ved=0CAUQjRw&amp;url=http://www.hispasonic.com/loshilosdelamarioneta&amp;ei=Fp1JUr64I4-I2gWP24FQ&amp;bvm=bv.53217764,d.b2I&amp;psig=AFQjCNHeQREQ02XT8eXgAU1a0agodjoVew&amp;ust=1380642447309012" TargetMode="External"/><Relationship Id="rId3" Type="http://schemas.openxmlformats.org/officeDocument/2006/relationships/image" Target="../media/image26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oogle.com.mx/url?sa=i&amp;rct=j&amp;q=&amp;esrc=s&amp;frm=1&amp;source=images&amp;cd=&amp;cad=rja&amp;docid=cqwQXf2h-35lLM&amp;tbnid=fGZ5lvgcQIe8aM:&amp;ved=&amp;url=http://es.123rf.com/photo_9630591_caricatura-de-sherlock-holmes-con-tubo-aislados-en-blanco.html&amp;ei=iZ1JUrzVBdKu2gWdk4FI&amp;bvm=bv.53217764,d.b2I&amp;psig=AFQjCNGGPmU5I47NTy8gucrN22yXG0PXaw&amp;ust=1380642569545759" TargetMode="External"/><Relationship Id="rId3" Type="http://schemas.openxmlformats.org/officeDocument/2006/relationships/image" Target="../media/image27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hyperlink" Target="http://www.google.com.mx/url?sa=i&amp;rct=j&amp;q=&amp;esrc=s&amp;frm=1&amp;source=images&amp;cd=&amp;cad=rja&amp;docid=21y_QL1hnW5FEM&amp;tbnid=I26DjTiSonw7DM:&amp;ved=0CAUQjRw&amp;url=http://www.eseniors.eu/&amp;ei=355JUsevOanh2AWxi4HwCA&amp;bvm=bv.53217764,d.b2I&amp;psig=AFQjCNGg66uHp0dsGh76q4_mEXjk7RkRuw&amp;ust=1380642882787624" TargetMode="External"/><Relationship Id="rId5" Type="http://schemas.openxmlformats.org/officeDocument/2006/relationships/image" Target="../media/image29.gif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oogle.com.mx/url?sa=i&amp;rct=j&amp;q=&amp;esrc=s&amp;frm=1&amp;source=images&amp;cd=&amp;cad=rja&amp;docid=guEqbMbqtrnZ3M&amp;tbnid=eeTQMhKvoFIaKM:&amp;ved=0CAUQjRw&amp;url=http://www.rootstrikers.org/how_uncle_sam_became_a_top_donor&amp;ei=Yp5JUs77NsXt2wW1n4DoCQ&amp;bvm=bv.53217764,d.b2I&amp;psig=AFQjCNGBx5TNhb6gzhGs4RR4r-1_kdGpHg&amp;ust=1380642780837194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47864" y="1484784"/>
            <a:ext cx="5458968" cy="1048684"/>
          </a:xfrm>
        </p:spPr>
        <p:txBody>
          <a:bodyPr>
            <a:noAutofit/>
          </a:bodyPr>
          <a:lstStyle/>
          <a:p>
            <a:pPr algn="r"/>
            <a:endParaRPr lang="es-MX" sz="4400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6478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Imagen 6" descr="uno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070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178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7" name="Marcador de contenido 6" descr="Dos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5" b="4765"/>
          <a:stretch>
            <a:fillRect/>
          </a:stretch>
        </p:blipFill>
        <p:spPr>
          <a:xfrm>
            <a:off x="169056" y="188640"/>
            <a:ext cx="8974944" cy="5400600"/>
          </a:xfrm>
        </p:spPr>
      </p:pic>
    </p:spTree>
    <p:extLst>
      <p:ext uri="{BB962C8B-B14F-4D97-AF65-F5344CB8AC3E}">
        <p14:creationId xmlns:p14="http://schemas.microsoft.com/office/powerpoint/2010/main" val="12483272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1" descr="Tres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5" b="3755"/>
          <a:stretch>
            <a:fillRect/>
          </a:stretch>
        </p:blipFill>
        <p:spPr>
          <a:xfrm>
            <a:off x="49390" y="260648"/>
            <a:ext cx="9094610" cy="5472608"/>
          </a:xfrm>
        </p:spPr>
      </p:pic>
    </p:spTree>
    <p:extLst>
      <p:ext uri="{BB962C8B-B14F-4D97-AF65-F5344CB8AC3E}">
        <p14:creationId xmlns:p14="http://schemas.microsoft.com/office/powerpoint/2010/main" val="935499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1" name="Marcador de contenido 10" descr="5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779" r="-11779"/>
          <a:stretch>
            <a:fillRect/>
          </a:stretch>
        </p:blipFill>
        <p:spPr>
          <a:xfrm>
            <a:off x="-180528" y="260648"/>
            <a:ext cx="10171604" cy="6120680"/>
          </a:xfrm>
        </p:spPr>
      </p:pic>
    </p:spTree>
    <p:extLst>
      <p:ext uri="{BB962C8B-B14F-4D97-AF65-F5344CB8AC3E}">
        <p14:creationId xmlns:p14="http://schemas.microsoft.com/office/powerpoint/2010/main" val="3871600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3" name="Marcador de contenido 2" descr="Seis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704" r="-11704"/>
          <a:stretch>
            <a:fillRect/>
          </a:stretch>
        </p:blipFill>
        <p:spPr>
          <a:xfrm>
            <a:off x="-180529" y="260648"/>
            <a:ext cx="10172187" cy="6120680"/>
          </a:xfrm>
        </p:spPr>
      </p:pic>
    </p:spTree>
    <p:extLst>
      <p:ext uri="{BB962C8B-B14F-4D97-AF65-F5344CB8AC3E}">
        <p14:creationId xmlns:p14="http://schemas.microsoft.com/office/powerpoint/2010/main" val="1434836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Marcador de contenido 3" descr="Siete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78" r="-11678"/>
          <a:stretch>
            <a:fillRect/>
          </a:stretch>
        </p:blipFill>
        <p:spPr>
          <a:xfrm>
            <a:off x="-612576" y="116632"/>
            <a:ext cx="10585176" cy="6369544"/>
          </a:xfrm>
        </p:spPr>
      </p:pic>
    </p:spTree>
    <p:extLst>
      <p:ext uri="{BB962C8B-B14F-4D97-AF65-F5344CB8AC3E}">
        <p14:creationId xmlns:p14="http://schemas.microsoft.com/office/powerpoint/2010/main" val="1153351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3" name="Marcador de contenido 2" descr="Ocho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824" r="-11824"/>
          <a:stretch>
            <a:fillRect/>
          </a:stretch>
        </p:blipFill>
        <p:spPr>
          <a:xfrm>
            <a:off x="-612576" y="0"/>
            <a:ext cx="10724426" cy="6453336"/>
          </a:xfrm>
        </p:spPr>
      </p:pic>
    </p:spTree>
    <p:extLst>
      <p:ext uri="{BB962C8B-B14F-4D97-AF65-F5344CB8AC3E}">
        <p14:creationId xmlns:p14="http://schemas.microsoft.com/office/powerpoint/2010/main" val="11243300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7" name="Marcador de contenido 6" descr="Nueve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195" r="-12195"/>
          <a:stretch>
            <a:fillRect/>
          </a:stretch>
        </p:blipFill>
        <p:spPr>
          <a:xfrm>
            <a:off x="-540568" y="-21456"/>
            <a:ext cx="10760082" cy="6474792"/>
          </a:xfrm>
        </p:spPr>
      </p:pic>
    </p:spTree>
    <p:extLst>
      <p:ext uri="{BB962C8B-B14F-4D97-AF65-F5344CB8AC3E}">
        <p14:creationId xmlns:p14="http://schemas.microsoft.com/office/powerpoint/2010/main" val="2433521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3" name="Marcador de contenido 2" descr="10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68" r="-11468"/>
          <a:stretch>
            <a:fillRect/>
          </a:stretch>
        </p:blipFill>
        <p:spPr>
          <a:xfrm>
            <a:off x="-612576" y="0"/>
            <a:ext cx="10485094" cy="6309320"/>
          </a:xfrm>
        </p:spPr>
      </p:pic>
    </p:spTree>
    <p:extLst>
      <p:ext uri="{BB962C8B-B14F-4D97-AF65-F5344CB8AC3E}">
        <p14:creationId xmlns:p14="http://schemas.microsoft.com/office/powerpoint/2010/main" val="1328784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Marcador de contenido 3" descr="11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16" r="-11416"/>
          <a:stretch>
            <a:fillRect/>
          </a:stretch>
        </p:blipFill>
        <p:spPr>
          <a:xfrm>
            <a:off x="-108520" y="13237"/>
            <a:ext cx="10104098" cy="6080059"/>
          </a:xfrm>
        </p:spPr>
      </p:pic>
    </p:spTree>
    <p:extLst>
      <p:ext uri="{BB962C8B-B14F-4D97-AF65-F5344CB8AC3E}">
        <p14:creationId xmlns:p14="http://schemas.microsoft.com/office/powerpoint/2010/main" val="42621870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3" name="Marcador de contenido 2" descr="12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7" r="-11117"/>
          <a:stretch>
            <a:fillRect/>
          </a:stretch>
        </p:blipFill>
        <p:spPr>
          <a:xfrm>
            <a:off x="-612576" y="0"/>
            <a:ext cx="10604760" cy="6381328"/>
          </a:xfrm>
        </p:spPr>
      </p:pic>
    </p:spTree>
    <p:extLst>
      <p:ext uri="{BB962C8B-B14F-4D97-AF65-F5344CB8AC3E}">
        <p14:creationId xmlns:p14="http://schemas.microsoft.com/office/powerpoint/2010/main" val="70826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Marcador de contenido 3" descr="13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82" r="-11582"/>
          <a:stretch>
            <a:fillRect/>
          </a:stretch>
        </p:blipFill>
        <p:spPr>
          <a:xfrm>
            <a:off x="-612576" y="0"/>
            <a:ext cx="10365428" cy="6237312"/>
          </a:xfrm>
        </p:spPr>
      </p:pic>
    </p:spTree>
    <p:extLst>
      <p:ext uri="{BB962C8B-B14F-4D97-AF65-F5344CB8AC3E}">
        <p14:creationId xmlns:p14="http://schemas.microsoft.com/office/powerpoint/2010/main" val="3063060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3" name="Marcador de contenido 2" descr="14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701" r="-9701"/>
          <a:stretch>
            <a:fillRect/>
          </a:stretch>
        </p:blipFill>
        <p:spPr>
          <a:xfrm>
            <a:off x="-468560" y="30171"/>
            <a:ext cx="10315288" cy="6207141"/>
          </a:xfrm>
        </p:spPr>
      </p:pic>
    </p:spTree>
    <p:extLst>
      <p:ext uri="{BB962C8B-B14F-4D97-AF65-F5344CB8AC3E}">
        <p14:creationId xmlns:p14="http://schemas.microsoft.com/office/powerpoint/2010/main" val="2663079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Marcador de contenido 3" descr="15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97" r="-11697"/>
          <a:stretch>
            <a:fillRect/>
          </a:stretch>
        </p:blipFill>
        <p:spPr>
          <a:xfrm>
            <a:off x="-684584" y="0"/>
            <a:ext cx="10844092" cy="6525344"/>
          </a:xfrm>
        </p:spPr>
      </p:pic>
    </p:spTree>
    <p:extLst>
      <p:ext uri="{BB962C8B-B14F-4D97-AF65-F5344CB8AC3E}">
        <p14:creationId xmlns:p14="http://schemas.microsoft.com/office/powerpoint/2010/main" val="7642373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3" name="Marcador de contenido 2" descr="16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592" r="-10592"/>
          <a:stretch>
            <a:fillRect/>
          </a:stretch>
        </p:blipFill>
        <p:spPr>
          <a:xfrm>
            <a:off x="-612576" y="5184"/>
            <a:ext cx="10715811" cy="6448152"/>
          </a:xfrm>
        </p:spPr>
      </p:pic>
    </p:spTree>
    <p:extLst>
      <p:ext uri="{BB962C8B-B14F-4D97-AF65-F5344CB8AC3E}">
        <p14:creationId xmlns:p14="http://schemas.microsoft.com/office/powerpoint/2010/main" val="3505401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Marcador de contenido 3" descr="17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774" r="-11774"/>
          <a:stretch>
            <a:fillRect/>
          </a:stretch>
        </p:blipFill>
        <p:spPr>
          <a:xfrm>
            <a:off x="-612576" y="0"/>
            <a:ext cx="10844092" cy="6525344"/>
          </a:xfrm>
        </p:spPr>
      </p:pic>
    </p:spTree>
    <p:extLst>
      <p:ext uri="{BB962C8B-B14F-4D97-AF65-F5344CB8AC3E}">
        <p14:creationId xmlns:p14="http://schemas.microsoft.com/office/powerpoint/2010/main" val="4125766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3" name="Marcador de contenido 2" descr="18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637" r="-10637"/>
          <a:stretch>
            <a:fillRect/>
          </a:stretch>
        </p:blipFill>
        <p:spPr>
          <a:xfrm>
            <a:off x="-540568" y="4688"/>
            <a:ext cx="10657184" cy="6412874"/>
          </a:xfrm>
        </p:spPr>
      </p:pic>
    </p:spTree>
    <p:extLst>
      <p:ext uri="{BB962C8B-B14F-4D97-AF65-F5344CB8AC3E}">
        <p14:creationId xmlns:p14="http://schemas.microsoft.com/office/powerpoint/2010/main" val="2159288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Marcador de contenido 3" descr="19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105" r="-10105"/>
          <a:stretch>
            <a:fillRect/>
          </a:stretch>
        </p:blipFill>
        <p:spPr>
          <a:xfrm>
            <a:off x="-468560" y="0"/>
            <a:ext cx="10604760" cy="6381328"/>
          </a:xfrm>
        </p:spPr>
      </p:pic>
    </p:spTree>
    <p:extLst>
      <p:ext uri="{BB962C8B-B14F-4D97-AF65-F5344CB8AC3E}">
        <p14:creationId xmlns:p14="http://schemas.microsoft.com/office/powerpoint/2010/main" val="1037366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3" name="Marcador de contenido 2" descr="20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196" r="-9196"/>
          <a:stretch>
            <a:fillRect/>
          </a:stretch>
        </p:blipFill>
        <p:spPr>
          <a:xfrm>
            <a:off x="-540568" y="0"/>
            <a:ext cx="10365428" cy="6237312"/>
          </a:xfrm>
        </p:spPr>
      </p:pic>
    </p:spTree>
    <p:extLst>
      <p:ext uri="{BB962C8B-B14F-4D97-AF65-F5344CB8AC3E}">
        <p14:creationId xmlns:p14="http://schemas.microsoft.com/office/powerpoint/2010/main" val="1595582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Marcador de contenido 3" descr="21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20" r="-11420"/>
          <a:stretch>
            <a:fillRect/>
          </a:stretch>
        </p:blipFill>
        <p:spPr>
          <a:xfrm>
            <a:off x="-468560" y="26227"/>
            <a:ext cx="10202177" cy="6139077"/>
          </a:xfrm>
        </p:spPr>
      </p:pic>
    </p:spTree>
    <p:extLst>
      <p:ext uri="{BB962C8B-B14F-4D97-AF65-F5344CB8AC3E}">
        <p14:creationId xmlns:p14="http://schemas.microsoft.com/office/powerpoint/2010/main" val="86569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275856" y="1700808"/>
            <a:ext cx="5458968" cy="1048684"/>
          </a:xfrm>
        </p:spPr>
        <p:txBody>
          <a:bodyPr>
            <a:normAutofit fontScale="90000"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Construcción y medición</a:t>
            </a:r>
            <a:br>
              <a:rPr lang="es-MX" dirty="0" smtClean="0">
                <a:solidFill>
                  <a:schemeClr val="bg1"/>
                </a:solidFill>
              </a:rPr>
            </a:br>
            <a:r>
              <a:rPr lang="es-MX" dirty="0" smtClean="0">
                <a:solidFill>
                  <a:schemeClr val="bg1"/>
                </a:solidFill>
              </a:rPr>
              <a:t>de la imagen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14087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/>
          <a:lstStyle/>
          <a:p>
            <a:r>
              <a:rPr lang="es-MX" dirty="0" smtClean="0"/>
              <a:t>Auditoría Estratégica Global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1560" y="1412776"/>
            <a:ext cx="4248472" cy="4176464"/>
          </a:xfrm>
        </p:spPr>
        <p:txBody>
          <a:bodyPr>
            <a:normAutofit/>
          </a:bodyPr>
          <a:lstStyle/>
          <a:p>
            <a:r>
              <a:rPr lang="es-MX" dirty="0" smtClean="0"/>
              <a:t>Se aplica cuando se requiere un conocimiento exhaustivo de la imagen de la empresa. Se da por:</a:t>
            </a:r>
          </a:p>
          <a:p>
            <a:pPr lvl="2"/>
            <a:r>
              <a:rPr lang="es-MX" dirty="0" smtClean="0"/>
              <a:t>Cambios en la gestión o en la estructura de la empresa.</a:t>
            </a:r>
          </a:p>
          <a:p>
            <a:pPr lvl="2"/>
            <a:r>
              <a:rPr lang="es-MX" dirty="0" smtClean="0"/>
              <a:t>Cambio en el portafolio de productos o servicios.</a:t>
            </a:r>
          </a:p>
          <a:p>
            <a:pPr lvl="2"/>
            <a:r>
              <a:rPr lang="es-MX" dirty="0" smtClean="0"/>
              <a:t>Cambios sustanciales en la empresa.</a:t>
            </a:r>
          </a:p>
          <a:p>
            <a:pPr lvl="2"/>
            <a:endParaRPr lang="es-MX" dirty="0" smtClean="0"/>
          </a:p>
          <a:p>
            <a:endParaRPr lang="es-MX" dirty="0"/>
          </a:p>
        </p:txBody>
      </p:sp>
      <p:graphicFrame>
        <p:nvGraphicFramePr>
          <p:cNvPr id="4" name="3 Diagrama"/>
          <p:cNvGraphicFramePr/>
          <p:nvPr/>
        </p:nvGraphicFramePr>
        <p:xfrm>
          <a:off x="3419872" y="2060848"/>
          <a:ext cx="669674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5220072" y="1425550"/>
            <a:ext cx="1584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¿Qué imagen tenemos hoy?</a:t>
            </a:r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7164288" y="1484784"/>
            <a:ext cx="15121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 smtClean="0"/>
              <a:t>¿Por qué esa imagen y no otra?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28903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/>
          <a:lstStyle/>
          <a:p>
            <a:r>
              <a:rPr lang="es-MX" dirty="0" smtClean="0"/>
              <a:t>Auditoría Estratégica Global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23528" y="1447800"/>
            <a:ext cx="8496944" cy="5077544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AutoNum type="arabicParenR"/>
            </a:pPr>
            <a:r>
              <a:rPr lang="es-MX" dirty="0" smtClean="0"/>
              <a:t>Identidad: ¿Quién soy? ¿Qué hago? ¿Dónde estoy?</a:t>
            </a:r>
          </a:p>
          <a:p>
            <a:pPr marL="1337310" lvl="3" indent="-514350">
              <a:buNone/>
            </a:pPr>
            <a:r>
              <a:rPr lang="es-MX" dirty="0" smtClean="0"/>
              <a:t>País como marca: París – Perfumes / Italia – Moda </a:t>
            </a:r>
          </a:p>
          <a:p>
            <a:pPr marL="514350" indent="-514350">
              <a:buAutoNum type="arabicParenR"/>
            </a:pPr>
            <a:r>
              <a:rPr lang="es-MX" dirty="0" smtClean="0"/>
              <a:t>Actividad de negocio: Sector</a:t>
            </a:r>
          </a:p>
          <a:p>
            <a:pPr marL="1062990" lvl="2" indent="-514350">
              <a:buNone/>
            </a:pPr>
            <a:r>
              <a:rPr lang="es-MX" dirty="0" smtClean="0"/>
              <a:t>    Posee prestigio, es neutro o tiene problemas de reputación</a:t>
            </a:r>
          </a:p>
          <a:p>
            <a:pPr marL="514350" indent="-514350">
              <a:buAutoNum type="arabicParenR"/>
            </a:pPr>
            <a:r>
              <a:rPr lang="es-MX" dirty="0" smtClean="0"/>
              <a:t>Competidores: Entorno</a:t>
            </a:r>
          </a:p>
          <a:p>
            <a:pPr marL="1062990" lvl="2" indent="-514350">
              <a:buNone/>
            </a:pPr>
            <a:r>
              <a:rPr lang="es-MX" dirty="0" smtClean="0"/>
              <a:t>    Hay que diferenciarse, competir y ser preferidos ante los demás</a:t>
            </a:r>
          </a:p>
          <a:p>
            <a:pPr marL="514350" indent="-514350">
              <a:buAutoNum type="arabicParenR"/>
            </a:pPr>
            <a:r>
              <a:rPr lang="es-MX" dirty="0" smtClean="0"/>
              <a:t>Proyecto de empresa: Filosofía, estrategia</a:t>
            </a:r>
          </a:p>
          <a:p>
            <a:pPr marL="1062990" lvl="2" indent="-514350">
              <a:buNone/>
            </a:pPr>
            <a:r>
              <a:rPr lang="es-MX" dirty="0" smtClean="0"/>
              <a:t>    Visión, misión, valores y objetivos</a:t>
            </a:r>
          </a:p>
          <a:p>
            <a:pPr marL="514350" indent="-514350">
              <a:buNone/>
            </a:pPr>
            <a:endParaRPr lang="es-MX" dirty="0" smtClean="0"/>
          </a:p>
          <a:p>
            <a:pPr marL="514350" indent="-514350" algn="ctr">
              <a:buNone/>
            </a:pPr>
            <a:r>
              <a:rPr lang="es-MX" dirty="0" smtClean="0"/>
              <a:t>* Examinar los públicos: internos y externos:*</a:t>
            </a:r>
          </a:p>
          <a:p>
            <a:pPr marL="514350" indent="-514350" algn="ctr">
              <a:buNone/>
            </a:pPr>
            <a:r>
              <a:rPr lang="es-MX" dirty="0" smtClean="0"/>
              <a:t>Imagen institucional, organizacional y mercadológica</a:t>
            </a:r>
          </a:p>
          <a:p>
            <a:pPr marL="514350" indent="-514350" algn="ctr">
              <a:buNone/>
            </a:pPr>
            <a:endParaRPr lang="es-MX" dirty="0" smtClean="0"/>
          </a:p>
          <a:p>
            <a:pPr marL="514350" indent="-514350" algn="ctr">
              <a:buNone/>
            </a:pPr>
            <a:r>
              <a:rPr lang="es-MX" b="1" dirty="0" smtClean="0">
                <a:solidFill>
                  <a:srgbClr val="E85A28"/>
                </a:solidFill>
              </a:rPr>
              <a:t>OPINIÓN PÚBLICA</a:t>
            </a:r>
            <a:endParaRPr lang="es-MX" b="1" dirty="0">
              <a:solidFill>
                <a:srgbClr val="E85A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314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/>
          <a:lstStyle/>
          <a:p>
            <a:r>
              <a:rPr lang="es-MX" dirty="0" smtClean="0"/>
              <a:t>Auditoría Estratégica Global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146252398"/>
              </p:ext>
            </p:extLst>
          </p:nvPr>
        </p:nvGraphicFramePr>
        <p:xfrm>
          <a:off x="914400" y="1196752"/>
          <a:ext cx="777240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0181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El Modelo Prospectivo de la Imagen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39552" y="1268760"/>
            <a:ext cx="8496944" cy="4751040"/>
          </a:xfrm>
        </p:spPr>
        <p:txBody>
          <a:bodyPr/>
          <a:lstStyle/>
          <a:p>
            <a:r>
              <a:rPr lang="es-MX" dirty="0" smtClean="0"/>
              <a:t>Conocer lo actual para transformarlo</a:t>
            </a:r>
          </a:p>
          <a:p>
            <a:r>
              <a:rPr lang="es-MX" dirty="0" smtClean="0"/>
              <a:t>Proyectual – imagen a futuro</a:t>
            </a:r>
          </a:p>
          <a:p>
            <a:r>
              <a:rPr lang="es-MX" dirty="0" smtClean="0"/>
              <a:t>“Diseñar el deseo antes que el producto”</a:t>
            </a:r>
          </a:p>
          <a:p>
            <a:r>
              <a:rPr lang="es-MX" dirty="0" smtClean="0"/>
              <a:t>Suma de atributos y valores jerarquizados</a:t>
            </a:r>
          </a:p>
          <a:p>
            <a:endParaRPr lang="es-MX" dirty="0"/>
          </a:p>
        </p:txBody>
      </p:sp>
      <p:graphicFrame>
        <p:nvGraphicFramePr>
          <p:cNvPr id="4" name="3 Diagrama"/>
          <p:cNvGraphicFramePr/>
          <p:nvPr/>
        </p:nvGraphicFramePr>
        <p:xfrm>
          <a:off x="1907704" y="2564904"/>
          <a:ext cx="6840760" cy="4293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9460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es-MX" dirty="0" smtClean="0"/>
              <a:t>Constelación de atributos</a:t>
            </a:r>
            <a:endParaRPr lang="es-MX" dirty="0"/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0" y="1124744"/>
          <a:ext cx="9144000" cy="5733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6804248" y="5301209"/>
            <a:ext cx="2160240" cy="954107"/>
          </a:xfrm>
          <a:prstGeom prst="rect">
            <a:avLst/>
          </a:prstGeom>
          <a:noFill/>
          <a:ln w="63500" cap="rnd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 smtClean="0">
                <a:solidFill>
                  <a:schemeClr val="accent1">
                    <a:lumMod val="75000"/>
                  </a:schemeClr>
                </a:solidFill>
              </a:rPr>
              <a:t>Estereotipo de la imagen</a:t>
            </a:r>
            <a:endParaRPr lang="es-MX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171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504" y="188640"/>
            <a:ext cx="7772400" cy="1143000"/>
          </a:xfrm>
        </p:spPr>
        <p:txBody>
          <a:bodyPr>
            <a:noAutofit/>
          </a:bodyPr>
          <a:lstStyle/>
          <a:p>
            <a:r>
              <a:rPr lang="es-MX" dirty="0" smtClean="0"/>
              <a:t>Perfil de Polaridades</a:t>
            </a:r>
            <a:br>
              <a:rPr lang="es-MX" dirty="0" smtClean="0"/>
            </a:br>
            <a:r>
              <a:rPr lang="es-MX" dirty="0" smtClean="0"/>
              <a:t>o diferencial semántico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-180528" y="1268760"/>
          <a:ext cx="9612560" cy="619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52936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/>
          <a:lstStyle/>
          <a:p>
            <a:r>
              <a:rPr lang="es-MX" dirty="0" smtClean="0"/>
              <a:t>Medición de la imagen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39552" y="1196752"/>
            <a:ext cx="8147248" cy="4823048"/>
          </a:xfrm>
        </p:spPr>
        <p:txBody>
          <a:bodyPr/>
          <a:lstStyle/>
          <a:p>
            <a:r>
              <a:rPr lang="es-MX" dirty="0" smtClean="0"/>
              <a:t>Mediciones sucesivas           imagen prospectiva</a:t>
            </a:r>
          </a:p>
          <a:p>
            <a:pPr lvl="3"/>
            <a:r>
              <a:rPr lang="es-MX" dirty="0" smtClean="0"/>
              <a:t>Conductas observables </a:t>
            </a:r>
          </a:p>
          <a:p>
            <a:pPr lvl="3"/>
            <a:r>
              <a:rPr lang="es-MX" dirty="0" smtClean="0"/>
              <a:t>Opinión de la gente – Encuestas</a:t>
            </a:r>
          </a:p>
          <a:p>
            <a:pPr lvl="3"/>
            <a:endParaRPr lang="es-MX" dirty="0" smtClean="0"/>
          </a:p>
          <a:p>
            <a:pPr>
              <a:buNone/>
            </a:pPr>
            <a:r>
              <a:rPr lang="es-MX" dirty="0" smtClean="0"/>
              <a:t>		     “Teoría de las representaciones” </a:t>
            </a:r>
            <a:endParaRPr lang="es-MX" dirty="0"/>
          </a:p>
        </p:txBody>
      </p:sp>
      <p:sp>
        <p:nvSpPr>
          <p:cNvPr id="4" name="3 Flecha derecha"/>
          <p:cNvSpPr/>
          <p:nvPr/>
        </p:nvSpPr>
        <p:spPr>
          <a:xfrm>
            <a:off x="3491880" y="1268760"/>
            <a:ext cx="648072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aphicFrame>
        <p:nvGraphicFramePr>
          <p:cNvPr id="5" name="4 Diagrama"/>
          <p:cNvGraphicFramePr/>
          <p:nvPr/>
        </p:nvGraphicFramePr>
        <p:xfrm>
          <a:off x="1403648" y="2794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1975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uadroTexto"/>
          <p:cNvSpPr txBox="1"/>
          <p:nvPr/>
        </p:nvSpPr>
        <p:spPr>
          <a:xfrm>
            <a:off x="323528" y="1196752"/>
            <a:ext cx="2952328" cy="1569660"/>
          </a:xfrm>
          <a:prstGeom prst="rect">
            <a:avLst/>
          </a:prstGeom>
          <a:noFill/>
          <a:ln w="92075" cap="rnd"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rect">
                <a:fillToRect r="100000" b="100000"/>
              </a:path>
              <a:tileRect l="-100000" t="-100000"/>
            </a:gra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Marca:</a:t>
            </a:r>
          </a:p>
          <a:p>
            <a:endParaRPr lang="es-MX" sz="1200" dirty="0" smtClean="0"/>
          </a:p>
          <a:p>
            <a:pPr>
              <a:buFont typeface="Arial" pitchFamily="34" charset="0"/>
              <a:buChar char="•"/>
            </a:pPr>
            <a:r>
              <a:rPr lang="es-MX" dirty="0" smtClean="0"/>
              <a:t> Signo diferenciador de un producto</a:t>
            </a:r>
          </a:p>
          <a:p>
            <a:endParaRPr lang="es-MX" sz="1200" dirty="0" smtClean="0"/>
          </a:p>
          <a:p>
            <a:pPr>
              <a:buFont typeface="Arial" pitchFamily="34" charset="0"/>
              <a:buChar char="•"/>
            </a:pPr>
            <a:r>
              <a:rPr lang="es-MX" dirty="0"/>
              <a:t> </a:t>
            </a:r>
            <a:r>
              <a:rPr lang="es-MX" dirty="0" smtClean="0"/>
              <a:t>Certifica su origen </a:t>
            </a: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/>
          <a:lstStyle/>
          <a:p>
            <a:r>
              <a:rPr lang="es-MX" dirty="0" smtClean="0"/>
              <a:t> Componentes de la identidad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0" y="1447800"/>
          <a:ext cx="91440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395536" y="530120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¿Qué es?</a:t>
            </a:r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7092280" y="5373216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¿Qué hace?</a:t>
            </a:r>
            <a:endParaRPr lang="es-MX" dirty="0"/>
          </a:p>
        </p:txBody>
      </p:sp>
      <p:sp>
        <p:nvSpPr>
          <p:cNvPr id="7" name="6 CuadroTexto"/>
          <p:cNvSpPr txBox="1"/>
          <p:nvPr/>
        </p:nvSpPr>
        <p:spPr>
          <a:xfrm>
            <a:off x="3707904" y="6237312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¿Dónde está?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30872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/>
          <a:lstStyle/>
          <a:p>
            <a:r>
              <a:rPr lang="es-MX" dirty="0" smtClean="0"/>
              <a:t> Componentes de la identidad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899592" y="1124744"/>
            <a:ext cx="7632848" cy="1584176"/>
          </a:xfrm>
        </p:spPr>
        <p:txBody>
          <a:bodyPr/>
          <a:lstStyle/>
          <a:p>
            <a:r>
              <a:rPr lang="es-MX" dirty="0" smtClean="0"/>
              <a:t>Identidad Verbal              </a:t>
            </a:r>
            <a:r>
              <a:rPr lang="es-MX" b="1" dirty="0" smtClean="0">
                <a:uFill>
                  <a:solidFill>
                    <a:srgbClr val="E85A28"/>
                  </a:solidFill>
                </a:uFill>
              </a:rPr>
              <a:t>Nombre</a:t>
            </a:r>
            <a:endParaRPr lang="es-MX" dirty="0" smtClean="0">
              <a:uFill>
                <a:solidFill>
                  <a:srgbClr val="E85A28"/>
                </a:solidFill>
              </a:uFill>
            </a:endParaRPr>
          </a:p>
          <a:p>
            <a:pPr lvl="2"/>
            <a:r>
              <a:rPr lang="es-MX" dirty="0" smtClean="0">
                <a:uFill>
                  <a:solidFill>
                    <a:srgbClr val="E85A28"/>
                  </a:solidFill>
                </a:uFill>
              </a:rPr>
              <a:t>Registro legal = Amparo por la ley</a:t>
            </a:r>
          </a:p>
          <a:p>
            <a:pPr lvl="2"/>
            <a:r>
              <a:rPr lang="es-MX" dirty="0" smtClean="0">
                <a:uFill>
                  <a:solidFill>
                    <a:srgbClr val="E85A28"/>
                  </a:solidFill>
                </a:uFill>
              </a:rPr>
              <a:t>Originalidad</a:t>
            </a:r>
          </a:p>
          <a:p>
            <a:pPr lvl="2"/>
            <a:r>
              <a:rPr lang="es-MX" dirty="0" smtClean="0">
                <a:uFill>
                  <a:solidFill>
                    <a:srgbClr val="E85A28"/>
                  </a:solidFill>
                </a:uFill>
              </a:rPr>
              <a:t>Ser único</a:t>
            </a:r>
          </a:p>
          <a:p>
            <a:pPr lvl="2"/>
            <a:endParaRPr lang="es-MX" dirty="0" smtClean="0">
              <a:uFill>
                <a:solidFill>
                  <a:srgbClr val="E85A28"/>
                </a:solidFill>
              </a:uFill>
            </a:endParaRPr>
          </a:p>
        </p:txBody>
      </p:sp>
      <p:sp>
        <p:nvSpPr>
          <p:cNvPr id="4" name="3 Flecha derecha"/>
          <p:cNvSpPr/>
          <p:nvPr/>
        </p:nvSpPr>
        <p:spPr>
          <a:xfrm>
            <a:off x="3275856" y="1124744"/>
            <a:ext cx="864096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899592" y="2924944"/>
            <a:ext cx="8244408" cy="1728192"/>
          </a:xfrm>
          <a:prstGeom prst="rect">
            <a:avLst/>
          </a:prstGeom>
        </p:spPr>
        <p:txBody>
          <a:bodyPr vert="horz">
            <a:normAutofit fontScale="925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s-MX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Identidad Visual             </a:t>
            </a:r>
            <a:r>
              <a:rPr kumimoji="0" lang="es-MX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</a:t>
            </a:r>
            <a:r>
              <a:rPr kumimoji="0" lang="es-MX" sz="2600" b="1" i="0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>
                  <a:solidFill>
                    <a:srgbClr val="E85A28"/>
                  </a:solidFill>
                </a:uFill>
                <a:latin typeface="+mn-lt"/>
                <a:ea typeface="+mn-ea"/>
                <a:cs typeface="+mn-cs"/>
              </a:rPr>
              <a:t>ogotipo, símbolo y colores</a:t>
            </a:r>
          </a:p>
          <a:p>
            <a:pPr marL="822960" marR="0" lvl="2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lang="es-MX" sz="2000" dirty="0" smtClean="0">
                <a:uFill>
                  <a:solidFill>
                    <a:srgbClr val="E85A28"/>
                  </a:solidFill>
                </a:uFill>
              </a:rPr>
              <a:t>Diseño gráfico</a:t>
            </a:r>
          </a:p>
          <a:p>
            <a:pPr marL="822960" marR="0" lvl="2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s-MX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>
                  <a:solidFill>
                    <a:srgbClr val="E85A28"/>
                  </a:solidFill>
                </a:uFill>
                <a:latin typeface="+mn-lt"/>
                <a:ea typeface="+mn-ea"/>
                <a:cs typeface="+mn-cs"/>
              </a:rPr>
              <a:t>Fácil</a:t>
            </a:r>
            <a:r>
              <a:rPr kumimoji="0" lang="es-MX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>
                  <a:solidFill>
                    <a:srgbClr val="E85A28"/>
                  </a:solidFill>
                </a:uFill>
                <a:latin typeface="+mn-lt"/>
                <a:ea typeface="+mn-ea"/>
                <a:cs typeface="+mn-cs"/>
              </a:rPr>
              <a:t> recordación</a:t>
            </a:r>
          </a:p>
          <a:p>
            <a:pPr marL="822960" marR="0" lvl="2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lang="es-MX" sz="2000" baseline="0" dirty="0" smtClean="0">
                <a:uFill>
                  <a:solidFill>
                    <a:srgbClr val="E85A28"/>
                  </a:solidFill>
                </a:uFill>
              </a:rPr>
              <a:t>Percepciones</a:t>
            </a:r>
            <a:endParaRPr kumimoji="0" lang="es-MX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>
                <a:solidFill>
                  <a:srgbClr val="E85A28"/>
                </a:solidFill>
              </a:uFill>
              <a:latin typeface="+mn-lt"/>
              <a:ea typeface="+mn-ea"/>
              <a:cs typeface="+mn-cs"/>
            </a:endParaRPr>
          </a:p>
          <a:p>
            <a:pPr marL="822960" marR="0" lvl="2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tabLst/>
              <a:defRPr/>
            </a:pPr>
            <a:endParaRPr kumimoji="0" lang="es-MX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>
                <a:solidFill>
                  <a:srgbClr val="E85A28"/>
                </a:solidFill>
              </a:uFill>
              <a:latin typeface="+mn-lt"/>
              <a:ea typeface="+mn-ea"/>
              <a:cs typeface="+mn-cs"/>
            </a:endParaRPr>
          </a:p>
        </p:txBody>
      </p:sp>
      <p:sp>
        <p:nvSpPr>
          <p:cNvPr id="6" name="5 Flecha derecha"/>
          <p:cNvSpPr/>
          <p:nvPr/>
        </p:nvSpPr>
        <p:spPr>
          <a:xfrm>
            <a:off x="3275856" y="2924944"/>
            <a:ext cx="720080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2 Marcador de contenido"/>
          <p:cNvSpPr txBox="1">
            <a:spLocks/>
          </p:cNvSpPr>
          <p:nvPr/>
        </p:nvSpPr>
        <p:spPr>
          <a:xfrm>
            <a:off x="1043608" y="4804792"/>
            <a:ext cx="7772400" cy="205320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s-MX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Identidad Cultural           </a:t>
            </a:r>
            <a:endParaRPr kumimoji="0" lang="es-MX" sz="2600" b="0" i="0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>
                <a:solidFill>
                  <a:srgbClr val="E85A28"/>
                </a:solidFill>
              </a:uFill>
              <a:latin typeface="+mn-lt"/>
              <a:ea typeface="+mn-ea"/>
              <a:cs typeface="+mn-cs"/>
            </a:endParaRPr>
          </a:p>
          <a:p>
            <a:pPr marL="822960" marR="0" lvl="2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lang="es-MX" sz="2000" dirty="0" smtClean="0">
                <a:uFill>
                  <a:solidFill>
                    <a:srgbClr val="E85A28"/>
                  </a:solidFill>
                </a:uFill>
              </a:rPr>
              <a:t>Experiencias emocionales</a:t>
            </a:r>
          </a:p>
          <a:p>
            <a:pPr marL="822960" marR="0" lvl="2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lang="es-MX" sz="2000" dirty="0" smtClean="0">
                <a:uFill>
                  <a:solidFill>
                    <a:srgbClr val="E85A28"/>
                  </a:solidFill>
                </a:uFill>
              </a:rPr>
              <a:t>Interacción persona a persona</a:t>
            </a:r>
          </a:p>
          <a:p>
            <a:pPr marL="822960" marR="0" lvl="2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s-MX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>
                  <a:solidFill>
                    <a:srgbClr val="E85A28"/>
                  </a:solidFill>
                </a:uFill>
                <a:latin typeface="+mn-lt"/>
                <a:ea typeface="+mn-ea"/>
                <a:cs typeface="+mn-cs"/>
              </a:rPr>
              <a:t>Conducta del empleado</a:t>
            </a:r>
          </a:p>
          <a:p>
            <a:pPr marL="822960" marR="0" lvl="2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lang="es-MX" sz="2000" dirty="0" smtClean="0">
                <a:uFill>
                  <a:solidFill>
                    <a:srgbClr val="E85A28"/>
                  </a:solidFill>
                </a:uFill>
              </a:rPr>
              <a:t>“Estilo” de la empresa de hacer las cosas</a:t>
            </a:r>
            <a:endParaRPr kumimoji="0" lang="es-MX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>
                <a:solidFill>
                  <a:srgbClr val="E85A28"/>
                </a:solidFill>
              </a:uFill>
              <a:latin typeface="+mn-lt"/>
              <a:ea typeface="+mn-ea"/>
              <a:cs typeface="+mn-cs"/>
            </a:endParaRPr>
          </a:p>
          <a:p>
            <a:pPr marL="822960" marR="0" lvl="2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tabLst/>
              <a:defRPr/>
            </a:pPr>
            <a:endParaRPr kumimoji="0" lang="es-MX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>
                <a:solidFill>
                  <a:srgbClr val="E85A28"/>
                </a:solidFill>
              </a:u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6833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/>
          <a:lstStyle/>
          <a:p>
            <a:r>
              <a:rPr lang="es-MX" dirty="0" smtClean="0"/>
              <a:t> Componentes de la identidad</a:t>
            </a:r>
            <a:endParaRPr lang="es-MX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611560" y="1268760"/>
            <a:ext cx="7772400" cy="252028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s-MX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Identidad Objetual              </a:t>
            </a:r>
            <a:r>
              <a:rPr kumimoji="0" lang="es-MX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Cosas u objetos           </a:t>
            </a:r>
            <a:endParaRPr kumimoji="0" lang="es-MX" sz="2600" b="1" i="0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>
                <a:solidFill>
                  <a:srgbClr val="E85A28"/>
                </a:solidFill>
              </a:uFill>
              <a:latin typeface="+mn-lt"/>
              <a:ea typeface="+mn-ea"/>
              <a:cs typeface="+mn-cs"/>
            </a:endParaRPr>
          </a:p>
          <a:p>
            <a:pPr marL="822960" marR="0" lvl="2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lang="es-MX" sz="2000" dirty="0" smtClean="0">
                <a:uFill>
                  <a:solidFill>
                    <a:srgbClr val="E85A28"/>
                  </a:solidFill>
                </a:uFill>
              </a:rPr>
              <a:t>Productos u objetos de uso de la empresa</a:t>
            </a:r>
          </a:p>
          <a:p>
            <a:pPr marL="822960" marR="0" lvl="2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lang="es-MX" sz="2000" dirty="0" smtClean="0">
                <a:uFill>
                  <a:solidFill>
                    <a:srgbClr val="E85A28"/>
                  </a:solidFill>
                </a:uFill>
              </a:rPr>
              <a:t>Los modelos de sus productos (autos, cafeteras, sillas, etc.)</a:t>
            </a:r>
          </a:p>
          <a:p>
            <a:pPr marL="822960" marR="0" lvl="2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s-MX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>
                  <a:solidFill>
                    <a:srgbClr val="E85A28"/>
                  </a:solidFill>
                </a:uFill>
                <a:latin typeface="+mn-lt"/>
                <a:ea typeface="+mn-ea"/>
                <a:cs typeface="+mn-cs"/>
              </a:rPr>
              <a:t>Identificación de la marca en el producto a simple vista</a:t>
            </a:r>
          </a:p>
          <a:p>
            <a:pPr marL="822960" marR="0" lvl="2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lang="es-MX" sz="2000" noProof="0" dirty="0" smtClean="0">
                <a:uFill>
                  <a:solidFill>
                    <a:srgbClr val="E85A28"/>
                  </a:solidFill>
                </a:uFill>
              </a:rPr>
              <a:t>Satisfacción del usuario con el producto</a:t>
            </a:r>
          </a:p>
          <a:p>
            <a:pPr marL="822960" marR="0" lvl="2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s-MX" sz="20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>
                  <a:solidFill>
                    <a:srgbClr val="E85A28"/>
                  </a:solidFill>
                </a:uFill>
                <a:latin typeface="+mn-lt"/>
                <a:ea typeface="+mn-ea"/>
                <a:cs typeface="+mn-cs"/>
              </a:rPr>
              <a:t>Vida</a:t>
            </a:r>
            <a:r>
              <a:rPr kumimoji="0" lang="es-MX" sz="20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>
                  <a:solidFill>
                    <a:srgbClr val="E85A28"/>
                  </a:solidFill>
                </a:uFill>
                <a:latin typeface="+mn-lt"/>
                <a:ea typeface="+mn-ea"/>
                <a:cs typeface="+mn-cs"/>
              </a:rPr>
              <a:t> funcional</a:t>
            </a:r>
          </a:p>
          <a:p>
            <a:pPr marL="822960" marR="0" lvl="2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lang="es-MX" sz="2000" baseline="0" noProof="0" dirty="0" smtClean="0">
                <a:uFill>
                  <a:solidFill>
                    <a:srgbClr val="E85A28"/>
                  </a:solidFill>
                </a:uFill>
              </a:rPr>
              <a:t>Placer de uso</a:t>
            </a:r>
            <a:endParaRPr kumimoji="0" lang="es-MX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>
                <a:solidFill>
                  <a:srgbClr val="E85A28"/>
                </a:solidFill>
              </a:uFill>
              <a:latin typeface="+mn-lt"/>
              <a:ea typeface="+mn-ea"/>
              <a:cs typeface="+mn-cs"/>
            </a:endParaRPr>
          </a:p>
          <a:p>
            <a:pPr marL="822960" marR="0" lvl="2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tabLst/>
              <a:defRPr/>
            </a:pPr>
            <a:endParaRPr kumimoji="0" lang="es-MX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>
                <a:solidFill>
                  <a:srgbClr val="E85A28"/>
                </a:solidFill>
              </a:uFill>
              <a:latin typeface="+mn-lt"/>
              <a:ea typeface="+mn-ea"/>
              <a:cs typeface="+mn-cs"/>
            </a:endParaRPr>
          </a:p>
        </p:txBody>
      </p:sp>
      <p:sp>
        <p:nvSpPr>
          <p:cNvPr id="5" name="4 Flecha derecha"/>
          <p:cNvSpPr/>
          <p:nvPr/>
        </p:nvSpPr>
        <p:spPr>
          <a:xfrm>
            <a:off x="3347864" y="1268760"/>
            <a:ext cx="79208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683568" y="3861048"/>
            <a:ext cx="7776864" cy="2520280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s-MX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Identidad Ambiental</a:t>
            </a:r>
            <a:r>
              <a:rPr kumimoji="0" lang="es-MX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</a:t>
            </a:r>
            <a:r>
              <a:rPr kumimoji="0" lang="es-MX" sz="2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Lugar </a:t>
            </a:r>
            <a:endParaRPr kumimoji="0" lang="es-MX" sz="2600" b="1" i="0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>
                <a:solidFill>
                  <a:srgbClr val="E85A28"/>
                </a:solidFill>
              </a:uFill>
              <a:latin typeface="+mn-lt"/>
              <a:ea typeface="+mn-ea"/>
              <a:cs typeface="+mn-cs"/>
            </a:endParaRPr>
          </a:p>
          <a:p>
            <a:pPr marL="822960" marR="0" lvl="2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s-MX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>
                  <a:solidFill>
                    <a:srgbClr val="E85A28"/>
                  </a:solidFill>
                </a:uFill>
                <a:latin typeface="+mn-lt"/>
                <a:ea typeface="+mn-ea"/>
                <a:cs typeface="+mn-cs"/>
              </a:rPr>
              <a:t>Arquitectura</a:t>
            </a:r>
            <a:r>
              <a:rPr kumimoji="0" lang="es-MX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>
                  <a:solidFill>
                    <a:srgbClr val="E85A28"/>
                  </a:solidFill>
                </a:uFill>
                <a:latin typeface="+mn-lt"/>
                <a:ea typeface="+mn-ea"/>
                <a:cs typeface="+mn-cs"/>
              </a:rPr>
              <a:t> corporativa</a:t>
            </a:r>
          </a:p>
          <a:p>
            <a:pPr marL="822960" marR="0" lvl="2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s-MX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>
                  <a:solidFill>
                    <a:srgbClr val="E85A28"/>
                  </a:solidFill>
                </a:uFill>
                <a:latin typeface="+mn-lt"/>
                <a:ea typeface="+mn-ea"/>
                <a:cs typeface="+mn-cs"/>
              </a:rPr>
              <a:t>Distribución de sucursales</a:t>
            </a:r>
            <a:r>
              <a:rPr kumimoji="0" lang="es-MX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>
                  <a:solidFill>
                    <a:srgbClr val="E85A28"/>
                  </a:solidFill>
                </a:uFill>
                <a:latin typeface="+mn-lt"/>
                <a:ea typeface="+mn-ea"/>
                <a:cs typeface="+mn-cs"/>
              </a:rPr>
              <a:t> o franquicias</a:t>
            </a:r>
          </a:p>
          <a:p>
            <a:pPr marL="822960" marR="0" lvl="2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lang="es-MX" sz="2000" baseline="0" dirty="0" smtClean="0">
                <a:uFill>
                  <a:solidFill>
                    <a:srgbClr val="E85A28"/>
                  </a:solidFill>
                </a:uFill>
              </a:rPr>
              <a:t>Restauración</a:t>
            </a:r>
          </a:p>
          <a:p>
            <a:pPr marL="822960" marR="0" lvl="2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s-MX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>
                  <a:solidFill>
                    <a:srgbClr val="E85A28"/>
                  </a:solidFill>
                </a:uFill>
                <a:latin typeface="+mn-lt"/>
                <a:ea typeface="+mn-ea"/>
                <a:cs typeface="+mn-cs"/>
              </a:rPr>
              <a:t>Ubicación de áreas de servicio</a:t>
            </a:r>
          </a:p>
          <a:p>
            <a:pPr marL="822960" marR="0" lvl="2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tabLst/>
              <a:defRPr/>
            </a:pPr>
            <a:r>
              <a:rPr lang="es-MX" sz="2000" baseline="0" dirty="0" smtClean="0">
                <a:uFill>
                  <a:solidFill>
                    <a:srgbClr val="E85A28"/>
                  </a:solidFill>
                </a:uFill>
              </a:rPr>
              <a:t>El</a:t>
            </a:r>
            <a:r>
              <a:rPr lang="es-MX" sz="2000" dirty="0" smtClean="0">
                <a:uFill>
                  <a:solidFill>
                    <a:srgbClr val="E85A28"/>
                  </a:solidFill>
                </a:uFill>
              </a:rPr>
              <a:t> lugar donde se vive “una experiencia total” (</a:t>
            </a:r>
            <a:r>
              <a:rPr lang="es-MX" sz="2000" dirty="0" err="1" smtClean="0">
                <a:uFill>
                  <a:solidFill>
                    <a:srgbClr val="E85A28"/>
                  </a:solidFill>
                </a:uFill>
              </a:rPr>
              <a:t>Disneyland</a:t>
            </a:r>
            <a:r>
              <a:rPr lang="es-MX" sz="2000" dirty="0" smtClean="0">
                <a:uFill>
                  <a:solidFill>
                    <a:srgbClr val="E85A28"/>
                  </a:solidFill>
                </a:uFill>
              </a:rPr>
              <a:t>, </a:t>
            </a:r>
            <a:r>
              <a:rPr lang="es-MX" sz="2000" dirty="0" err="1" smtClean="0">
                <a:uFill>
                  <a:solidFill>
                    <a:srgbClr val="E85A28"/>
                  </a:solidFill>
                </a:uFill>
              </a:rPr>
              <a:t>Xcaret</a:t>
            </a:r>
            <a:r>
              <a:rPr lang="es-MX" sz="2000" dirty="0" smtClean="0">
                <a:uFill>
                  <a:solidFill>
                    <a:srgbClr val="E85A28"/>
                  </a:solidFill>
                </a:uFill>
              </a:rPr>
              <a:t>, </a:t>
            </a:r>
            <a:r>
              <a:rPr lang="es-MX" sz="2000" dirty="0" err="1" smtClean="0">
                <a:uFill>
                  <a:solidFill>
                    <a:srgbClr val="E85A28"/>
                  </a:solidFill>
                </a:uFill>
              </a:rPr>
              <a:t>Perisur</a:t>
            </a:r>
            <a:r>
              <a:rPr lang="es-MX" sz="2000" dirty="0" smtClean="0">
                <a:uFill>
                  <a:solidFill>
                    <a:srgbClr val="E85A28"/>
                  </a:solidFill>
                </a:uFill>
              </a:rPr>
              <a:t>, Museo de Antropología, SER, etc.)</a:t>
            </a:r>
            <a:endParaRPr kumimoji="0" lang="es-MX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>
                <a:solidFill>
                  <a:srgbClr val="E85A28"/>
                </a:solidFill>
              </a:uFill>
              <a:latin typeface="+mn-lt"/>
              <a:ea typeface="+mn-ea"/>
              <a:cs typeface="+mn-cs"/>
            </a:endParaRPr>
          </a:p>
          <a:p>
            <a:pPr marL="822960" marR="0" lvl="2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tabLst/>
              <a:defRPr/>
            </a:pPr>
            <a:endParaRPr kumimoji="0" lang="es-MX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>
                <a:solidFill>
                  <a:srgbClr val="E85A28"/>
                </a:solidFill>
              </a:uFill>
              <a:latin typeface="+mn-lt"/>
              <a:ea typeface="+mn-ea"/>
              <a:cs typeface="+mn-cs"/>
            </a:endParaRPr>
          </a:p>
        </p:txBody>
      </p:sp>
      <p:sp>
        <p:nvSpPr>
          <p:cNvPr id="7" name="6 Flecha derecha"/>
          <p:cNvSpPr/>
          <p:nvPr/>
        </p:nvSpPr>
        <p:spPr>
          <a:xfrm>
            <a:off x="3635896" y="3861048"/>
            <a:ext cx="79208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989800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8388424" cy="1143000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 Implantación de la identidad corporativa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95536" y="1124744"/>
            <a:ext cx="8496944" cy="5733256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arenR"/>
            </a:pPr>
            <a:r>
              <a:rPr lang="es-MX" dirty="0" smtClean="0"/>
              <a:t>Modelo de imagen a implantar.</a:t>
            </a:r>
          </a:p>
          <a:p>
            <a:pPr marL="514350" indent="-514350">
              <a:buFont typeface="+mj-lt"/>
              <a:buAutoNum type="arabicParenR"/>
            </a:pPr>
            <a:r>
              <a:rPr lang="es-MX" dirty="0" smtClean="0"/>
              <a:t>Plan estratégico general: objetivos corporativos y objetivos de negocio.</a:t>
            </a:r>
          </a:p>
          <a:p>
            <a:pPr marL="514350" indent="-514350">
              <a:buFont typeface="+mj-lt"/>
              <a:buAutoNum type="arabicParenR"/>
            </a:pPr>
            <a:r>
              <a:rPr lang="es-MX" dirty="0" smtClean="0"/>
              <a:t>Dispositivo operacional: El </a:t>
            </a:r>
            <a:r>
              <a:rPr lang="es-MX" dirty="0" err="1" smtClean="0"/>
              <a:t>DirCom</a:t>
            </a:r>
            <a:r>
              <a:rPr lang="es-MX" dirty="0" smtClean="0"/>
              <a:t> y las áreas de comunicación: organizacional, institucional y mercadológica.</a:t>
            </a:r>
          </a:p>
          <a:p>
            <a:pPr marL="514350" indent="-514350">
              <a:buFont typeface="+mj-lt"/>
              <a:buAutoNum type="arabicParenR"/>
            </a:pPr>
            <a:r>
              <a:rPr lang="es-MX" dirty="0" smtClean="0"/>
              <a:t>Formulación de objetivos: globales y parciales.</a:t>
            </a:r>
          </a:p>
          <a:p>
            <a:pPr marL="514350" indent="-514350">
              <a:buFont typeface="+mj-lt"/>
              <a:buAutoNum type="arabicParenR"/>
            </a:pPr>
            <a:r>
              <a:rPr lang="es-MX" dirty="0" smtClean="0"/>
              <a:t>Elaboración del plan estratégico de comunicación.</a:t>
            </a:r>
          </a:p>
          <a:p>
            <a:pPr marL="514350" indent="-514350">
              <a:buFont typeface="+mj-lt"/>
              <a:buAutoNum type="arabicParenR"/>
            </a:pPr>
            <a:r>
              <a:rPr lang="es-MX" dirty="0" smtClean="0"/>
              <a:t>Logística: aspectos financieros y administrativos.</a:t>
            </a:r>
          </a:p>
          <a:p>
            <a:pPr marL="514350" indent="-514350">
              <a:buFont typeface="+mj-lt"/>
              <a:buAutoNum type="arabicParenR"/>
            </a:pPr>
            <a:r>
              <a:rPr lang="es-MX" dirty="0" smtClean="0"/>
              <a:t>Realización de materiales público por público: campañas, promociones y patrocinios.</a:t>
            </a:r>
          </a:p>
          <a:p>
            <a:pPr marL="1611630" lvl="4" indent="-514350">
              <a:buFont typeface="Wingdings" pitchFamily="2" charset="2"/>
              <a:buChar char="ü"/>
            </a:pPr>
            <a:r>
              <a:rPr lang="es-MX" dirty="0" smtClean="0"/>
              <a:t>Creación de nomenclaturas, nombres y marcas.</a:t>
            </a:r>
          </a:p>
          <a:p>
            <a:pPr marL="1611630" lvl="4" indent="-514350">
              <a:buFont typeface="Wingdings" pitchFamily="2" charset="2"/>
              <a:buChar char="ü"/>
            </a:pPr>
            <a:r>
              <a:rPr lang="es-MX" dirty="0" smtClean="0"/>
              <a:t>Creación del sistema gráfico de identidad.</a:t>
            </a:r>
          </a:p>
          <a:p>
            <a:pPr marL="1611630" lvl="4" indent="-514350">
              <a:buFont typeface="Wingdings" pitchFamily="2" charset="2"/>
              <a:buChar char="ü"/>
            </a:pPr>
            <a:r>
              <a:rPr lang="es-MX" dirty="0" smtClean="0"/>
              <a:t>Planeación del cambio cultural.</a:t>
            </a:r>
          </a:p>
          <a:p>
            <a:pPr marL="1611630" lvl="4" indent="-514350">
              <a:buFont typeface="Wingdings" pitchFamily="2" charset="2"/>
              <a:buChar char="ü"/>
            </a:pPr>
            <a:r>
              <a:rPr lang="es-MX" dirty="0" smtClean="0"/>
              <a:t>Planeación del programa de arquitectura corporativa.</a:t>
            </a:r>
          </a:p>
          <a:p>
            <a:pPr marL="1611630" lvl="4" indent="-514350">
              <a:buFont typeface="Wingdings" pitchFamily="2" charset="2"/>
              <a:buChar char="ü"/>
            </a:pPr>
            <a:r>
              <a:rPr lang="es-MX" dirty="0" smtClean="0"/>
              <a:t>Producción de materiales.</a:t>
            </a:r>
          </a:p>
        </p:txBody>
      </p:sp>
    </p:spTree>
    <p:extLst>
      <p:ext uri="{BB962C8B-B14F-4D97-AF65-F5344CB8AC3E}">
        <p14:creationId xmlns:p14="http://schemas.microsoft.com/office/powerpoint/2010/main" val="37445396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8748464" cy="1143000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 Implantación de la identidad corporativa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39552" y="1268760"/>
            <a:ext cx="8147248" cy="51845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MX" dirty="0" smtClean="0">
                <a:solidFill>
                  <a:srgbClr val="E85A28"/>
                </a:solidFill>
              </a:rPr>
              <a:t>8)</a:t>
            </a:r>
            <a:r>
              <a:rPr lang="es-MX" dirty="0" smtClean="0"/>
              <a:t> Comprobaciones pertinentes: realización de pruebas, test y otros métodos de verificación.</a:t>
            </a:r>
          </a:p>
          <a:p>
            <a:pPr>
              <a:buNone/>
            </a:pPr>
            <a:r>
              <a:rPr lang="es-MX" dirty="0" smtClean="0">
                <a:solidFill>
                  <a:srgbClr val="E85A28"/>
                </a:solidFill>
              </a:rPr>
              <a:t>9)</a:t>
            </a:r>
            <a:r>
              <a:rPr lang="es-MX" dirty="0" smtClean="0"/>
              <a:t> Implantación del Modelo de la Imagen y el Plan de Comunicación.</a:t>
            </a:r>
          </a:p>
          <a:p>
            <a:pPr>
              <a:buNone/>
            </a:pPr>
            <a:r>
              <a:rPr lang="es-MX" dirty="0" smtClean="0">
                <a:solidFill>
                  <a:srgbClr val="E85A28"/>
                </a:solidFill>
              </a:rPr>
              <a:t>10)</a:t>
            </a:r>
            <a:r>
              <a:rPr lang="es-MX" dirty="0" smtClean="0"/>
              <a:t> Control de la evolución del proceso de implantación:</a:t>
            </a:r>
          </a:p>
          <a:p>
            <a:pPr lvl="2">
              <a:buFont typeface="Wingdings" pitchFamily="2" charset="2"/>
              <a:buChar char="Ø"/>
            </a:pPr>
            <a:r>
              <a:rPr lang="es-MX" dirty="0" smtClean="0"/>
              <a:t>Resistencias psicológicas a los cambios (internas y externas).</a:t>
            </a:r>
          </a:p>
          <a:p>
            <a:pPr lvl="2">
              <a:buFont typeface="Wingdings" pitchFamily="2" charset="2"/>
              <a:buChar char="Ø"/>
            </a:pPr>
            <a:r>
              <a:rPr lang="es-MX" dirty="0" smtClean="0"/>
              <a:t>Falta de escucha a la voz de los públicos internos y externos.</a:t>
            </a:r>
          </a:p>
          <a:p>
            <a:pPr lvl="2">
              <a:buFont typeface="Wingdings" pitchFamily="2" charset="2"/>
              <a:buChar char="Ø"/>
            </a:pPr>
            <a:r>
              <a:rPr lang="es-MX" dirty="0" smtClean="0"/>
              <a:t>Ambiciones excesivas sobre los resultados del proyecto.</a:t>
            </a:r>
          </a:p>
          <a:p>
            <a:pPr lvl="2">
              <a:buFont typeface="Wingdings" pitchFamily="2" charset="2"/>
              <a:buChar char="Ø"/>
            </a:pPr>
            <a:r>
              <a:rPr lang="es-MX" dirty="0" smtClean="0"/>
              <a:t>Desproporciones entre objetivos y medios.</a:t>
            </a:r>
          </a:p>
          <a:p>
            <a:pPr lvl="2">
              <a:buFont typeface="Wingdings" pitchFamily="2" charset="2"/>
              <a:buChar char="Ø"/>
            </a:pPr>
            <a:r>
              <a:rPr lang="es-MX" dirty="0" smtClean="0"/>
              <a:t>Insuficiencia de información base (o exceso).</a:t>
            </a:r>
          </a:p>
          <a:p>
            <a:pPr lvl="2">
              <a:buFont typeface="Wingdings" pitchFamily="2" charset="2"/>
              <a:buChar char="Ø"/>
            </a:pPr>
            <a:r>
              <a:rPr lang="es-MX" dirty="0" smtClean="0"/>
              <a:t>Falta de entrenamiento del </a:t>
            </a:r>
            <a:r>
              <a:rPr lang="es-MX" dirty="0" err="1" smtClean="0"/>
              <a:t>DirCom</a:t>
            </a:r>
            <a:r>
              <a:rPr lang="es-MX" dirty="0" smtClean="0"/>
              <a:t>.</a:t>
            </a:r>
          </a:p>
          <a:p>
            <a:pPr lvl="2">
              <a:buFont typeface="Wingdings" pitchFamily="2" charset="2"/>
              <a:buChar char="Ø"/>
            </a:pPr>
            <a:r>
              <a:rPr lang="es-MX" dirty="0" smtClean="0"/>
              <a:t>Desacierto en la designación del equipo responsable del proyecto.</a:t>
            </a:r>
          </a:p>
          <a:p>
            <a:pPr lvl="2">
              <a:buFont typeface="Wingdings" pitchFamily="2" charset="2"/>
              <a:buChar char="Ø"/>
            </a:pPr>
            <a:r>
              <a:rPr lang="es-MX" dirty="0" smtClean="0"/>
              <a:t>Deficiente tarea de seguimiento.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10648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3967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3848" y="1628800"/>
            <a:ext cx="5458968" cy="1048684"/>
          </a:xfrm>
        </p:spPr>
        <p:txBody>
          <a:bodyPr>
            <a:normAutofit fontScale="90000"/>
          </a:bodyPr>
          <a:lstStyle/>
          <a:p>
            <a:r>
              <a:rPr lang="es-MX" dirty="0" smtClean="0">
                <a:solidFill>
                  <a:srgbClr val="FFFFFF"/>
                </a:solidFill>
              </a:rPr>
              <a:t>Comunicación de crisis</a:t>
            </a:r>
            <a:endParaRPr lang="es-MX" dirty="0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1026" name="Picture 2" descr="http://www.integralmk.com/wp-content/uploads/2011/08/gestion-de-crisis-400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1999"/>
            <a:ext cx="91440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4043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1517350" y="5013176"/>
            <a:ext cx="6181308" cy="5847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Oval 6"/>
          <p:cNvSpPr/>
          <p:nvPr/>
        </p:nvSpPr>
        <p:spPr>
          <a:xfrm>
            <a:off x="783324" y="692696"/>
            <a:ext cx="3384376" cy="187220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Oval 5"/>
          <p:cNvSpPr/>
          <p:nvPr/>
        </p:nvSpPr>
        <p:spPr>
          <a:xfrm>
            <a:off x="4959788" y="692696"/>
            <a:ext cx="3384376" cy="187220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9348" y="980728"/>
            <a:ext cx="3178696" cy="1152128"/>
          </a:xfrm>
        </p:spPr>
        <p:txBody>
          <a:bodyPr/>
          <a:lstStyle/>
          <a:p>
            <a:pPr marL="0" indent="0">
              <a:buNone/>
            </a:pPr>
            <a:r>
              <a:rPr lang="es-MX" dirty="0" smtClean="0"/>
              <a:t>Comunicación de crisis</a:t>
            </a:r>
            <a:endParaRPr lang="es-MX" dirty="0"/>
          </a:p>
        </p:txBody>
      </p:sp>
      <p:sp>
        <p:nvSpPr>
          <p:cNvPr id="4" name="Rectangle 3"/>
          <p:cNvSpPr/>
          <p:nvPr/>
        </p:nvSpPr>
        <p:spPr>
          <a:xfrm>
            <a:off x="5607860" y="980728"/>
            <a:ext cx="33566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3200" dirty="0"/>
              <a:t>C</a:t>
            </a:r>
            <a:r>
              <a:rPr lang="es-MX" sz="3200" dirty="0" smtClean="0"/>
              <a:t>risis de comunicación</a:t>
            </a:r>
            <a:endParaRPr lang="es-MX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1517350" y="5013176"/>
            <a:ext cx="61813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 smtClean="0"/>
              <a:t>Comunicación en la gestión de crisis</a:t>
            </a:r>
            <a:endParaRPr lang="es-MX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395536" y="2996952"/>
            <a:ext cx="8424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Las crisis se resuelven tomando partidos; con decisiones rápidas, acciones y hechos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3072003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Plan de gestión de crisis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Gabinete de crisis</a:t>
            </a:r>
          </a:p>
          <a:p>
            <a:r>
              <a:rPr lang="es-MX" dirty="0" smtClean="0"/>
              <a:t>Procesos a seguir</a:t>
            </a:r>
          </a:p>
          <a:p>
            <a:r>
              <a:rPr lang="es-MX" dirty="0" smtClean="0"/>
              <a:t>Lucha contra el rumor</a:t>
            </a:r>
          </a:p>
          <a:p>
            <a:r>
              <a:rPr lang="es-MX" dirty="0" smtClean="0"/>
              <a:t>Aprender de las experiencias</a:t>
            </a:r>
          </a:p>
          <a:p>
            <a:endParaRPr lang="es-MX" dirty="0"/>
          </a:p>
          <a:p>
            <a:r>
              <a:rPr lang="es-MX" dirty="0" smtClean="0"/>
              <a:t>El </a:t>
            </a:r>
            <a:r>
              <a:rPr lang="es-MX" dirty="0" err="1" smtClean="0"/>
              <a:t>DirCom</a:t>
            </a:r>
            <a:r>
              <a:rPr lang="es-MX" dirty="0" smtClean="0"/>
              <a:t> será parte del gabinete de crisis.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57432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artabarrena.files.wordpress.com/2012/06/vision-de-futuro1.jpg?w=401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9141684" cy="6048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s-MX" dirty="0" smtClean="0"/>
              <a:t>Gabinete de crisis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Se debe constituir antes de que aparezcan los conflictos</a:t>
            </a:r>
          </a:p>
          <a:p>
            <a:r>
              <a:rPr lang="es-MX" dirty="0" smtClean="0"/>
              <a:t>Debe tener una formación para evitar consecuencias adversas. Manual de crisis.</a:t>
            </a:r>
          </a:p>
          <a:p>
            <a:r>
              <a:rPr lang="es-MX" dirty="0" smtClean="0"/>
              <a:t>Integrantes claves: </a:t>
            </a:r>
            <a:r>
              <a:rPr lang="es-MX" dirty="0" err="1" smtClean="0"/>
              <a:t>DirCom</a:t>
            </a:r>
            <a:r>
              <a:rPr lang="es-MX" dirty="0" smtClean="0"/>
              <a:t>, el secretario general, dirección de RH, Legal, Finanzas, etc.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38435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6508377" cy="1143000"/>
          </a:xfrm>
        </p:spPr>
        <p:txBody>
          <a:bodyPr/>
          <a:lstStyle/>
          <a:p>
            <a:r>
              <a:rPr lang="es-MX" dirty="0" smtClean="0"/>
              <a:t>Funciones y </a:t>
            </a:r>
            <a:r>
              <a:rPr lang="es-MX" dirty="0" err="1" smtClean="0"/>
              <a:t>act</a:t>
            </a:r>
            <a:r>
              <a:rPr lang="es-MX" dirty="0" smtClean="0"/>
              <a:t>. del gabinete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/>
          </a:bodyPr>
          <a:lstStyle/>
          <a:p>
            <a:r>
              <a:rPr lang="es-MX" dirty="0" smtClean="0"/>
              <a:t>Detectar señales de alarma dentro y fuera</a:t>
            </a:r>
          </a:p>
          <a:p>
            <a:r>
              <a:rPr lang="es-MX" dirty="0" smtClean="0"/>
              <a:t>Analizar los contenidos del rumor y decodificar su intencionalidad</a:t>
            </a:r>
          </a:p>
          <a:p>
            <a:r>
              <a:rPr lang="es-MX" dirty="0" smtClean="0"/>
              <a:t>Elaborar estrategias y definir objetivos: gravedad, fiabilidad, alcance, extensión, duración.</a:t>
            </a:r>
          </a:p>
          <a:p>
            <a:r>
              <a:rPr lang="es-MX" dirty="0" smtClean="0"/>
              <a:t>Activar el manual</a:t>
            </a:r>
          </a:p>
          <a:p>
            <a:r>
              <a:rPr lang="es-MX" dirty="0" smtClean="0"/>
              <a:t>Gestión de la comunicación: qué decir, qué no decir; evitar el silencio, hermetismo, tranquilizar en lugar de informar.</a:t>
            </a:r>
          </a:p>
          <a:p>
            <a:r>
              <a:rPr lang="es-MX" dirty="0" smtClean="0"/>
              <a:t>Vuelta a la normalidad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52150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83568" y="4005064"/>
            <a:ext cx="7128792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Rectangle 4"/>
          <p:cNvSpPr/>
          <p:nvPr/>
        </p:nvSpPr>
        <p:spPr>
          <a:xfrm>
            <a:off x="683568" y="2852936"/>
            <a:ext cx="7128792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Gestión del rumor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Rumores factuales vs rumores simbólicos</a:t>
            </a:r>
          </a:p>
          <a:p>
            <a:endParaRPr lang="es-MX" dirty="0" smtClean="0"/>
          </a:p>
          <a:p>
            <a:r>
              <a:rPr lang="es-MX" dirty="0" smtClean="0"/>
              <a:t>Rumores falsos vs rumores verdaderos</a:t>
            </a:r>
          </a:p>
          <a:p>
            <a:endParaRPr lang="es-MX" dirty="0" smtClean="0"/>
          </a:p>
          <a:p>
            <a:r>
              <a:rPr lang="es-MX" dirty="0" smtClean="0"/>
              <a:t>Rumores creíbles vs rumores increíbles</a:t>
            </a:r>
            <a:endParaRPr lang="es-MX" dirty="0"/>
          </a:p>
        </p:txBody>
      </p:sp>
      <p:pic>
        <p:nvPicPr>
          <p:cNvPr id="2050" name="Picture 2" descr="https://encrypted-tbn0.gstatic.com/images?q=tbn:ANd9GcS4O-qtfOfEV4VHm_THPIzaPFMdYUPruSL6FcfEaxEj97K8lH5Nd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5423288"/>
            <a:ext cx="6876256" cy="1434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7775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44878" y="1187460"/>
            <a:ext cx="854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Factual</a:t>
            </a:r>
            <a:endParaRPr lang="es-MX" dirty="0"/>
          </a:p>
        </p:txBody>
      </p:sp>
      <p:sp>
        <p:nvSpPr>
          <p:cNvPr id="6" name="TextBox 5"/>
          <p:cNvSpPr txBox="1"/>
          <p:nvPr/>
        </p:nvSpPr>
        <p:spPr>
          <a:xfrm>
            <a:off x="6084168" y="1187460"/>
            <a:ext cx="10948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Simbólico</a:t>
            </a:r>
            <a:endParaRPr lang="es-MX" dirty="0"/>
          </a:p>
        </p:txBody>
      </p:sp>
      <p:sp>
        <p:nvSpPr>
          <p:cNvPr id="7" name="TextBox 6"/>
          <p:cNvSpPr txBox="1"/>
          <p:nvPr/>
        </p:nvSpPr>
        <p:spPr>
          <a:xfrm>
            <a:off x="526681" y="1835532"/>
            <a:ext cx="1164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Verdadero</a:t>
            </a:r>
            <a:endParaRPr lang="es-MX" dirty="0"/>
          </a:p>
        </p:txBody>
      </p:sp>
      <p:sp>
        <p:nvSpPr>
          <p:cNvPr id="8" name="TextBox 7"/>
          <p:cNvSpPr txBox="1"/>
          <p:nvPr/>
        </p:nvSpPr>
        <p:spPr>
          <a:xfrm>
            <a:off x="2976548" y="1844824"/>
            <a:ext cx="659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Falso</a:t>
            </a:r>
            <a:endParaRPr lang="es-MX" dirty="0"/>
          </a:p>
        </p:txBody>
      </p:sp>
      <p:sp>
        <p:nvSpPr>
          <p:cNvPr id="9" name="TextBox 8"/>
          <p:cNvSpPr txBox="1"/>
          <p:nvPr/>
        </p:nvSpPr>
        <p:spPr>
          <a:xfrm>
            <a:off x="5063185" y="1844824"/>
            <a:ext cx="1164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Verdadero</a:t>
            </a:r>
            <a:endParaRPr lang="es-MX" dirty="0"/>
          </a:p>
        </p:txBody>
      </p:sp>
      <p:sp>
        <p:nvSpPr>
          <p:cNvPr id="10" name="TextBox 9"/>
          <p:cNvSpPr txBox="1"/>
          <p:nvPr/>
        </p:nvSpPr>
        <p:spPr>
          <a:xfrm>
            <a:off x="7441044" y="1854116"/>
            <a:ext cx="659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Falso</a:t>
            </a:r>
            <a:endParaRPr lang="es-MX" dirty="0"/>
          </a:p>
        </p:txBody>
      </p:sp>
      <p:sp>
        <p:nvSpPr>
          <p:cNvPr id="11" name="TextBox 10"/>
          <p:cNvSpPr txBox="1"/>
          <p:nvPr/>
        </p:nvSpPr>
        <p:spPr>
          <a:xfrm>
            <a:off x="107504" y="2636912"/>
            <a:ext cx="843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Creíble</a:t>
            </a:r>
            <a:endParaRPr lang="es-MX" dirty="0"/>
          </a:p>
        </p:txBody>
      </p:sp>
      <p:sp>
        <p:nvSpPr>
          <p:cNvPr id="12" name="TextBox 11"/>
          <p:cNvSpPr txBox="1"/>
          <p:nvPr/>
        </p:nvSpPr>
        <p:spPr>
          <a:xfrm>
            <a:off x="1187624" y="2636912"/>
            <a:ext cx="1141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No creíble</a:t>
            </a:r>
            <a:endParaRPr lang="es-MX" dirty="0"/>
          </a:p>
        </p:txBody>
      </p:sp>
      <p:sp>
        <p:nvSpPr>
          <p:cNvPr id="13" name="TextBox 12"/>
          <p:cNvSpPr txBox="1"/>
          <p:nvPr/>
        </p:nvSpPr>
        <p:spPr>
          <a:xfrm>
            <a:off x="2422037" y="2627620"/>
            <a:ext cx="843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Creíble</a:t>
            </a:r>
            <a:endParaRPr lang="es-MX" dirty="0"/>
          </a:p>
        </p:txBody>
      </p:sp>
      <p:sp>
        <p:nvSpPr>
          <p:cNvPr id="14" name="TextBox 13"/>
          <p:cNvSpPr txBox="1"/>
          <p:nvPr/>
        </p:nvSpPr>
        <p:spPr>
          <a:xfrm>
            <a:off x="3347864" y="2627620"/>
            <a:ext cx="1141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No creíble</a:t>
            </a:r>
            <a:endParaRPr lang="es-MX" dirty="0"/>
          </a:p>
        </p:txBody>
      </p:sp>
      <p:sp>
        <p:nvSpPr>
          <p:cNvPr id="15" name="TextBox 14"/>
          <p:cNvSpPr txBox="1"/>
          <p:nvPr/>
        </p:nvSpPr>
        <p:spPr>
          <a:xfrm>
            <a:off x="4644008" y="2636912"/>
            <a:ext cx="843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Creíble</a:t>
            </a:r>
            <a:endParaRPr lang="es-MX" dirty="0"/>
          </a:p>
        </p:txBody>
      </p:sp>
      <p:sp>
        <p:nvSpPr>
          <p:cNvPr id="16" name="TextBox 15"/>
          <p:cNvSpPr txBox="1"/>
          <p:nvPr/>
        </p:nvSpPr>
        <p:spPr>
          <a:xfrm>
            <a:off x="5724128" y="2636912"/>
            <a:ext cx="1141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No creíble</a:t>
            </a:r>
            <a:endParaRPr lang="es-MX" dirty="0"/>
          </a:p>
        </p:txBody>
      </p:sp>
      <p:sp>
        <p:nvSpPr>
          <p:cNvPr id="17" name="TextBox 16"/>
          <p:cNvSpPr txBox="1"/>
          <p:nvPr/>
        </p:nvSpPr>
        <p:spPr>
          <a:xfrm>
            <a:off x="6886533" y="2636912"/>
            <a:ext cx="843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Creíble</a:t>
            </a:r>
            <a:endParaRPr lang="es-MX" dirty="0"/>
          </a:p>
        </p:txBody>
      </p:sp>
      <p:sp>
        <p:nvSpPr>
          <p:cNvPr id="18" name="TextBox 17"/>
          <p:cNvSpPr txBox="1"/>
          <p:nvPr/>
        </p:nvSpPr>
        <p:spPr>
          <a:xfrm>
            <a:off x="7966653" y="2636912"/>
            <a:ext cx="1141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No creíble</a:t>
            </a:r>
            <a:endParaRPr lang="es-MX" dirty="0"/>
          </a:p>
        </p:txBody>
      </p:sp>
      <p:sp>
        <p:nvSpPr>
          <p:cNvPr id="19" name="TextBox 18"/>
          <p:cNvSpPr txBox="1"/>
          <p:nvPr/>
        </p:nvSpPr>
        <p:spPr>
          <a:xfrm>
            <a:off x="0" y="3700190"/>
            <a:ext cx="1331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Racionalizar</a:t>
            </a:r>
          </a:p>
          <a:p>
            <a:r>
              <a:rPr lang="es-MX" dirty="0" smtClean="0"/>
              <a:t>Justificar</a:t>
            </a:r>
          </a:p>
          <a:p>
            <a:r>
              <a:rPr lang="es-MX" dirty="0" smtClean="0"/>
              <a:t>Positivar</a:t>
            </a:r>
            <a:endParaRPr lang="es-MX" dirty="0"/>
          </a:p>
        </p:txBody>
      </p:sp>
      <p:sp>
        <p:nvSpPr>
          <p:cNvPr id="20" name="TextBox 19"/>
          <p:cNvSpPr txBox="1"/>
          <p:nvPr/>
        </p:nvSpPr>
        <p:spPr>
          <a:xfrm>
            <a:off x="1259632" y="3700190"/>
            <a:ext cx="11624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Dejar morir. Hallar la fuente</a:t>
            </a:r>
            <a:endParaRPr lang="es-MX" dirty="0"/>
          </a:p>
        </p:txBody>
      </p:sp>
      <p:sp>
        <p:nvSpPr>
          <p:cNvPr id="21" name="TextBox 20"/>
          <p:cNvSpPr txBox="1"/>
          <p:nvPr/>
        </p:nvSpPr>
        <p:spPr>
          <a:xfrm>
            <a:off x="2329475" y="3723997"/>
            <a:ext cx="145043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Mostrar la incoherencia del mensaje. Lógica extrema.</a:t>
            </a:r>
          </a:p>
          <a:p>
            <a:r>
              <a:rPr lang="es-MX" dirty="0" smtClean="0"/>
              <a:t>Rechazar con ayuda de datos</a:t>
            </a:r>
            <a:endParaRPr lang="es-MX" dirty="0"/>
          </a:p>
        </p:txBody>
      </p:sp>
      <p:sp>
        <p:nvSpPr>
          <p:cNvPr id="22" name="TextBox 21"/>
          <p:cNvSpPr txBox="1"/>
          <p:nvPr/>
        </p:nvSpPr>
        <p:spPr>
          <a:xfrm>
            <a:off x="3553611" y="3700190"/>
            <a:ext cx="1162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Dejar morir</a:t>
            </a:r>
            <a:endParaRPr lang="es-MX" dirty="0"/>
          </a:p>
        </p:txBody>
      </p:sp>
      <p:sp>
        <p:nvSpPr>
          <p:cNvPr id="23" name="TextBox 22"/>
          <p:cNvSpPr txBox="1"/>
          <p:nvPr/>
        </p:nvSpPr>
        <p:spPr>
          <a:xfrm>
            <a:off x="4523113" y="3707155"/>
            <a:ext cx="12730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Reconocer, justificar y racionalizar con hechos</a:t>
            </a:r>
            <a:endParaRPr lang="es-MX" dirty="0"/>
          </a:p>
        </p:txBody>
      </p:sp>
      <p:sp>
        <p:nvSpPr>
          <p:cNvPr id="24" name="TextBox 23"/>
          <p:cNvSpPr txBox="1"/>
          <p:nvPr/>
        </p:nvSpPr>
        <p:spPr>
          <a:xfrm>
            <a:off x="5785859" y="3723997"/>
            <a:ext cx="11624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Dejar morir. Encontrar la fuente.</a:t>
            </a:r>
            <a:endParaRPr lang="es-MX" dirty="0"/>
          </a:p>
        </p:txBody>
      </p:sp>
      <p:sp>
        <p:nvSpPr>
          <p:cNvPr id="25" name="TextBox 24"/>
          <p:cNvSpPr txBox="1"/>
          <p:nvPr/>
        </p:nvSpPr>
        <p:spPr>
          <a:xfrm>
            <a:off x="6865978" y="3700190"/>
            <a:ext cx="14504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Atribuir el rumor a una fuente no creíble. Desacreditar a la fuente</a:t>
            </a:r>
            <a:endParaRPr lang="es-MX" dirty="0"/>
          </a:p>
        </p:txBody>
      </p:sp>
      <p:sp>
        <p:nvSpPr>
          <p:cNvPr id="26" name="TextBox 25"/>
          <p:cNvSpPr txBox="1"/>
          <p:nvPr/>
        </p:nvSpPr>
        <p:spPr>
          <a:xfrm>
            <a:off x="8162123" y="3700190"/>
            <a:ext cx="9818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Dejar morir</a:t>
            </a:r>
            <a:endParaRPr lang="es-MX" dirty="0"/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2422037" y="836712"/>
            <a:ext cx="1957061" cy="3507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endCxn id="6" idx="0"/>
          </p:cNvCxnSpPr>
          <p:nvPr/>
        </p:nvCxnSpPr>
        <p:spPr>
          <a:xfrm>
            <a:off x="4379098" y="836712"/>
            <a:ext cx="2252496" cy="3507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5" idx="2"/>
            <a:endCxn id="7" idx="0"/>
          </p:cNvCxnSpPr>
          <p:nvPr/>
        </p:nvCxnSpPr>
        <p:spPr>
          <a:xfrm flipH="1">
            <a:off x="1109181" y="1556792"/>
            <a:ext cx="1163154" cy="2787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5" idx="2"/>
            <a:endCxn id="8" idx="0"/>
          </p:cNvCxnSpPr>
          <p:nvPr/>
        </p:nvCxnSpPr>
        <p:spPr>
          <a:xfrm>
            <a:off x="2272335" y="1556792"/>
            <a:ext cx="1033887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6" idx="2"/>
            <a:endCxn id="9" idx="0"/>
          </p:cNvCxnSpPr>
          <p:nvPr/>
        </p:nvCxnSpPr>
        <p:spPr>
          <a:xfrm flipH="1">
            <a:off x="5645685" y="1556792"/>
            <a:ext cx="985909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6" idx="2"/>
            <a:endCxn id="10" idx="0"/>
          </p:cNvCxnSpPr>
          <p:nvPr/>
        </p:nvCxnSpPr>
        <p:spPr>
          <a:xfrm>
            <a:off x="6631594" y="1556792"/>
            <a:ext cx="1139124" cy="2973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7" idx="2"/>
            <a:endCxn id="11" idx="0"/>
          </p:cNvCxnSpPr>
          <p:nvPr/>
        </p:nvCxnSpPr>
        <p:spPr>
          <a:xfrm flipH="1">
            <a:off x="529351" y="2204864"/>
            <a:ext cx="57983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7" idx="2"/>
            <a:endCxn id="12" idx="0"/>
          </p:cNvCxnSpPr>
          <p:nvPr/>
        </p:nvCxnSpPr>
        <p:spPr>
          <a:xfrm>
            <a:off x="1109181" y="2204864"/>
            <a:ext cx="649369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2766737" y="2204864"/>
            <a:ext cx="57983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3346567" y="2204864"/>
            <a:ext cx="649369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>
            <a:off x="5076056" y="2204864"/>
            <a:ext cx="57983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5655886" y="2204864"/>
            <a:ext cx="649369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H="1">
            <a:off x="7236296" y="2204864"/>
            <a:ext cx="57983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7816126" y="2204864"/>
            <a:ext cx="649369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11" idx="2"/>
          </p:cNvCxnSpPr>
          <p:nvPr/>
        </p:nvCxnSpPr>
        <p:spPr>
          <a:xfrm>
            <a:off x="529351" y="3006244"/>
            <a:ext cx="0" cy="5185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1691680" y="2996952"/>
            <a:ext cx="0" cy="5185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2843808" y="2996952"/>
            <a:ext cx="0" cy="5185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3923928" y="2996952"/>
            <a:ext cx="0" cy="5185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5076056" y="2996952"/>
            <a:ext cx="0" cy="5185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6228184" y="2982437"/>
            <a:ext cx="0" cy="5185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7308304" y="2982437"/>
            <a:ext cx="0" cy="5185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8532440" y="2982437"/>
            <a:ext cx="0" cy="5185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3188237" y="-14610"/>
            <a:ext cx="23198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Rumor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63950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755576" y="5168225"/>
            <a:ext cx="1368152" cy="135711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Rounded Rectangle 20"/>
          <p:cNvSpPr/>
          <p:nvPr/>
        </p:nvSpPr>
        <p:spPr>
          <a:xfrm>
            <a:off x="2339752" y="5168225"/>
            <a:ext cx="1368152" cy="135711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Rounded Rectangle 21"/>
          <p:cNvSpPr/>
          <p:nvPr/>
        </p:nvSpPr>
        <p:spPr>
          <a:xfrm>
            <a:off x="3851920" y="5157192"/>
            <a:ext cx="1368152" cy="135711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Rounded Rectangle 22"/>
          <p:cNvSpPr/>
          <p:nvPr/>
        </p:nvSpPr>
        <p:spPr>
          <a:xfrm>
            <a:off x="5364088" y="5168225"/>
            <a:ext cx="1368152" cy="135711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4" name="Rounded Rectangle 23"/>
          <p:cNvSpPr/>
          <p:nvPr/>
        </p:nvSpPr>
        <p:spPr>
          <a:xfrm>
            <a:off x="6876256" y="5157192"/>
            <a:ext cx="1368152" cy="135711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Rounded Rectangle 18"/>
          <p:cNvSpPr/>
          <p:nvPr/>
        </p:nvSpPr>
        <p:spPr>
          <a:xfrm>
            <a:off x="3779912" y="4211796"/>
            <a:ext cx="1440160" cy="65736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ounded Rectangle 17"/>
          <p:cNvSpPr/>
          <p:nvPr/>
        </p:nvSpPr>
        <p:spPr>
          <a:xfrm>
            <a:off x="5544108" y="1566084"/>
            <a:ext cx="1404156" cy="51334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Rounded Rectangle 16"/>
          <p:cNvSpPr/>
          <p:nvPr/>
        </p:nvSpPr>
        <p:spPr>
          <a:xfrm>
            <a:off x="3815916" y="1556792"/>
            <a:ext cx="1404156" cy="51334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Rounded Rectangle 15"/>
          <p:cNvSpPr/>
          <p:nvPr/>
        </p:nvSpPr>
        <p:spPr>
          <a:xfrm>
            <a:off x="2051720" y="1556792"/>
            <a:ext cx="1404156" cy="51334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Oval 14"/>
          <p:cNvSpPr/>
          <p:nvPr/>
        </p:nvSpPr>
        <p:spPr>
          <a:xfrm>
            <a:off x="3347864" y="2564904"/>
            <a:ext cx="2304256" cy="122413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r>
              <a:rPr lang="es-MX" dirty="0" smtClean="0"/>
              <a:t>Aprender de la crisis</a:t>
            </a:r>
            <a:endParaRPr lang="es-MX" dirty="0"/>
          </a:p>
        </p:txBody>
      </p:sp>
      <p:sp>
        <p:nvSpPr>
          <p:cNvPr id="5" name="TextBox 4"/>
          <p:cNvSpPr txBox="1"/>
          <p:nvPr/>
        </p:nvSpPr>
        <p:spPr>
          <a:xfrm>
            <a:off x="2236917" y="1628800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Prevenir</a:t>
            </a:r>
            <a:endParaRPr lang="es-MX" dirty="0"/>
          </a:p>
        </p:txBody>
      </p:sp>
      <p:sp>
        <p:nvSpPr>
          <p:cNvPr id="6" name="TextBox 5"/>
          <p:cNvSpPr txBox="1"/>
          <p:nvPr/>
        </p:nvSpPr>
        <p:spPr>
          <a:xfrm>
            <a:off x="3995936" y="1628800"/>
            <a:ext cx="994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Preparar</a:t>
            </a:r>
            <a:endParaRPr lang="es-MX" dirty="0"/>
          </a:p>
        </p:txBody>
      </p:sp>
      <p:sp>
        <p:nvSpPr>
          <p:cNvPr id="7" name="TextBox 6"/>
          <p:cNvSpPr txBox="1"/>
          <p:nvPr/>
        </p:nvSpPr>
        <p:spPr>
          <a:xfrm>
            <a:off x="5783195" y="1628800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Actuar</a:t>
            </a:r>
            <a:endParaRPr lang="es-MX" dirty="0"/>
          </a:p>
        </p:txBody>
      </p:sp>
      <p:sp>
        <p:nvSpPr>
          <p:cNvPr id="8" name="TextBox 7"/>
          <p:cNvSpPr txBox="1"/>
          <p:nvPr/>
        </p:nvSpPr>
        <p:spPr>
          <a:xfrm>
            <a:off x="3635896" y="2564904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Recursos y competencias en gestión de crisis</a:t>
            </a:r>
            <a:endParaRPr lang="es-MX" dirty="0"/>
          </a:p>
        </p:txBody>
      </p:sp>
      <p:sp>
        <p:nvSpPr>
          <p:cNvPr id="9" name="TextBox 8"/>
          <p:cNvSpPr txBox="1"/>
          <p:nvPr/>
        </p:nvSpPr>
        <p:spPr>
          <a:xfrm>
            <a:off x="3720845" y="4222829"/>
            <a:ext cx="171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Aprendizaje organizacional</a:t>
            </a:r>
            <a:endParaRPr lang="es-MX" dirty="0"/>
          </a:p>
        </p:txBody>
      </p:sp>
      <p:sp>
        <p:nvSpPr>
          <p:cNvPr id="10" name="TextBox 9"/>
          <p:cNvSpPr txBox="1"/>
          <p:nvPr/>
        </p:nvSpPr>
        <p:spPr>
          <a:xfrm>
            <a:off x="755576" y="5385990"/>
            <a:ext cx="1368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Crisis vividas por la empresa</a:t>
            </a:r>
            <a:endParaRPr lang="es-MX" dirty="0"/>
          </a:p>
        </p:txBody>
      </p:sp>
      <p:sp>
        <p:nvSpPr>
          <p:cNvPr id="11" name="TextBox 10"/>
          <p:cNvSpPr txBox="1"/>
          <p:nvPr/>
        </p:nvSpPr>
        <p:spPr>
          <a:xfrm>
            <a:off x="2483768" y="5517232"/>
            <a:ext cx="1145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Conflictos</a:t>
            </a:r>
            <a:endParaRPr lang="es-MX" dirty="0"/>
          </a:p>
        </p:txBody>
      </p:sp>
      <p:sp>
        <p:nvSpPr>
          <p:cNvPr id="12" name="TextBox 11"/>
          <p:cNvSpPr txBox="1"/>
          <p:nvPr/>
        </p:nvSpPr>
        <p:spPr>
          <a:xfrm>
            <a:off x="3923928" y="550794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Problemas</a:t>
            </a:r>
            <a:endParaRPr lang="es-MX" dirty="0"/>
          </a:p>
        </p:txBody>
      </p:sp>
      <p:sp>
        <p:nvSpPr>
          <p:cNvPr id="13" name="TextBox 12"/>
          <p:cNvSpPr txBox="1"/>
          <p:nvPr/>
        </p:nvSpPr>
        <p:spPr>
          <a:xfrm>
            <a:off x="5508104" y="5446965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Crisis del sector</a:t>
            </a:r>
            <a:endParaRPr lang="es-MX" dirty="0"/>
          </a:p>
        </p:txBody>
      </p:sp>
      <p:sp>
        <p:nvSpPr>
          <p:cNvPr id="14" name="TextBox 13"/>
          <p:cNvSpPr txBox="1"/>
          <p:nvPr/>
        </p:nvSpPr>
        <p:spPr>
          <a:xfrm>
            <a:off x="7020272" y="5373216"/>
            <a:ext cx="12241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Crisis en otros sectores</a:t>
            </a:r>
            <a:endParaRPr lang="es-MX" dirty="0"/>
          </a:p>
        </p:txBody>
      </p:sp>
      <p:cxnSp>
        <p:nvCxnSpPr>
          <p:cNvPr id="26" name="Straight Connector 25"/>
          <p:cNvCxnSpPr>
            <a:stCxn id="20" idx="0"/>
            <a:endCxn id="19" idx="2"/>
          </p:cNvCxnSpPr>
          <p:nvPr/>
        </p:nvCxnSpPr>
        <p:spPr>
          <a:xfrm flipV="1">
            <a:off x="1439652" y="4869160"/>
            <a:ext cx="3060340" cy="2990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21" idx="0"/>
            <a:endCxn id="19" idx="2"/>
          </p:cNvCxnSpPr>
          <p:nvPr/>
        </p:nvCxnSpPr>
        <p:spPr>
          <a:xfrm flipV="1">
            <a:off x="3023828" y="4869160"/>
            <a:ext cx="1476164" cy="2990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22" idx="0"/>
            <a:endCxn id="19" idx="2"/>
          </p:cNvCxnSpPr>
          <p:nvPr/>
        </p:nvCxnSpPr>
        <p:spPr>
          <a:xfrm flipH="1" flipV="1">
            <a:off x="4499992" y="4869160"/>
            <a:ext cx="36004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23" idx="0"/>
            <a:endCxn id="19" idx="2"/>
          </p:cNvCxnSpPr>
          <p:nvPr/>
        </p:nvCxnSpPr>
        <p:spPr>
          <a:xfrm flipH="1" flipV="1">
            <a:off x="4499992" y="4869160"/>
            <a:ext cx="1548172" cy="2990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24" idx="0"/>
            <a:endCxn id="19" idx="2"/>
          </p:cNvCxnSpPr>
          <p:nvPr/>
        </p:nvCxnSpPr>
        <p:spPr>
          <a:xfrm flipH="1" flipV="1">
            <a:off x="4499992" y="4869160"/>
            <a:ext cx="306034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9" idx="0"/>
            <a:endCxn id="15" idx="4"/>
          </p:cNvCxnSpPr>
          <p:nvPr/>
        </p:nvCxnSpPr>
        <p:spPr>
          <a:xfrm flipV="1">
            <a:off x="4499992" y="3789040"/>
            <a:ext cx="0" cy="4227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5" idx="0"/>
            <a:endCxn id="16" idx="2"/>
          </p:cNvCxnSpPr>
          <p:nvPr/>
        </p:nvCxnSpPr>
        <p:spPr>
          <a:xfrm flipH="1" flipV="1">
            <a:off x="2753798" y="2070140"/>
            <a:ext cx="1746194" cy="4947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15" idx="0"/>
            <a:endCxn id="18" idx="2"/>
          </p:cNvCxnSpPr>
          <p:nvPr/>
        </p:nvCxnSpPr>
        <p:spPr>
          <a:xfrm flipV="1">
            <a:off x="4499992" y="2079432"/>
            <a:ext cx="1746194" cy="485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16" idx="3"/>
            <a:endCxn id="17" idx="1"/>
          </p:cNvCxnSpPr>
          <p:nvPr/>
        </p:nvCxnSpPr>
        <p:spPr>
          <a:xfrm>
            <a:off x="3455876" y="1813466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17" idx="3"/>
            <a:endCxn id="18" idx="1"/>
          </p:cNvCxnSpPr>
          <p:nvPr/>
        </p:nvCxnSpPr>
        <p:spPr>
          <a:xfrm>
            <a:off x="5220072" y="1813466"/>
            <a:ext cx="324036" cy="92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1333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Ética y buen gobierno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Finales de los 80</a:t>
            </a:r>
          </a:p>
          <a:p>
            <a:r>
              <a:rPr lang="es-MX" dirty="0" smtClean="0"/>
              <a:t>Informe </a:t>
            </a:r>
            <a:r>
              <a:rPr lang="es-MX" dirty="0" err="1" smtClean="0"/>
              <a:t>Cadbury</a:t>
            </a:r>
            <a:r>
              <a:rPr lang="es-MX" dirty="0" smtClean="0"/>
              <a:t>: recomendaciones a implementar por las empresas</a:t>
            </a:r>
            <a:endParaRPr lang="es-MX" dirty="0"/>
          </a:p>
        </p:txBody>
      </p:sp>
      <p:pic>
        <p:nvPicPr>
          <p:cNvPr id="3074" name="Picture 2" descr="http://3.bp.blogspot.com/-OmdbCfuuPmE/T05XwA5W1WI/AAAAAAAAAXk/ho75DisYj_8/s400/Etica%2Bempresarial.jpe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076" y="3501009"/>
            <a:ext cx="4662487" cy="335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57695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Klaus Schwab: parámetros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Atractivo corporativo: gestión responsable pensada en los públicos interesados</a:t>
            </a:r>
          </a:p>
          <a:p>
            <a:r>
              <a:rPr lang="es-MX" dirty="0" smtClean="0"/>
              <a:t>Integridad: guiarse no sólo por intereses sino también por valores</a:t>
            </a:r>
          </a:p>
          <a:p>
            <a:r>
              <a:rPr lang="es-MX" dirty="0" smtClean="0"/>
              <a:t>Ciudadanía corporativa: trabajar conjuntamente con la Sociedad Civil</a:t>
            </a:r>
          </a:p>
          <a:p>
            <a:r>
              <a:rPr lang="es-MX" dirty="0" smtClean="0"/>
              <a:t>Espíritu emprendedor social: aplicar la capacidad empresarial al tratamiento de los problemas sociales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94685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6508377" cy="1143000"/>
          </a:xfrm>
        </p:spPr>
        <p:txBody>
          <a:bodyPr/>
          <a:lstStyle/>
          <a:p>
            <a:r>
              <a:rPr lang="es-MX" dirty="0" smtClean="0"/>
              <a:t>Responsabilidad Social Corporativa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00200"/>
            <a:ext cx="8686800" cy="4525963"/>
          </a:xfrm>
        </p:spPr>
        <p:txBody>
          <a:bodyPr/>
          <a:lstStyle/>
          <a:p>
            <a:pPr marL="0" indent="0">
              <a:buNone/>
            </a:pPr>
            <a:r>
              <a:rPr lang="es-MX" dirty="0" smtClean="0"/>
              <a:t>Convicción y valores vs Cumplimiento y presiones</a:t>
            </a:r>
            <a:endParaRPr lang="es-MX" dirty="0"/>
          </a:p>
        </p:txBody>
      </p:sp>
      <p:pic>
        <p:nvPicPr>
          <p:cNvPr id="4098" name="Picture 2" descr="http://users.soniccdn.com/images/original/129889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140968"/>
            <a:ext cx="4152900" cy="312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07904" y="2833772"/>
            <a:ext cx="1279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err="1" smtClean="0"/>
              <a:t>DirCom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1116834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3688" y="476672"/>
            <a:ext cx="6480720" cy="273630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s-MX" dirty="0" smtClean="0"/>
              <a:t>Ante los cambios de buenas prácticas del gobierno corporativo el </a:t>
            </a:r>
            <a:r>
              <a:rPr lang="es-MX" dirty="0" err="1" smtClean="0"/>
              <a:t>DirCom</a:t>
            </a:r>
            <a:r>
              <a:rPr lang="es-MX" dirty="0" smtClean="0"/>
              <a:t>:</a:t>
            </a:r>
          </a:p>
          <a:p>
            <a:pPr marL="0" indent="0">
              <a:buNone/>
            </a:pPr>
            <a:endParaRPr lang="es-MX" dirty="0" smtClean="0"/>
          </a:p>
          <a:p>
            <a:pPr lvl="4"/>
            <a:r>
              <a:rPr lang="es-MX" sz="3200" dirty="0" smtClean="0"/>
              <a:t>Debe conocer leyes, estudiar economía.</a:t>
            </a:r>
          </a:p>
          <a:p>
            <a:pPr lvl="4"/>
            <a:endParaRPr lang="es-MX" sz="3200" dirty="0" smtClean="0"/>
          </a:p>
          <a:p>
            <a:pPr lvl="4"/>
            <a:r>
              <a:rPr lang="es-MX" sz="3200" dirty="0" smtClean="0"/>
              <a:t>Olfatear hechos delictivos en la empresa.</a:t>
            </a:r>
          </a:p>
          <a:p>
            <a:endParaRPr lang="es-MX" dirty="0"/>
          </a:p>
        </p:txBody>
      </p:sp>
      <p:pic>
        <p:nvPicPr>
          <p:cNvPr id="5122" name="Picture 2" descr="https://encrypted-tbn1.gstatic.com/images?q=tbn:ANd9GcS4nsp3Yz_yqIkQPwFZ3HpJcsfN40x3_Tir7AEfOf7HrmB-TbMQdQ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96" y="2492896"/>
            <a:ext cx="2152650" cy="4171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15817" y="3933056"/>
            <a:ext cx="59766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El 80% de los inversores pagarían más por acción de compañías con buen gobierno corporativo</a:t>
            </a:r>
          </a:p>
          <a:p>
            <a:endParaRPr lang="es-MX" dirty="0"/>
          </a:p>
          <a:p>
            <a:r>
              <a:rPr lang="es-MX" dirty="0" smtClean="0"/>
              <a:t>25% manifestó que las prácticas de buen gobierno eran tan o más importantes que el desempeño financiero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51805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“</a:t>
            </a:r>
            <a:r>
              <a:rPr lang="es-MX" dirty="0" err="1" smtClean="0"/>
              <a:t>Chief</a:t>
            </a:r>
            <a:r>
              <a:rPr lang="es-MX" dirty="0" smtClean="0"/>
              <a:t> </a:t>
            </a:r>
            <a:r>
              <a:rPr lang="es-MX" dirty="0" err="1" smtClean="0"/>
              <a:t>Governance</a:t>
            </a:r>
            <a:r>
              <a:rPr lang="es-MX" dirty="0" smtClean="0"/>
              <a:t> </a:t>
            </a:r>
            <a:r>
              <a:rPr lang="es-MX" dirty="0" err="1" smtClean="0"/>
              <a:t>Officer</a:t>
            </a:r>
            <a:r>
              <a:rPr lang="es-MX" dirty="0" smtClean="0"/>
              <a:t>”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“</a:t>
            </a:r>
            <a:r>
              <a:rPr lang="es-MX" smtClean="0"/>
              <a:t>Moda estadounidense”</a:t>
            </a:r>
            <a:endParaRPr lang="es-MX" dirty="0"/>
          </a:p>
        </p:txBody>
      </p:sp>
      <p:sp>
        <p:nvSpPr>
          <p:cNvPr id="4" name="AutoShape 2" descr="data:image/jpeg;base64,/9j/4AAQSkZJRgABAQAAAQABAAD/2wCEAAkGBxQSEhUUExQWFRQXFx0bGBgYFRccGhcbIRgXGB4bFhobHCgiHBwnGxoXITEiJSkrLi4uGB8zODMsNygtLisBCgoKDg0OGhAQGywkICQvLCw3LC8sLCwsLC8sLCwsLCwsLDQsLCwsLCw0LCwsLCwsLCwsLDQsLCwsLCwsLCwsLP/AABEIAQQAwgMBIgACEQEDEQH/xAAcAAEAAgIDAQAAAAAAAAAAAAAABgcEBQIDCAH/xABEEAACAQIDBQYDBAgDBwUAAAABAgMAEQQSIQUGMUFRBxMiYXGBMpGhQlKxwQgUI2JygtHwM6LhJFNjc4OSwhWys9Lx/8QAGQEBAAMBAQAAAAAAAAAAAAAAAAECAwQF/8QALBEAAgICAQMDAwIHAAAAAAAAAAECEQMhEgQxQRMyUSJhcYHwBRQjkbHh8f/aAAwDAQACEQMRAD8AvGlKUApSlAKUrVbU2ysXCxPXl9ONVlJRVstGLk6RtaxpsfEhs0iA9Mwv8uNaKOSSXVibHkf/AKjSsuPCgf6aVg+o+EbehXdmwG0UPDMfRHt87WrkMYPut8h/WseNa5EU9aRHpxMhcUOhHt/SuQxC/eHvp+NYZrg6A8Reo9eQ9NG0pWlkBTxISDcaXOU68COV+F628MmYA8L8unlW8J8jOcOJzpSlXKClKUApSlAKUpQClKUApSlAKUpQClKUBp95to9xGDrZja9tAeQP98qhkEjFy7nNf4bn8uQqxMfhFljaNuDC39D7Gx9qqT9ZME7RyfZazAdeAHudfO1c+aL7nTgaosLAODw18+VZ9qjmyMaTw0AP1tfX51Ika4vXMvg0mc1FGoDRqv4MzjQ0NcJTpUFkY80mhHpoOeo4VuIFIUA8ba+tarCm5X+IfQk/lW5rowLVmWZ7oUpStzEUpSgFKUoBSlKAUpSgFKUoBSlKAUpSgFVP2rYLu8Sko4SJY9Mw0J9ctqtiqz7csUIsPCxDkh2+FbgaC5Y8uXGqzVo0xOpHzY+0AFS5tcDKBwHH+yetShdrxIgMkip/EQPxrznht5ZJGAH7NedmOY8bAHTLqeWvnWZtKThpY8yePueJ96iHRXts0lm+EXbPv5g1YKrmQkgAIpNyTYAVg4jtLwq3ASYuCQUKBSCLixu3HSq27OMF+s46IHVYz3jfy3Yc/vWqd9pW5zTOuIgQluEqr8TDkyjmeR9vOrPDijNRkU5SatA9qKcsNJ/3KBWZg9/UmuDEyafeU/0qt8Ruzio1ZngnVFuxZrKoHuf9a0cmFklDRwq7m2qgFiQdOAGta/y2FrX+SvqTTL/3S21BiJCsc0cjKM2VWBYDUEkDUatb3qW1TXYrsWbCYmRMTF3cncju9R4lZyzE25/s046j3q5axjBRVIZG27YpSlWKClKUApSlAKUpQClKUApSlAKUpQClK4u4HEgepoDlUH7V8AZ8MsYNs2YXPAXCi/sbVNe9XqPmKivaHiESKLO6JmkyjMwFzodL8eGtUyP6dGmP3Kzznj918Rgxnl7seLKoD3LH90AcBxN7dK3GxDEkqvicOJozbRpJFAHUBdDw5i3pXXvftJxj5I5NUyqIzwspCvcepuL+XlXFMUfCobwrHpw420/G/vXThblHZE6T0X1uljcJLCDhFRE5oqqpU9GA/Hn1rfkVUvZ3j48Lh8TjMQ9kLLGpI8TZQWygcSfEoA8qy8L2mylszxIsbaqpJzZeWZgSA1he1udczwScmol3OkrN1vftIMXja1lIshHHq3nxqtIBGjlgSDmvoeFr8Dy41Md7dv4bGYcyxSBJ4QWaNiAzxjVstvisPFprodNag2BQzj9kjuGJAKoSlxyLnwi1xxPOunFUYb0Zvb0WluBvGuOj7+xMsTlG4Xt1GnBhY+t6sPMLXvpxv5VQmzN38ZhcA8SSphTLIGkdzY5AoAVeAuTe9jwUdTW9w29seGgiiedsUY0sBza3C4tr5FrkWrjlljFutm3pynRaM+1okUuWGReL/ZHvz9qy4ZVdQykMpFwRwIqkMbvHJjVPesscZ4RrrlW9uHF5DwCgf62vunHkgUfDcBlQnVFsANPb3NzzpjyOTplJ4+KN3SlK2MhSlKAUpSgFKUoBSlKAUpSgPj8DbjVQ73bwNFO4sWJ55mWw00BXxcxfW1W/UN343XM695EBnXXhrf8AMHW4rHNFumdGCUU2n5Ksl3klJ8JQEcQMzEHzJlBrW7U3gWZQmLj72MG66i44XymzMt7a61scapYESIUKG3jZQF8wQtyp11GlQnaL3UstsoNs1rKT0UnVjbXgBWUI2zslwS2SzaG1dmY9YknaWFogFVkVScgFslwnw311GmvU19wuwNlc9pOEuLoSoLAcLnICPlUDbDXDEEtlGp5A8fw/OtvsHcybFrmByg8CbWP51fcVqTRlPHGW+JKsSdlBIoXx80kMRdlVVX4nNyWIQEn8Bp1rrn23sZWzf7XMBwTgv1IPzNfF7HpCLjEKf5SB89a7h2QSAfHnPRdPxqnrrtzZC6f7L+51N2l4WG5wmz0VtbPIwvwtrYX+tazF9ou0pzaMrCP+FEB/mIJ+tTPdfs9wzQiVlBuOLE3B5j2/rW7xuGw+GC2VGHMAXNhbULex9tel6weaF9r/ACbLDX+kUftIzuc88zM3VnZjr051wwLXU2kIdQbKqknNqRre1jbU8qmW8m0sDNMFVAEJys6jKym4Kta2qkGxBFxr0rY7vbswQ4oKBcmK4J1HEC49QePlW3qpKmqJeK1yi9Ea2e0Pdd5MzjEowyIv2jxLFvs9b35C3GrF3f3sdmE2rmPLCzgcQFVyOtvGbVm4js9wkzCQx5X5hXKo+lhcC9tSD4bdOGlb7dLceDDKVIBu2ZuJLkffYnUeQsPrVeSye3uYtqPfsTaNrgHqL1ypSu44BSlKAUpSgFKUoBSlKAUpSgFcZDYEjU24VyroxshC6enpUN0iUrZT+/2wpcWgKSRxvcPZtC+jfdF+J6VGtrbuIY1yqCIlsubgzGxLHlctflwFWBtLDuJljYhWkzNmJF9CBZB11FQ7a2FxcwfDxgIoYrrcZwTqw0vYdflXDGT+T0aT0itsBIcjBfEz5r+guOHIEmtnsPeSeNO5TvGub2iBzE2FgSNbDoLfjfI3ZwrRbQMMsYUspXLxW2vA24WuQfKrCbdGOKOKSAEOjEyGNsrkMc1xf4rEcDy4VplyRj38msMfKKTdNaILsra20S8uMw4lZYzaTvDdSGJsuSwBta9l4XFSjY3aTisXMmG7pUdyFvqAouGJAOpNgefOrD2fEXQZs5/eka7ew+yfO16jGL2GkW1IZ0U6kq5voulh8655ZIzvXgRhx1J7Idvhi9owYp8EkhyyM0iKgtmV2ZyAeJyknS/KsrZPZmZckjYmQJoZFs5Zra/szcAA6DUaedWXvRslJJYJyPGhsreth/WvrbMMRujsAfsk5h7X1Hpe1VeVw9qJ4RnFNvuVSvZ6/wCsB0LKpl0V2zMIxqWcjqbAA3NTKeMDEwhCA4sPILctcjoMp9ialiRqqE8zxNQNNuR4eXGSmzNHGWUHhw4e7ED3qlznJWbfTGEkjfbW2msuJSEArJYADmLsSbHmLAG/kKmGBxbHERxDXIhaZuV7ABfW7ZvYdaqXcrtT7+RocUYsMX+CYFgi21yuC2mlwCCBew53q6djbOSJcysZC4vnuCGB18NtLa3/ADNduPA4s8qeVNGxpSldZzClKUApSlAKUpQClKUApSlAK+EV9pQEP26Vw0jSswCIhazFWygXJYAjMLWPC/Kqmi26YmGKVGS7sxBuVKO3wdBbla1rnrVr9q+zVl2fK9gXiXMPNbguvndQaozeDe/Nh2gWMZHXLrb3Nhw1tbTl61k8Sfg6IZGtnPfDa6NisPPCbHK1xzW/I/M1Ndh70xlAGbxgXt15G3W2nzqk5JyzZjqeH0tVmbo7FilhglFrl9bngQbae44VjlxRjBJno9PneSUr/fgtnZs5YajXp0rA27PGJI0dgDnDgZrG6kEevKsrY8ptY8iQT6aflWm363SjxJWYMUlFhccCL9OTWvr864Ut7DnHlbN7tvHKmF75mGVRe9xbTWmz9pCfDrIAwuODAgg+9QDZWzMdI8GHkBbDpLmZmGhQagNrrqPwqyngWJAoHh4fM8fnSaJ5RVR+5Ftq4md3WOMjxEAEi/G4Ol+XG9QTe7ZncR7SjAuQmGs3En9oWe55aqT7CrewOECzMx+yun01+VdO7GzA5xMsoV/1h+BAI7tQVUG/G5Lt/N5Vfp21Ip1U1JUjylV//o8b0tLFJgZGu0Qzw3492TZlHkrEEfxnkBVQ7+x4VcdMuCVlhVitibjMCQ2Tnkvwvf5WrD3Y2/NgMSmJgIzpfQ6qwIIKsL6gg/geIr1U7R5DPZ1Khm5PaRhNoRZs6wTKLyRSOAV5XVjYMt+fmLgVKcHtGGW/dSxyW45HVrfI1IMqlKUApSlAKUpQClKUArB23taLCQPPO2WNBcnnxsABzJJAArOqg/0iNus2IhwgP7ONBIwB+J2LAX/hVdP4zQlKyzsf2jYGPBfrqyd5GWyKii0jSa+DK1ip0vrbTXmL0nvN2u7QxRIjk/VYzwWL4rfvSkZr+a5fSq9Z64FqvxSJVGXjMdJKc0sjyN1d2Y/Niaxa+V8qGWs78MLuotfxDTrqNKneGlk2dN3J8WHds6sPS39+lQCKQqQw4ggj1GoqTbN21iMQQkgEyAG4IUMo5lG0N+H0rOaTWzbBKSkuPcvvYeNGIgGX/EsLjhxUNqeQIN7+da3aGLxS3zrEjZtBnZ7DkQcq3qG7u7XnwCXmjlWJ2BMjQsALKq2LW0By86lGL26k/eKVjlCgWDZTcaHMQeABtr5V5+SNdjqxyUZ7X6MycFtuZP8AHmwqp1UkyHyCkAA/Oslg+MVWWWWID4WGS7631UrqDby8q0+xN0kdldfDGfETrlc8sovewNS7aWzDHAcjEW1vfXl7cKxcJeDolmxeEkzE3rxTRYeQo1nIVF9SQv4n6VEdo73NAuHwC3EzrGJjc/so7DS97hiuvUZr9K3G8O9EGDgWWUiWVr9zGD8TDQs33QD/AKVVuDRJmlknL9/I5dpYz1N7L0Gtrelaw1C2Vw9O8uRLwjVdo+7i4LFt3TK8Et3iKEEAEm6G3AqdPSxqKVbccEPcszKJVC5szgFjYHiba8OdVTimBdiosCTYdK6unzPJaa7HP/EOgXTU1K7OtT041JhPNlRnzZtLNfUacQSCQfcVHIZivDyv52N6nOz8ak0VxbpbTTnqOnnXo4Ty5HZs/tG2lDkC4uQqNLOEe48y4LH51YW6fbKpYR48KtzYTR3yj/mJxHqtx5CqZ2p8RtyrAQm9ayxxfgqmz0HtzttwsGI7qKJsQimzyq6hf+kD8eulyVGhsSNTYewtsw4yBJ4HzxuNDzB5hhyIOhFeOZYrkn6VY/YpvkMHM8MpJhmK2At4ZLhQ2pGhUkH+FelZSw60WUj0dSlK5ywpSlAK8wduOFZNqy5mVsyIy2OoBvZWHIix9rHnXp+vMPbdi4ZdpyNBIH/ZoshA0Ei5lK3t4rKE1F+NuVSu5aJAENuOvlXWDRjQmrN2QK+18FKoSj7Vmdn2Hiw0H69L98JGDwFzYyN5Bjb29KrfDws7Kii7MwVR1JNgPnV8R7MhbZiQsoJiXKGHxK6/a9CRfoawzzpJfJ2dLF22jbYfa3ewhwTJmGa3hs63tYg8iOdaDaO60bYgTYVFjNv2iBrFlkjBUot8oOjKQNDxHCozsLeg4MMuUSv3KwxjNb4Gl1sdL+Nb2+7Vhpu40sayJicspijU2N0Uqwa68NQbgfOuJqUJWjraTjUjabsS93holmXu3UAFSQeBIFipIINbvHyrLGVBIzKdR6f0v8jUA2puljI5XmgxEcq3ziF8ylQAfDG1yvM2vYa1sd3trjGOBGPCinvDwKPY2DfvX0t605Sv7P4M3ii48k+xUkyCLEyCZRKhYAk62OUE5TfTj9K367vxuA0UrKDw4OPUX51w3v3ZnTFzjDxGSM3kKAXI0VmKdbFtANa1uwt41Qd2wtqdenkemtTkUmrj+/0PY6SeJJQl+V/02+0IY8PhJo7+FUPEi5J4C/Utf51U7qRxq19tYJsfhzHDZpAQ4CkHNYHQnkLHj1FV6mzHbvS4ymI5WB4gi4I9rV0dBG4y+bPN/jbfqQj4S0aitxu9KVL25i1vmaxMLs15SREMxAJIuAbAXJ1NcoMO/PwLzJ0I9uNejjjUrZ4bO3HYn9ob6jT20rHRr8OFJWjB0zN/FYfQV3z45pHBa3wqosoAAC2AAUAVupbKEji2M6YHNJGUd8QbZlKsUESnmB4btp1qMQzESHU3Ite+ug0sfaptj94e/wANhkZszQRlWBOnxFVPD7oWoFf9p/N+dRbSTfyQj1puDvfDtHDqyuO+RVE8fAo9tdOakg2NSevJPZ/vAcBtOGW9oy4jl10MbkBr+mjeqCvW1c01UqNEKUpVCThMmZSL2uCL9NK8e7fwMkc8ySC0iyMrDzDEEjy6HpavYtefe2vZ6ptBn8NpY0Y5eOYAoc45XCi3pUx7mkPgqJ1tXXW1nw5I0BIHO30rBeK1WcSHE6RXK1fclZeAwTzOscSF5HNlVRck+VVoJEh7L4F/9QheT4Eu2o4nRBb0LA+1Xfs7ZcMiFkJF7gi+nyqB7K3XGDgZmIMmUC41CktmPzYJr0Uda2e52KE87+MqhW5W40fUEfn864OofLa8HqdNj4we6s1+3Oz5GmLiTKpI53sRz4j/APK3uC3CkjTNhsY2Ym+VrlD9dDW82tu2HW8cjo45ErY6c7qdKj64PaGG+AAjnklDK3mA9iD6fKsecmqs2ST3Fr9RPjdoYZHEsJlNrZoSG0/hNm+QNfOz6U4meSQxGMrlV3KlWbxA5W620GuvHrWHtrb+OZBHkKMzAZnsALm3Hn7XqwNjYZYUEN/G93LE3LOMuvtYD0FTjjxttFOonUaZ3bMwo7zPzLP9GMZH+UfKuza26mExBZpcNE7EasY1zH+YC9/O9duGlBcgEXDZrX1F7ZgR5nUGtq1apHDKTsjew93IMFC0cCmxubsxYk2ta55eVebcbKzwOdcxkLOPfX5E/SvVoFeVsXOIsbOtrqJ5AVPQSNp8q6+j9z+6MMzbRH1cjhX1yxOt7+dSLbWHWKU2VQua+UcLXvbra1dO0MbDJPG6KI10BGhAN7XtzFdvp/LMLNAy2rLMFsnUoT9WA/CvmPADn+hH41xOIJNzyAUeQH9/WoilF6D7GbK9lYgWuF/M127m6YyFzwjbOfRdfrw961TTHIF871stnYjuIXb7cnhXyA4n6/SnvdeO5XsjA2lbvGt1r2hs0kwxlviyLe/XKL3rxrsXC99Oin4cwLEi4AuOI6XsPevQnY/vC+KxO1AXdohOHiDMTkDtLdVvwXwjQaVjN27Lr4LPpSlUJI/v7tCfD4GaXD/4igeK18ilgGcA6HKCTrppfW1q807TleRi7szsdWd2zFj6nWvWU8KurIwBVgVYHgQRYg+1eUsZAY2eNyMyEqbcLjS4Hzq8DSBrMVOWABPAf3b++la+ZPpwrvmU3rrSMsbC2v8AetbWQ0dOGwUkrBI0Z2NgAoJNyQB9Tar23I3NTZeEmxE1jiu5Zmb/AHQyXCKevU8+HCof2ZYcSYtSigR4eMubXvI58Gc9bm9geFxbhVz47B97hpom1MkUin1ZCP79K480vBrGPkhe21zYVh1j/IVXu6k4V2dsxFruF4j99RxI4XFT1cWHwkTNYMVCOOjjwMB/MpquNrRGE5lJBViLrxNzpw1vz965sfZxZ6qVRUicbR2ziEUSRyLPARoQNQPf+vsawBvZMA2ZAtuOZglvW5sPx8qhv/qMuHRnSNwQwDhtEViDYlOJNwdTpw94risS8jF3Ysx4km5q8emi1s5MvWcXUUi19hbzJjMfh4Xl0z3yohyFxcgFjqdQOVqt3Hxgsh5oc3qCGUj639QKoTsUhVtoqzAHKjEepFtKubfWPEgI2HjaTXLZACRfS7D7o435VTNjS1Ew9SWTciSYWNTqAL9ba/Os0Go3ussxwyPIjK5LXRhZgAxUG3na/vW/jfSqR1plWj5KNa8m7Zs2NxJ5HEyfWRq9X42YLGz8lUk+wJ/KvIMExYsxOrNc+p1P412dIvrMcvY3W9B8fI2AFwdNABUeYW4caku1MJkghY650v8AU1G5q9JmCM/F4ZDEjq4zENmUi1rcLdb1qSK7hKcpXrb8b1wmFqxydrLI4xLc68Odc5nzHQeQFcL6VZ3ZdseDDQNtXHELEG7uDN9o6mRlHNsqsi+ZbhYGsm6jSJrZibZ2IuyMKUkIbFyxgOP92zeIIp/dXKxPX2qc/o34Erh8TM2nfSKq3+13YYkjqLyWv1FQXYWFfeLax73MkPikcKblEv8ACpItckqt7cPSrs2TBFHiUhhUJFCe7jVRoAqszepLlrk6moewlWyZUpSqEkW7Qt6f1DDFkt3z+GO+oBP2iPLU252rzVjJb3JJJOtzqST1/Grc7dJD3sC8mS49VYg/RxVO4yK3OrwNUtGIdTWdFFlhLHTn6n4RbyFyfeuOF2cz2NrA8DcaDrWRtmcWVRwHD0AsK3a0VRafYRgx3UzkakqOWuhP9+tWYXs9qrHsN2goikj5mQE3P7tvyHzqyto3VgwrzJ+5nRVkO21skLOUHwM4kUeVgD/muf5qim8Gw17xpXYrFHd2A+1kIZRrfi+nzqdb3TAYdp1IEmHGdQeEinRo29eR5ELxFwdPg8KNpQgIvhzKzFtL6hioAvcEGxvpqePLKndo6o5f6fFkfwG7ySYRJZVu05fvb2vaW+XjwKEREdCtUw6EEgixBsQeIPQ16L3omTD4cjEHu063sevh43NxoAKoTeLGpPippYxlSSQsARY6niQOZ4+9dWLucOYlfYyn+3g9FP4GvSUT1567C4M2MkPSP8Wr0FGLaVnm9wh7Tvke1jy518eO+orlcEetdanLpyrF99liNb24ths/HE6FcPKP8jAGvLmHOnvXqvfmEHAYwfew8nzyH/SvKcHOuzo9NmOU3eIxfeRxIfsC3zYnpWLt/ZxgcISDoDoeovWEJaydt48zPmIA8IGnkLflXoN6MEdWy8Pnf+FSx9rfmRWPjRZyKkG52FzidtdFVR/MSfwWtTtqOz35cNL2uKynvHYT+o4YCAOrXBsCL2463Gg5mpHj8Ri9pmKFEMeGgUJFHrkjAGW7H7chtq3XoK2PYykcmKaFvifIV8wGswAPOzX9AavHE7rQQTxSKD3byBZFOoublT7vYH1FZ/S0rJ3bo1/ZVusmzcI8r6O4zMT9xQTfyvqfTLWZuqM+IvbXK8jeTMw0/wAzfKurtA3mjjH6uG4WaU3sABqEv1JGvl61sOz7BOIDPKCrzkMFOhWMDwAjqblv5wDwqH2t+SfNEppSlZlip/0gIh3OFf7QkdR6MgY/+wVUGAxixK/hvI4ZbmxCqwAOhFr6HXjrVo/pBoc+DOpBSYcTYEGH2uQT8qpXES2rXG6NPBtZcblAudTb/T2rUySE6n3rpkmJt5CuPenWrynZEVROuyvaQTEPGSAXW6EngVOoHqpJ/kq+sJjg4McnxW+fpXkmOcqQykhgbgjiDxuKtXZfatF3CrLE4njQAOD4XYHl0011rjywt2jaM12ZP94dmLi4RhFbLnlBma2ojU3t5ktlFuhY8qje+m2Y9l4ZcNgv2We5zixdjqOd+diWPAEADXTv2dtGXEQJIwKySXJA0Nixt6eG3nVd78woswLYgTTC/eIvwQgWsinhewII4kkcKygrdM3nGl+SIbRxkkrEySPI3MuzMfmTWJQmjV1JHA3bJj2T7Y/VtoRkmyyAoemuov7gfOvS2HxCyEZSDYa66jpcV46jkKkMpsQbgjkRqDXoDd/vcZDhtoYVskgQxyp97KSD6i+tj1HOsc0fJrid/SWWkN+N9De3nXbNwrD2RjDIl2Fm+0OV/Km2caIYmc8gbX6/05nyBrn1Ro7vZqtqSiZnhI/ZqjZyeBOXh6AEE+o6V5Tg5+lenJoWXC4s8H7hxfic7KSfcXC/yV5jyZXK9CR+VdPS6dmOUGuDGsnGJY28qxTXdN0jFE03dvDs95dBmlOU87AAfjm0rC2thTHhAZQQ8hWVOGitqpPqpv7is/DoJUwuBW4aR40PkZGUX+bE1ue1TASzYk93E2RpO6hGX4liCx+Dqtxa/DpzqapcfsUSt39yNdlJttfB/wDN/wDFq9aSxhgVYBgeIIuD6iqI3b3B/UsdgZVfMwUmUW+FwoBsel3t7Ve0MoYXFclm1Gs2nu1hsRNHNNGJHj+HMTlGpIJW9mNzzBrb0pQgUpSgKz7ftlmTZ6zLxglDN/CwMZ/zFD7GvODyV6z7TsQE2Xi8yO4aF18C5spKMFdh90Na55ceVeRiasmWT0fS1fC1caVFkWfb18pSoIJVu7vpLAohlaRoLEeAoJFuPsuynTyrR7Qxwe4RAilieJZjqbZ3OpsPTrWDX2oryW5uqPlfa+UqSoq+f0f8V/sc6k/DPceV0X+lUNV3/o+C+HxY/wCIhHrlNUy+0vDuWxFGqEleB1tWq2o/eyKG/wAOPxt52F/zUeYZxWRjcRlQngACT7amtdgYHYEEeKQgN5C5zfi/0rl/Bs99zOghkGFbKivK4JysbAsddT0uTXlPHRGOd1b4lkIb1DWP1r2GBawHKvPPbNu6IMQZkFg8jB/Vv2qn3vIv/SNb4ZVopkVkH2gQWNuHL+tYcfxDyrOwKFytgGa4AXqbi1Svso3HXak0ueQokJjZgB8al/Et7jKSqtYjgbV35JLTOdIz+yHC/rG14DxESvIfZSi/5mU+1ej5MFGzK5RSyCykgXX+HpUG7O+zddmYmebvM+dAkfVQSHe/uFA/hJ51YNY5JcnZKVGt2ps3vCrLbMD8/wC/yrPgjyqF6CudKzotYpSlSQKUpQCvMnbVuauCxmfDraGcF8oGkb5rMqj7tyCOma3ACvTdRDtJ2D+s4cOqgvFmIuL+EjW3uFPsalVeweTmiI4gj2rhUx2ps0r9nTyPL+xXXu1uNitos5w8fhUG7HRb/dDHQt5X0Fz0veUKJoidfKnEvZRtVWt+qMfMSQkf/JUR2ngXgmkhkXLJG5Rh0YGxF+evOqUDFrskGgPqPz/OvsQFmvxt4fXMv/jm+Vcsw7u32g30t/W1Xj2a+xRnRXJltXxRc2HE13YhTnIHX1qEvpbJvZ0VKdi7YxOzGjxGGJCugzgglH1PhflfjYjUa+dRc1N+zdlLtnxEkBAyqe6EsRVtWWVWBFidRewvc8ahdmifJOIe1iLEJ48LKjm2bIylTqOGYjjw4VK90NoYnGuXKdxhh5kvIeQLWsF6hfLWuvYW7+z1OdhBiJTw7vDRgX46IinXzJqbILKLDL0GmnyrnlxXZG6utnJdSTUJ7XN3u/wGImW144gWB5hHEgYHqq97pz7w8KnUMfIVz2ns8TYeWE8JI3Q+jKVP41GJbsibpHjzYSr3yq4IuRY3Isb3vpyq3P0efBi8egtbKhFuFg72t/3VgbW7IMasEUiKkkyZborjUXta7WHIHjzPrVh9nG5EuBkM0vdhnhysqkkhiyMbm1rDL1PH59TqjGiwKUpVAKUpQClKUApSlAKUpQGmxO6uDkfO+GhZjxJQWPPUcD71toYlRQqgKo0AAAA9AOFc6UArzrv52X7TfFT4hI0nEsjPeN1BAJ0GV8p0Fhpfhxr0VSpsk8h4jcLaMYDSYWRFaRYwWyrd3bKoFzwJ0vw86zd8OzLG7NhWebu3iJsxidm7snhnDKvHgCLjTW1xf1Nj8DHOmSVQyXVrG/FWDqbjW4ZQfasLerYUeOwkuFkJCyLa44gghlI9GANudqWQeNI2sQehvW/2LsOSbDYvGBrdxkQLlJMrzEx5V8wDm58qmmwewvHSkHEyRYZLkEX7yThoQqnLYn98EdKubcbcqHZuFWAWlYSGRpGQAl+AZRc5bLYCx69TTlqhR5a3f3emxkxhiHjAJOa44aW4fEToBXpLs33AjwOCVJlDTyHPLcghWItkXl4RoSOJvysBIdg7qYPBF2w0CxtI2ZmuzMTr9pySBqdBpqa3VVJv4MPD7MjQWQZR5WruGHWu6lRxRPJnwC1faUqxUUpSgFKUoBSlKAUpSgFKUoBSlKAUpSgFKUoBSlKAUpSgFKUoBSlKAUpSgFKUoBSlKAUpSgFKUoBSlKA/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55575" y="-1995488"/>
            <a:ext cx="3105150" cy="4171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564904"/>
            <a:ext cx="2347615" cy="314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114471" y="3729806"/>
            <a:ext cx="9150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VS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6149" name="Picture 5" descr="http://www.eseniors.eu/drapeaux/Europe.gif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159534"/>
            <a:ext cx="3190049" cy="2063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826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Impacto económico de la acción social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La acción social es el motivo del 50% del cambio de actitud favorable del consumidor</a:t>
            </a:r>
            <a:endParaRPr lang="es-MX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918212685"/>
              </p:ext>
            </p:extLst>
          </p:nvPr>
        </p:nvGraphicFramePr>
        <p:xfrm>
          <a:off x="1163960" y="2749376"/>
          <a:ext cx="679241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540773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6508377" cy="1143000"/>
          </a:xfrm>
        </p:spPr>
        <p:txBody>
          <a:bodyPr/>
          <a:lstStyle/>
          <a:p>
            <a:r>
              <a:rPr lang="es-MX" dirty="0" smtClean="0"/>
              <a:t>Comunicación y conducta</a:t>
            </a:r>
            <a:endParaRPr lang="es-MX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728511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20358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576780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02330" y="332656"/>
            <a:ext cx="20980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Convicción psicológica</a:t>
            </a:r>
            <a:endParaRPr lang="es-MX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156176" y="1340768"/>
            <a:ext cx="2260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I. Discurso publicitario</a:t>
            </a:r>
            <a:endParaRPr lang="es-MX" dirty="0"/>
          </a:p>
        </p:txBody>
      </p:sp>
      <p:sp>
        <p:nvSpPr>
          <p:cNvPr id="7" name="TextBox 6"/>
          <p:cNvSpPr txBox="1"/>
          <p:nvPr/>
        </p:nvSpPr>
        <p:spPr>
          <a:xfrm>
            <a:off x="6156176" y="1763524"/>
            <a:ext cx="1903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II. Información útil</a:t>
            </a:r>
            <a:endParaRPr lang="es-MX" dirty="0"/>
          </a:p>
        </p:txBody>
      </p:sp>
      <p:sp>
        <p:nvSpPr>
          <p:cNvPr id="8" name="TextBox 7"/>
          <p:cNvSpPr txBox="1"/>
          <p:nvPr/>
        </p:nvSpPr>
        <p:spPr>
          <a:xfrm>
            <a:off x="6135106" y="2195572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III. Hechos</a:t>
            </a:r>
            <a:endParaRPr lang="es-MX" dirty="0"/>
          </a:p>
        </p:txBody>
      </p:sp>
      <p:sp>
        <p:nvSpPr>
          <p:cNvPr id="9" name="TextBox 8"/>
          <p:cNvSpPr txBox="1"/>
          <p:nvPr/>
        </p:nvSpPr>
        <p:spPr>
          <a:xfrm>
            <a:off x="6135106" y="2627620"/>
            <a:ext cx="2829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IV. Influencia líderes de opinión</a:t>
            </a:r>
            <a:endParaRPr lang="es-MX" dirty="0"/>
          </a:p>
        </p:txBody>
      </p:sp>
      <p:sp>
        <p:nvSpPr>
          <p:cNvPr id="10" name="TextBox 9"/>
          <p:cNvSpPr txBox="1"/>
          <p:nvPr/>
        </p:nvSpPr>
        <p:spPr>
          <a:xfrm>
            <a:off x="6156176" y="3347700"/>
            <a:ext cx="1416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V. Convicción</a:t>
            </a:r>
            <a:endParaRPr lang="es-MX" dirty="0"/>
          </a:p>
        </p:txBody>
      </p:sp>
      <p:sp>
        <p:nvSpPr>
          <p:cNvPr id="6" name="TextBox 5"/>
          <p:cNvSpPr txBox="1"/>
          <p:nvPr/>
        </p:nvSpPr>
        <p:spPr>
          <a:xfrm>
            <a:off x="2555776" y="6237312"/>
            <a:ext cx="2421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Profundidad psicológica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965858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laza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Plaza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Plaza.thmx</Template>
  <TotalTime>753</TotalTime>
  <Words>1236</Words>
  <Application>Microsoft Macintosh PowerPoint</Application>
  <PresentationFormat>Presentación en pantalla (4:3)</PresentationFormat>
  <Paragraphs>258</Paragraphs>
  <Slides>51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51</vt:i4>
      </vt:variant>
    </vt:vector>
  </HeadingPairs>
  <TitlesOfParts>
    <vt:vector size="52" baseType="lpstr">
      <vt:lpstr>Plaza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Construcción y medición de la imagen</vt:lpstr>
      <vt:lpstr>Auditoría Estratégica Global</vt:lpstr>
      <vt:lpstr>Auditoría Estratégica Global</vt:lpstr>
      <vt:lpstr>Auditoría Estratégica Global</vt:lpstr>
      <vt:lpstr>El Modelo Prospectivo de la Imagen</vt:lpstr>
      <vt:lpstr>Constelación de atributos</vt:lpstr>
      <vt:lpstr>Perfil de Polaridades o diferencial semántico</vt:lpstr>
      <vt:lpstr>Medición de la imagen</vt:lpstr>
      <vt:lpstr> Componentes de la identidad</vt:lpstr>
      <vt:lpstr> Componentes de la identidad</vt:lpstr>
      <vt:lpstr> Componentes de la identidad</vt:lpstr>
      <vt:lpstr> Implantación de la identidad corporativa</vt:lpstr>
      <vt:lpstr> Implantación de la identidad corporativa</vt:lpstr>
      <vt:lpstr>Presentación de PowerPoint</vt:lpstr>
      <vt:lpstr>Comunicación de crisis</vt:lpstr>
      <vt:lpstr>Presentación de PowerPoint</vt:lpstr>
      <vt:lpstr>Plan de gestión de crisis</vt:lpstr>
      <vt:lpstr>Gabinete de crisis</vt:lpstr>
      <vt:lpstr>Funciones y act. del gabinete</vt:lpstr>
      <vt:lpstr>Gestión del rumor</vt:lpstr>
      <vt:lpstr>Presentación de PowerPoint</vt:lpstr>
      <vt:lpstr>Aprender de la crisis</vt:lpstr>
      <vt:lpstr>Ética y buen gobierno</vt:lpstr>
      <vt:lpstr>Klaus Schwab: parámetros</vt:lpstr>
      <vt:lpstr>Responsabilidad Social Corporativa</vt:lpstr>
      <vt:lpstr>Presentación de PowerPoint</vt:lpstr>
      <vt:lpstr>“Chief Governance Officer”</vt:lpstr>
      <vt:lpstr>Impacto económico de la acción social</vt:lpstr>
      <vt:lpstr>Comunicación y conducta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Buena Reputación</dc:title>
  <dc:creator>Sergio</dc:creator>
  <cp:lastModifiedBy>Octavio Islas</cp:lastModifiedBy>
  <cp:revision>38</cp:revision>
  <dcterms:created xsi:type="dcterms:W3CDTF">2013-10-19T17:52:48Z</dcterms:created>
  <dcterms:modified xsi:type="dcterms:W3CDTF">2013-10-22T23:18:09Z</dcterms:modified>
</cp:coreProperties>
</file>