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56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10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07309C-6257-49AA-98B6-ED5790354907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50505C9-B31C-4096-9F63-1515C4DA5624}">
      <dgm:prSet phldrT="[Texto]"/>
      <dgm:spPr/>
      <dgm:t>
        <a:bodyPr/>
        <a:lstStyle/>
        <a:p>
          <a:r>
            <a:rPr lang="es-MX" dirty="0" smtClean="0"/>
            <a:t>Fortalezas</a:t>
          </a:r>
          <a:endParaRPr lang="es-MX" dirty="0"/>
        </a:p>
      </dgm:t>
    </dgm:pt>
    <dgm:pt modelId="{D93950FE-5BB9-4F5B-AA51-9B2069E9EE42}" type="parTrans" cxnId="{1F84321C-2446-4973-923F-E1387BCA8B1A}">
      <dgm:prSet/>
      <dgm:spPr/>
      <dgm:t>
        <a:bodyPr/>
        <a:lstStyle/>
        <a:p>
          <a:endParaRPr lang="es-MX"/>
        </a:p>
      </dgm:t>
    </dgm:pt>
    <dgm:pt modelId="{E8F38091-9FB4-42F8-9F51-620E75FD990F}" type="sibTrans" cxnId="{1F84321C-2446-4973-923F-E1387BCA8B1A}">
      <dgm:prSet/>
      <dgm:spPr/>
      <dgm:t>
        <a:bodyPr/>
        <a:lstStyle/>
        <a:p>
          <a:endParaRPr lang="es-MX"/>
        </a:p>
      </dgm:t>
    </dgm:pt>
    <dgm:pt modelId="{FA56ED3E-4F6F-48FB-96C6-DD0C78E83674}">
      <dgm:prSet phldrT="[Texto]"/>
      <dgm:spPr/>
      <dgm:t>
        <a:bodyPr/>
        <a:lstStyle/>
        <a:p>
          <a:r>
            <a:rPr lang="es-MX" dirty="0" smtClean="0"/>
            <a:t>Debilidades</a:t>
          </a:r>
          <a:endParaRPr lang="es-MX" dirty="0"/>
        </a:p>
      </dgm:t>
    </dgm:pt>
    <dgm:pt modelId="{760015BD-636F-4492-8B60-4E7DDFCEDBBA}" type="parTrans" cxnId="{4E03BE42-2B08-4C32-AE83-2485A30291C2}">
      <dgm:prSet/>
      <dgm:spPr/>
      <dgm:t>
        <a:bodyPr/>
        <a:lstStyle/>
        <a:p>
          <a:endParaRPr lang="es-MX"/>
        </a:p>
      </dgm:t>
    </dgm:pt>
    <dgm:pt modelId="{535F73E5-F7B4-440C-9054-BA6B041231F6}" type="sibTrans" cxnId="{4E03BE42-2B08-4C32-AE83-2485A30291C2}">
      <dgm:prSet/>
      <dgm:spPr/>
      <dgm:t>
        <a:bodyPr/>
        <a:lstStyle/>
        <a:p>
          <a:endParaRPr lang="es-MX"/>
        </a:p>
      </dgm:t>
    </dgm:pt>
    <dgm:pt modelId="{A0C30DB6-4CA2-4CAE-B864-2EBF2CB0B055}" type="pres">
      <dgm:prSet presAssocID="{5E07309C-6257-49AA-98B6-ED579035490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3F6D995-ED61-4B22-B4D9-6DE73A514236}" type="pres">
      <dgm:prSet presAssocID="{A50505C9-B31C-4096-9F63-1515C4DA5624}" presName="arrow" presStyleLbl="node1" presStyleIdx="0" presStyleCnt="2" custScaleY="10008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69D58A-3B99-49AC-89BC-E28A641D8CC3}" type="pres">
      <dgm:prSet presAssocID="{FA56ED3E-4F6F-48FB-96C6-DD0C78E83674}" presName="arrow" presStyleLbl="node1" presStyleIdx="1" presStyleCnt="2" custScaleY="100191" custRadScaleRad="314694" custRadScaleInc="-139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19889BE-A593-41C7-A059-D7E13D58C659}" type="presOf" srcId="{5E07309C-6257-49AA-98B6-ED5790354907}" destId="{A0C30DB6-4CA2-4CAE-B864-2EBF2CB0B055}" srcOrd="0" destOrd="0" presId="urn:microsoft.com/office/officeart/2005/8/layout/arrow5"/>
    <dgm:cxn modelId="{4E03BE42-2B08-4C32-AE83-2485A30291C2}" srcId="{5E07309C-6257-49AA-98B6-ED5790354907}" destId="{FA56ED3E-4F6F-48FB-96C6-DD0C78E83674}" srcOrd="1" destOrd="0" parTransId="{760015BD-636F-4492-8B60-4E7DDFCEDBBA}" sibTransId="{535F73E5-F7B4-440C-9054-BA6B041231F6}"/>
    <dgm:cxn modelId="{75DB36C5-0FF0-4766-A921-FDD0EFC7AE54}" type="presOf" srcId="{A50505C9-B31C-4096-9F63-1515C4DA5624}" destId="{A3F6D995-ED61-4B22-B4D9-6DE73A514236}" srcOrd="0" destOrd="0" presId="urn:microsoft.com/office/officeart/2005/8/layout/arrow5"/>
    <dgm:cxn modelId="{D37C968A-BBCE-44C6-BD3F-52B2E26376DB}" type="presOf" srcId="{FA56ED3E-4F6F-48FB-96C6-DD0C78E83674}" destId="{DF69D58A-3B99-49AC-89BC-E28A641D8CC3}" srcOrd="0" destOrd="0" presId="urn:microsoft.com/office/officeart/2005/8/layout/arrow5"/>
    <dgm:cxn modelId="{1F84321C-2446-4973-923F-E1387BCA8B1A}" srcId="{5E07309C-6257-49AA-98B6-ED5790354907}" destId="{A50505C9-B31C-4096-9F63-1515C4DA5624}" srcOrd="0" destOrd="0" parTransId="{D93950FE-5BB9-4F5B-AA51-9B2069E9EE42}" sibTransId="{E8F38091-9FB4-42F8-9F51-620E75FD990F}"/>
    <dgm:cxn modelId="{763733AF-3E39-4075-B358-B34423144B9D}" type="presParOf" srcId="{A0C30DB6-4CA2-4CAE-B864-2EBF2CB0B055}" destId="{A3F6D995-ED61-4B22-B4D9-6DE73A514236}" srcOrd="0" destOrd="0" presId="urn:microsoft.com/office/officeart/2005/8/layout/arrow5"/>
    <dgm:cxn modelId="{9D42CEC5-01EE-4CC8-9628-7B4A4A63985C}" type="presParOf" srcId="{A0C30DB6-4CA2-4CAE-B864-2EBF2CB0B055}" destId="{DF69D58A-3B99-49AC-89BC-E28A641D8CC3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0BCC4F-2B93-4078-9457-1439D5D5DD7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E8CDA38-0B4D-4BAE-9A06-B62680CA6381}">
      <dgm:prSet phldrT="[Texto]" custT="1"/>
      <dgm:spPr/>
      <dgm:t>
        <a:bodyPr/>
        <a:lstStyle/>
        <a:p>
          <a:r>
            <a:rPr lang="es-MX" sz="2400" dirty="0" smtClean="0"/>
            <a:t>Cultura organizacional</a:t>
          </a:r>
          <a:endParaRPr lang="es-MX" sz="2400" dirty="0"/>
        </a:p>
      </dgm:t>
    </dgm:pt>
    <dgm:pt modelId="{027F6343-4032-4FE3-AEC9-DD65C13D1A11}" type="parTrans" cxnId="{C1887777-A363-492B-B929-D32448F1FA80}">
      <dgm:prSet/>
      <dgm:spPr/>
      <dgm:t>
        <a:bodyPr/>
        <a:lstStyle/>
        <a:p>
          <a:endParaRPr lang="es-MX"/>
        </a:p>
      </dgm:t>
    </dgm:pt>
    <dgm:pt modelId="{D9C0AD2C-C252-4E14-ABA3-0E2E1B105243}" type="sibTrans" cxnId="{C1887777-A363-492B-B929-D32448F1FA80}">
      <dgm:prSet/>
      <dgm:spPr/>
      <dgm:t>
        <a:bodyPr/>
        <a:lstStyle/>
        <a:p>
          <a:endParaRPr lang="es-MX"/>
        </a:p>
      </dgm:t>
    </dgm:pt>
    <dgm:pt modelId="{AB16C860-CE48-48A3-9A78-AF4392F038C6}">
      <dgm:prSet phldrT="[Texto]" custT="1"/>
      <dgm:spPr/>
      <dgm:t>
        <a:bodyPr/>
        <a:lstStyle/>
        <a:p>
          <a:pPr marL="0" marR="0" lvl="1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600" dirty="0" smtClean="0"/>
            <a:t>Estructura</a:t>
          </a:r>
        </a:p>
      </dgm:t>
    </dgm:pt>
    <dgm:pt modelId="{0CC936C4-021A-4654-BB03-3A8FB7CE8ED4}" type="parTrans" cxnId="{30BEC949-C5BD-4BF9-BFF2-677D18658B7E}">
      <dgm:prSet/>
      <dgm:spPr/>
      <dgm:t>
        <a:bodyPr/>
        <a:lstStyle/>
        <a:p>
          <a:endParaRPr lang="es-MX"/>
        </a:p>
      </dgm:t>
    </dgm:pt>
    <dgm:pt modelId="{EA34E4EA-D802-4536-81A0-46A1D8360A0A}" type="sibTrans" cxnId="{30BEC949-C5BD-4BF9-BFF2-677D18658B7E}">
      <dgm:prSet/>
      <dgm:spPr/>
      <dgm:t>
        <a:bodyPr/>
        <a:lstStyle/>
        <a:p>
          <a:endParaRPr lang="es-MX"/>
        </a:p>
      </dgm:t>
    </dgm:pt>
    <dgm:pt modelId="{5D6913D7-17B3-494F-9CE8-E01F00DBD0E9}">
      <dgm:prSet phldrT="[Texto]" custT="1"/>
      <dgm:spPr/>
      <dgm:t>
        <a:bodyPr/>
        <a:lstStyle/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dirty="0" smtClean="0"/>
            <a:t>Perfiles</a:t>
          </a:r>
          <a:endParaRPr lang="es-MX" sz="1600" dirty="0"/>
        </a:p>
      </dgm:t>
    </dgm:pt>
    <dgm:pt modelId="{E2838B82-7767-4292-8A42-D69F7AC104A0}" type="parTrans" cxnId="{3ABF7941-5A43-4DBF-A790-95452F905432}">
      <dgm:prSet/>
      <dgm:spPr/>
      <dgm:t>
        <a:bodyPr/>
        <a:lstStyle/>
        <a:p>
          <a:endParaRPr lang="es-MX"/>
        </a:p>
      </dgm:t>
    </dgm:pt>
    <dgm:pt modelId="{67F89A9C-88E8-41F7-907E-AD606971112A}" type="sibTrans" cxnId="{3ABF7941-5A43-4DBF-A790-95452F905432}">
      <dgm:prSet/>
      <dgm:spPr/>
      <dgm:t>
        <a:bodyPr/>
        <a:lstStyle/>
        <a:p>
          <a:endParaRPr lang="es-MX"/>
        </a:p>
      </dgm:t>
    </dgm:pt>
    <dgm:pt modelId="{AE2E1717-8B33-4D4D-A358-0A4AB810A6B9}">
      <dgm:prSet phldrT="[Texto]" custT="1"/>
      <dgm:spPr/>
      <dgm:t>
        <a:bodyPr/>
        <a:lstStyle/>
        <a:p>
          <a:r>
            <a:rPr lang="es-MX" sz="1600" dirty="0" smtClean="0"/>
            <a:t>Liderazgos</a:t>
          </a:r>
        </a:p>
      </dgm:t>
    </dgm:pt>
    <dgm:pt modelId="{FF17ED2E-57EB-4CB7-81B6-1CAF4AE087F1}" type="parTrans" cxnId="{1DFAF7DE-4872-4FC1-A684-CA71E3124217}">
      <dgm:prSet/>
      <dgm:spPr/>
      <dgm:t>
        <a:bodyPr/>
        <a:lstStyle/>
        <a:p>
          <a:endParaRPr lang="es-MX"/>
        </a:p>
      </dgm:t>
    </dgm:pt>
    <dgm:pt modelId="{4BA0BF14-F53F-469D-8A30-A0F75290F310}" type="sibTrans" cxnId="{1DFAF7DE-4872-4FC1-A684-CA71E3124217}">
      <dgm:prSet/>
      <dgm:spPr/>
      <dgm:t>
        <a:bodyPr/>
        <a:lstStyle/>
        <a:p>
          <a:endParaRPr lang="es-MX"/>
        </a:p>
      </dgm:t>
    </dgm:pt>
    <dgm:pt modelId="{1FE783CC-E5E8-4253-9597-BA979DDAECD9}">
      <dgm:prSet phldrT="[Texto]" custT="1"/>
      <dgm:spPr/>
      <dgm:t>
        <a:bodyPr/>
        <a:lstStyle/>
        <a:p>
          <a:r>
            <a:rPr lang="es-MX" sz="1600" dirty="0" smtClean="0"/>
            <a:t>Valores</a:t>
          </a:r>
        </a:p>
      </dgm:t>
    </dgm:pt>
    <dgm:pt modelId="{884FF099-07EA-4C90-83BB-55998F233B57}" type="parTrans" cxnId="{4D5FC6B6-C7D6-4459-A81E-1DF3D4CCFC5F}">
      <dgm:prSet/>
      <dgm:spPr/>
      <dgm:t>
        <a:bodyPr/>
        <a:lstStyle/>
        <a:p>
          <a:endParaRPr lang="es-MX"/>
        </a:p>
      </dgm:t>
    </dgm:pt>
    <dgm:pt modelId="{C9FF952D-B62E-4D79-83A0-5F88D9A4C6D0}" type="sibTrans" cxnId="{4D5FC6B6-C7D6-4459-A81E-1DF3D4CCFC5F}">
      <dgm:prSet/>
      <dgm:spPr/>
      <dgm:t>
        <a:bodyPr/>
        <a:lstStyle/>
        <a:p>
          <a:endParaRPr lang="es-MX"/>
        </a:p>
      </dgm:t>
    </dgm:pt>
    <dgm:pt modelId="{942F86C8-30E9-475E-BCD6-B0686B757FDB}">
      <dgm:prSet phldrT="[Texto]" custT="1"/>
      <dgm:spPr/>
      <dgm:t>
        <a:bodyPr/>
        <a:lstStyle/>
        <a:p>
          <a:r>
            <a:rPr lang="es-MX" sz="1600" dirty="0" smtClean="0"/>
            <a:t>Formas de comunicación entre empleados</a:t>
          </a:r>
        </a:p>
      </dgm:t>
    </dgm:pt>
    <dgm:pt modelId="{E4CBAD74-D5B4-4261-BC3D-0BC0124DEE7F}" type="parTrans" cxnId="{D5D9DC7D-300A-45F7-9568-5D73492FC843}">
      <dgm:prSet/>
      <dgm:spPr/>
      <dgm:t>
        <a:bodyPr/>
        <a:lstStyle/>
        <a:p>
          <a:endParaRPr lang="es-MX"/>
        </a:p>
      </dgm:t>
    </dgm:pt>
    <dgm:pt modelId="{877BD1A5-EBD0-4947-AD32-DE4CCAB82429}" type="sibTrans" cxnId="{D5D9DC7D-300A-45F7-9568-5D73492FC843}">
      <dgm:prSet/>
      <dgm:spPr/>
      <dgm:t>
        <a:bodyPr/>
        <a:lstStyle/>
        <a:p>
          <a:endParaRPr lang="es-MX"/>
        </a:p>
      </dgm:t>
    </dgm:pt>
    <dgm:pt modelId="{F47ED172-A66D-42BF-BC5F-87A518F9FB3B}">
      <dgm:prSet phldrT="[Texto]" custT="1"/>
      <dgm:spPr/>
      <dgm:t>
        <a:bodyPr/>
        <a:lstStyle/>
        <a:p>
          <a:r>
            <a:rPr lang="es-MX" sz="1600" dirty="0" smtClean="0"/>
            <a:t>Motivaciones</a:t>
          </a:r>
        </a:p>
      </dgm:t>
    </dgm:pt>
    <dgm:pt modelId="{6B7C4115-8EFC-404C-B7DB-A17C74F836BC}" type="parTrans" cxnId="{98E7D881-FAED-4097-AEC1-324463E89396}">
      <dgm:prSet/>
      <dgm:spPr/>
      <dgm:t>
        <a:bodyPr/>
        <a:lstStyle/>
        <a:p>
          <a:endParaRPr lang="es-MX"/>
        </a:p>
      </dgm:t>
    </dgm:pt>
    <dgm:pt modelId="{9624EEFA-8A4F-4584-92BC-5B158AEDF10B}" type="sibTrans" cxnId="{98E7D881-FAED-4097-AEC1-324463E89396}">
      <dgm:prSet/>
      <dgm:spPr/>
      <dgm:t>
        <a:bodyPr/>
        <a:lstStyle/>
        <a:p>
          <a:endParaRPr lang="es-MX"/>
        </a:p>
      </dgm:t>
    </dgm:pt>
    <dgm:pt modelId="{5EA9E914-75A3-46CE-B24E-94940737171F}">
      <dgm:prSet phldrT="[Texto]" custT="1"/>
      <dgm:spPr/>
      <dgm:t>
        <a:bodyPr/>
        <a:lstStyle/>
        <a:p>
          <a:r>
            <a:rPr lang="es-MX" sz="1600" dirty="0" smtClean="0"/>
            <a:t>Procesos creativos</a:t>
          </a:r>
        </a:p>
      </dgm:t>
    </dgm:pt>
    <dgm:pt modelId="{AE5B5F01-8306-4D6A-A5A5-D0D7C96C933D}" type="parTrans" cxnId="{F5DFDB00-6101-409C-B4DB-30500696CF01}">
      <dgm:prSet/>
      <dgm:spPr/>
      <dgm:t>
        <a:bodyPr/>
        <a:lstStyle/>
        <a:p>
          <a:endParaRPr lang="es-MX"/>
        </a:p>
      </dgm:t>
    </dgm:pt>
    <dgm:pt modelId="{2579928C-0A19-4A72-98D1-64C4B1606FBD}" type="sibTrans" cxnId="{F5DFDB00-6101-409C-B4DB-30500696CF01}">
      <dgm:prSet/>
      <dgm:spPr/>
      <dgm:t>
        <a:bodyPr/>
        <a:lstStyle/>
        <a:p>
          <a:endParaRPr lang="es-MX"/>
        </a:p>
      </dgm:t>
    </dgm:pt>
    <dgm:pt modelId="{2CC37F06-F8E6-4379-9171-1E592434E2B9}">
      <dgm:prSet phldrT="[Texto]" custT="1"/>
      <dgm:spPr/>
      <dgm:t>
        <a:bodyPr/>
        <a:lstStyle/>
        <a:p>
          <a:r>
            <a:rPr lang="es-MX" sz="1600" dirty="0" smtClean="0"/>
            <a:t>Acuerdos preestablecidos</a:t>
          </a:r>
        </a:p>
      </dgm:t>
    </dgm:pt>
    <dgm:pt modelId="{0CFAFB13-AE9D-412E-8045-4FB469A8AB92}" type="parTrans" cxnId="{41325AFD-E0F4-4731-A322-AF2629E03AE4}">
      <dgm:prSet/>
      <dgm:spPr/>
      <dgm:t>
        <a:bodyPr/>
        <a:lstStyle/>
        <a:p>
          <a:endParaRPr lang="es-MX"/>
        </a:p>
      </dgm:t>
    </dgm:pt>
    <dgm:pt modelId="{B2A6A60E-5587-4D3D-8EA2-5C14C32CC344}" type="sibTrans" cxnId="{41325AFD-E0F4-4731-A322-AF2629E03AE4}">
      <dgm:prSet/>
      <dgm:spPr/>
      <dgm:t>
        <a:bodyPr/>
        <a:lstStyle/>
        <a:p>
          <a:endParaRPr lang="es-MX"/>
        </a:p>
      </dgm:t>
    </dgm:pt>
    <dgm:pt modelId="{5D73E386-AFC1-4D80-AB13-67A4AC236853}">
      <dgm:prSet phldrT="[Texto]" custT="1"/>
      <dgm:spPr/>
      <dgm:t>
        <a:bodyPr/>
        <a:lstStyle/>
        <a:p>
          <a:r>
            <a:rPr lang="es-MX" sz="1600" dirty="0" smtClean="0"/>
            <a:t>Retribución y recompensas</a:t>
          </a:r>
        </a:p>
      </dgm:t>
    </dgm:pt>
    <dgm:pt modelId="{071D198E-30B2-44C5-95BD-8069E32553EA}" type="parTrans" cxnId="{31FBD912-9158-4FCB-B293-D3DCBA971089}">
      <dgm:prSet/>
      <dgm:spPr/>
      <dgm:t>
        <a:bodyPr/>
        <a:lstStyle/>
        <a:p>
          <a:endParaRPr lang="es-MX"/>
        </a:p>
      </dgm:t>
    </dgm:pt>
    <dgm:pt modelId="{6396C8C7-BA12-4748-BE5D-D5DAFD276024}" type="sibTrans" cxnId="{31FBD912-9158-4FCB-B293-D3DCBA971089}">
      <dgm:prSet/>
      <dgm:spPr/>
      <dgm:t>
        <a:bodyPr/>
        <a:lstStyle/>
        <a:p>
          <a:endParaRPr lang="es-MX"/>
        </a:p>
      </dgm:t>
    </dgm:pt>
    <dgm:pt modelId="{32FE1E1B-66F3-42C1-BB18-1BB83F843936}">
      <dgm:prSet phldrT="[Texto]" custT="1"/>
      <dgm:spPr/>
      <dgm:t>
        <a:bodyPr/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600" dirty="0" smtClean="0"/>
            <a:t>Percepciones</a:t>
          </a:r>
        </a:p>
      </dgm:t>
    </dgm:pt>
    <dgm:pt modelId="{3F65AB2C-78AD-46E7-A415-90FAA325053E}" type="parTrans" cxnId="{3F67A7DC-C999-406D-A33A-750EC9A05B95}">
      <dgm:prSet/>
      <dgm:spPr/>
      <dgm:t>
        <a:bodyPr/>
        <a:lstStyle/>
        <a:p>
          <a:endParaRPr lang="es-MX"/>
        </a:p>
      </dgm:t>
    </dgm:pt>
    <dgm:pt modelId="{8873E7F4-5E6B-47FF-96E6-AA931947C21E}" type="sibTrans" cxnId="{3F67A7DC-C999-406D-A33A-750EC9A05B95}">
      <dgm:prSet/>
      <dgm:spPr/>
      <dgm:t>
        <a:bodyPr/>
        <a:lstStyle/>
        <a:p>
          <a:endParaRPr lang="es-MX"/>
        </a:p>
      </dgm:t>
    </dgm:pt>
    <dgm:pt modelId="{6A62BC4F-A5B4-4991-8DF6-6CC6AD2EEA6D}">
      <dgm:prSet phldrT="[Texto]" custT="1"/>
      <dgm:spPr/>
      <dgm:t>
        <a:bodyPr/>
        <a:lstStyle/>
        <a:p>
          <a:pPr marL="0" marR="0" lvl="1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600" dirty="0" smtClean="0"/>
            <a:t>Historia</a:t>
          </a:r>
          <a:endParaRPr lang="es-MX" sz="1600" dirty="0"/>
        </a:p>
      </dgm:t>
    </dgm:pt>
    <dgm:pt modelId="{F6067FAD-6A22-4778-A6AC-BB26BF5DDECB}" type="parTrans" cxnId="{3789E5D5-50DC-4FD5-98B9-D13D677041BE}">
      <dgm:prSet/>
      <dgm:spPr/>
      <dgm:t>
        <a:bodyPr/>
        <a:lstStyle/>
        <a:p>
          <a:endParaRPr lang="es-MX"/>
        </a:p>
      </dgm:t>
    </dgm:pt>
    <dgm:pt modelId="{192CC48D-44E1-4622-A2BB-2636A6E8B267}" type="sibTrans" cxnId="{3789E5D5-50DC-4FD5-98B9-D13D677041BE}">
      <dgm:prSet/>
      <dgm:spPr/>
      <dgm:t>
        <a:bodyPr/>
        <a:lstStyle/>
        <a:p>
          <a:endParaRPr lang="es-MX"/>
        </a:p>
      </dgm:t>
    </dgm:pt>
    <dgm:pt modelId="{F3C4A44E-9EB7-4CE3-9235-67769EF6DDD8}">
      <dgm:prSet phldrT="[Texto]" custT="1"/>
      <dgm:spPr/>
      <dgm:t>
        <a:bodyPr/>
        <a:lstStyle/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dirty="0" smtClean="0"/>
            <a:t>Tamaño</a:t>
          </a:r>
          <a:endParaRPr lang="es-MX" sz="1600" dirty="0"/>
        </a:p>
      </dgm:t>
    </dgm:pt>
    <dgm:pt modelId="{4748027E-07F5-43B2-9F7B-D0BF84218033}" type="parTrans" cxnId="{34E1A911-6CAB-4229-B54F-DA493EF85320}">
      <dgm:prSet/>
      <dgm:spPr/>
      <dgm:t>
        <a:bodyPr/>
        <a:lstStyle/>
        <a:p>
          <a:endParaRPr lang="es-MX"/>
        </a:p>
      </dgm:t>
    </dgm:pt>
    <dgm:pt modelId="{2323E7C9-32E7-4A24-A671-FBE56D65C2B5}" type="sibTrans" cxnId="{34E1A911-6CAB-4229-B54F-DA493EF85320}">
      <dgm:prSet/>
      <dgm:spPr/>
      <dgm:t>
        <a:bodyPr/>
        <a:lstStyle/>
        <a:p>
          <a:endParaRPr lang="es-MX"/>
        </a:p>
      </dgm:t>
    </dgm:pt>
    <dgm:pt modelId="{BA8C52C5-804F-42D4-816F-07C8938B5B61}">
      <dgm:prSet phldrT="[Texto]" custT="1"/>
      <dgm:spPr/>
      <dgm:t>
        <a:bodyPr/>
        <a:lstStyle/>
        <a:p>
          <a:pPr marL="0" marR="0" lvl="1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600" dirty="0" smtClean="0"/>
            <a:t>Plantilla de personal</a:t>
          </a:r>
          <a:endParaRPr lang="es-MX" sz="1600" dirty="0"/>
        </a:p>
      </dgm:t>
    </dgm:pt>
    <dgm:pt modelId="{A8CDD267-3B81-4254-A353-44D2A29FC5DE}" type="parTrans" cxnId="{F1C328B5-E138-4AC1-AC68-73FF99D5019E}">
      <dgm:prSet/>
      <dgm:spPr/>
      <dgm:t>
        <a:bodyPr/>
        <a:lstStyle/>
        <a:p>
          <a:endParaRPr lang="es-MX"/>
        </a:p>
      </dgm:t>
    </dgm:pt>
    <dgm:pt modelId="{7C20ECC2-7BF5-44CE-A82A-116046CEAA15}" type="sibTrans" cxnId="{F1C328B5-E138-4AC1-AC68-73FF99D5019E}">
      <dgm:prSet/>
      <dgm:spPr/>
      <dgm:t>
        <a:bodyPr/>
        <a:lstStyle/>
        <a:p>
          <a:endParaRPr lang="es-MX"/>
        </a:p>
      </dgm:t>
    </dgm:pt>
    <dgm:pt modelId="{7E86F2AE-8A70-4E71-A847-DC8DE06A573C}" type="pres">
      <dgm:prSet presAssocID="{730BCC4F-2B93-4078-9457-1439D5D5DD7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896D9253-5B82-4BF2-957C-149BC640F17C}" type="pres">
      <dgm:prSet presAssocID="{AE8CDA38-0B4D-4BAE-9A06-B62680CA6381}" presName="centerShape" presStyleLbl="node0" presStyleIdx="0" presStyleCnt="1" custScaleX="230716" custScaleY="180879" custLinFactNeighborX="4838" custLinFactNeighborY="1746"/>
      <dgm:spPr/>
      <dgm:t>
        <a:bodyPr/>
        <a:lstStyle/>
        <a:p>
          <a:endParaRPr lang="es-MX"/>
        </a:p>
      </dgm:t>
    </dgm:pt>
    <dgm:pt modelId="{A04DA241-9A75-4A1E-8E0E-AF21EAE52337}" type="pres">
      <dgm:prSet presAssocID="{AB16C860-CE48-48A3-9A78-AF4392F038C6}" presName="node" presStyleLbl="node1" presStyleIdx="0" presStyleCnt="13" custScaleX="177309" custScaleY="147818" custRadScaleRad="82867" custRadScaleInc="7113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BC060EF-1EC3-44B9-B462-A189C6651CDB}" type="pres">
      <dgm:prSet presAssocID="{AB16C860-CE48-48A3-9A78-AF4392F038C6}" presName="dummy" presStyleCnt="0"/>
      <dgm:spPr/>
    </dgm:pt>
    <dgm:pt modelId="{86A6A1C5-50F2-48F9-8C75-4EFC8F1EE664}" type="pres">
      <dgm:prSet presAssocID="{EA34E4EA-D802-4536-81A0-46A1D8360A0A}" presName="sibTrans" presStyleLbl="sibTrans2D1" presStyleIdx="0" presStyleCnt="13"/>
      <dgm:spPr/>
      <dgm:t>
        <a:bodyPr/>
        <a:lstStyle/>
        <a:p>
          <a:endParaRPr lang="es-MX"/>
        </a:p>
      </dgm:t>
    </dgm:pt>
    <dgm:pt modelId="{A1D502CE-4F4C-46B5-9E14-8A35853D8C06}" type="pres">
      <dgm:prSet presAssocID="{F3C4A44E-9EB7-4CE3-9235-67769EF6DDD8}" presName="node" presStyleLbl="node1" presStyleIdx="1" presStyleCnt="13" custScaleX="167608" custScaleY="158944" custRadScaleRad="96736" custRadScaleInc="5016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62F03F5-AA38-44E2-A65E-2EB38785B9D6}" type="pres">
      <dgm:prSet presAssocID="{F3C4A44E-9EB7-4CE3-9235-67769EF6DDD8}" presName="dummy" presStyleCnt="0"/>
      <dgm:spPr/>
    </dgm:pt>
    <dgm:pt modelId="{09B447A9-6102-499A-8B46-D4D436860EDD}" type="pres">
      <dgm:prSet presAssocID="{2323E7C9-32E7-4A24-A671-FBE56D65C2B5}" presName="sibTrans" presStyleLbl="sibTrans2D1" presStyleIdx="1" presStyleCnt="13"/>
      <dgm:spPr/>
      <dgm:t>
        <a:bodyPr/>
        <a:lstStyle/>
        <a:p>
          <a:endParaRPr lang="es-MX"/>
        </a:p>
      </dgm:t>
    </dgm:pt>
    <dgm:pt modelId="{77281981-F261-4C8A-AFE2-73B7E87A7EAE}" type="pres">
      <dgm:prSet presAssocID="{6A62BC4F-A5B4-4991-8DF6-6CC6AD2EEA6D}" presName="node" presStyleLbl="node1" presStyleIdx="2" presStyleCnt="13" custScaleX="180493" custScaleY="18200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ACCAC9D-F434-4858-AB2F-DC736A6706FF}" type="pres">
      <dgm:prSet presAssocID="{6A62BC4F-A5B4-4991-8DF6-6CC6AD2EEA6D}" presName="dummy" presStyleCnt="0"/>
      <dgm:spPr/>
    </dgm:pt>
    <dgm:pt modelId="{70F4E376-7EF9-48D1-902F-F80259BCB50C}" type="pres">
      <dgm:prSet presAssocID="{192CC48D-44E1-4622-A2BB-2636A6E8B267}" presName="sibTrans" presStyleLbl="sibTrans2D1" presStyleIdx="2" presStyleCnt="13"/>
      <dgm:spPr/>
      <dgm:t>
        <a:bodyPr/>
        <a:lstStyle/>
        <a:p>
          <a:endParaRPr lang="es-MX"/>
        </a:p>
      </dgm:t>
    </dgm:pt>
    <dgm:pt modelId="{D14392DC-EC0C-44DC-B0BE-4773115BBAA4}" type="pres">
      <dgm:prSet presAssocID="{BA8C52C5-804F-42D4-816F-07C8938B5B61}" presName="node" presStyleLbl="node1" presStyleIdx="3" presStyleCnt="13" custScaleX="164530" custScaleY="158201" custRadScaleRad="103535" custRadScaleInc="-96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2308B08-0DB8-4B23-805F-1FB782619EAE}" type="pres">
      <dgm:prSet presAssocID="{BA8C52C5-804F-42D4-816F-07C8938B5B61}" presName="dummy" presStyleCnt="0"/>
      <dgm:spPr/>
    </dgm:pt>
    <dgm:pt modelId="{A9435B19-A7C5-4510-9564-3B430CADCB0E}" type="pres">
      <dgm:prSet presAssocID="{7C20ECC2-7BF5-44CE-A82A-116046CEAA15}" presName="sibTrans" presStyleLbl="sibTrans2D1" presStyleIdx="3" presStyleCnt="13"/>
      <dgm:spPr/>
      <dgm:t>
        <a:bodyPr/>
        <a:lstStyle/>
        <a:p>
          <a:endParaRPr lang="es-MX"/>
        </a:p>
      </dgm:t>
    </dgm:pt>
    <dgm:pt modelId="{66C7677D-2870-4D45-81A9-7E47D7D38D18}" type="pres">
      <dgm:prSet presAssocID="{5D6913D7-17B3-494F-9CE8-E01F00DBD0E9}" presName="node" presStyleLbl="node1" presStyleIdx="4" presStyleCnt="13" custScaleX="200702" custScaleY="173643" custRadScaleRad="101838" custRadScaleInc="-4516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A30A7F9-64D9-4832-9539-7E6DE3FF2454}" type="pres">
      <dgm:prSet presAssocID="{5D6913D7-17B3-494F-9CE8-E01F00DBD0E9}" presName="dummy" presStyleCnt="0"/>
      <dgm:spPr/>
    </dgm:pt>
    <dgm:pt modelId="{8AEF4DC1-F00D-40A0-B922-7181167AA6AB}" type="pres">
      <dgm:prSet presAssocID="{67F89A9C-88E8-41F7-907E-AD606971112A}" presName="sibTrans" presStyleLbl="sibTrans2D1" presStyleIdx="4" presStyleCnt="13"/>
      <dgm:spPr/>
      <dgm:t>
        <a:bodyPr/>
        <a:lstStyle/>
        <a:p>
          <a:endParaRPr lang="es-MX"/>
        </a:p>
      </dgm:t>
    </dgm:pt>
    <dgm:pt modelId="{A6654052-5706-47DC-86E4-CDC9B2FBF20D}" type="pres">
      <dgm:prSet presAssocID="{AE2E1717-8B33-4D4D-A358-0A4AB810A6B9}" presName="node" presStyleLbl="node1" presStyleIdx="5" presStyleCnt="13" custScaleX="180780" custScaleY="152699" custRadScaleRad="104053" custRadScaleInc="-11190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4013C2-C4DC-442D-81F5-24FF6DA322B9}" type="pres">
      <dgm:prSet presAssocID="{AE2E1717-8B33-4D4D-A358-0A4AB810A6B9}" presName="dummy" presStyleCnt="0"/>
      <dgm:spPr/>
    </dgm:pt>
    <dgm:pt modelId="{0E8A3DAF-F1F2-4151-B9F1-D48C57AB2757}" type="pres">
      <dgm:prSet presAssocID="{4BA0BF14-F53F-469D-8A30-A0F75290F310}" presName="sibTrans" presStyleLbl="sibTrans2D1" presStyleIdx="5" presStyleCnt="13"/>
      <dgm:spPr/>
      <dgm:t>
        <a:bodyPr/>
        <a:lstStyle/>
        <a:p>
          <a:endParaRPr lang="es-MX"/>
        </a:p>
      </dgm:t>
    </dgm:pt>
    <dgm:pt modelId="{6B569211-0FF8-4D2C-87A6-5DA3F60A2297}" type="pres">
      <dgm:prSet presAssocID="{1FE783CC-E5E8-4253-9597-BA979DDAECD9}" presName="node" presStyleLbl="node1" presStyleIdx="6" presStyleCnt="13" custScaleX="208724" custScaleY="191572" custRadScaleRad="88619" custRadScaleInc="-12143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7FEC867-B4DA-4115-887C-E94044E33A5D}" type="pres">
      <dgm:prSet presAssocID="{1FE783CC-E5E8-4253-9597-BA979DDAECD9}" presName="dummy" presStyleCnt="0"/>
      <dgm:spPr/>
    </dgm:pt>
    <dgm:pt modelId="{8B04C746-0233-4DE9-BF9A-A131C52FEC84}" type="pres">
      <dgm:prSet presAssocID="{C9FF952D-B62E-4D79-83A0-5F88D9A4C6D0}" presName="sibTrans" presStyleLbl="sibTrans2D1" presStyleIdx="6" presStyleCnt="13"/>
      <dgm:spPr/>
      <dgm:t>
        <a:bodyPr/>
        <a:lstStyle/>
        <a:p>
          <a:endParaRPr lang="es-MX"/>
        </a:p>
      </dgm:t>
    </dgm:pt>
    <dgm:pt modelId="{ACF84090-E2A7-4A69-9B3D-B3E7A27160D7}" type="pres">
      <dgm:prSet presAssocID="{942F86C8-30E9-475E-BCD6-B0686B757FDB}" presName="node" presStyleLbl="node1" presStyleIdx="7" presStyleCnt="13" custScaleX="234255" custScaleY="187644" custRadScaleRad="85678" custRadScaleInc="-6091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6124E6A-0BDA-4405-A3F1-B1331A547D98}" type="pres">
      <dgm:prSet presAssocID="{942F86C8-30E9-475E-BCD6-B0686B757FDB}" presName="dummy" presStyleCnt="0"/>
      <dgm:spPr/>
    </dgm:pt>
    <dgm:pt modelId="{E3A4C4AA-5319-4352-8870-7EAD7267EB00}" type="pres">
      <dgm:prSet presAssocID="{877BD1A5-EBD0-4947-AD32-DE4CCAB82429}" presName="sibTrans" presStyleLbl="sibTrans2D1" presStyleIdx="7" presStyleCnt="13"/>
      <dgm:spPr/>
      <dgm:t>
        <a:bodyPr/>
        <a:lstStyle/>
        <a:p>
          <a:endParaRPr lang="es-MX"/>
        </a:p>
      </dgm:t>
    </dgm:pt>
    <dgm:pt modelId="{CA3D875F-5AAE-4D7C-9593-57A41B8FB442}" type="pres">
      <dgm:prSet presAssocID="{F47ED172-A66D-42BF-BC5F-87A518F9FB3B}" presName="node" presStyleLbl="node1" presStyleIdx="8" presStyleCnt="13" custScaleX="213907" custScaleY="139887" custRadScaleRad="96416" custRadScaleInc="4419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17247E4-7D80-4BE5-82E7-7D6D2A0CD4FA}" type="pres">
      <dgm:prSet presAssocID="{F47ED172-A66D-42BF-BC5F-87A518F9FB3B}" presName="dummy" presStyleCnt="0"/>
      <dgm:spPr/>
    </dgm:pt>
    <dgm:pt modelId="{7DB2675D-9775-42C4-9DF5-5B526EE53261}" type="pres">
      <dgm:prSet presAssocID="{9624EEFA-8A4F-4584-92BC-5B158AEDF10B}" presName="sibTrans" presStyleLbl="sibTrans2D1" presStyleIdx="8" presStyleCnt="13"/>
      <dgm:spPr/>
      <dgm:t>
        <a:bodyPr/>
        <a:lstStyle/>
        <a:p>
          <a:endParaRPr lang="es-MX"/>
        </a:p>
      </dgm:t>
    </dgm:pt>
    <dgm:pt modelId="{800558C2-B8C8-4AEA-A6DD-A02E1B29352A}" type="pres">
      <dgm:prSet presAssocID="{5EA9E914-75A3-46CE-B24E-94940737171F}" presName="node" presStyleLbl="node1" presStyleIdx="9" presStyleCnt="13" custScaleX="164146" custScaleY="16061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07AC92C-7512-4DBD-872B-AAEBDFBF8FD3}" type="pres">
      <dgm:prSet presAssocID="{5EA9E914-75A3-46CE-B24E-94940737171F}" presName="dummy" presStyleCnt="0"/>
      <dgm:spPr/>
    </dgm:pt>
    <dgm:pt modelId="{6BAFB0AB-94D2-4645-8DC9-D8179EBCCBE0}" type="pres">
      <dgm:prSet presAssocID="{2579928C-0A19-4A72-98D1-64C4B1606FBD}" presName="sibTrans" presStyleLbl="sibTrans2D1" presStyleIdx="9" presStyleCnt="13"/>
      <dgm:spPr/>
      <dgm:t>
        <a:bodyPr/>
        <a:lstStyle/>
        <a:p>
          <a:endParaRPr lang="es-MX"/>
        </a:p>
      </dgm:t>
    </dgm:pt>
    <dgm:pt modelId="{C127D0B0-6444-4A4B-91C0-74F16282EC3C}" type="pres">
      <dgm:prSet presAssocID="{2CC37F06-F8E6-4379-9171-1E592434E2B9}" presName="node" presStyleLbl="node1" presStyleIdx="10" presStyleCnt="13" custScaleX="234069" custScaleY="174117" custRadScaleRad="86656" custRadScaleInc="-3573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7A40AC-E115-43C0-AB4C-A08B5F257013}" type="pres">
      <dgm:prSet presAssocID="{2CC37F06-F8E6-4379-9171-1E592434E2B9}" presName="dummy" presStyleCnt="0"/>
      <dgm:spPr/>
    </dgm:pt>
    <dgm:pt modelId="{D297338F-5792-4AAF-89C5-B194DD6188AE}" type="pres">
      <dgm:prSet presAssocID="{B2A6A60E-5587-4D3D-8EA2-5C14C32CC344}" presName="sibTrans" presStyleLbl="sibTrans2D1" presStyleIdx="10" presStyleCnt="13"/>
      <dgm:spPr/>
      <dgm:t>
        <a:bodyPr/>
        <a:lstStyle/>
        <a:p>
          <a:endParaRPr lang="es-MX"/>
        </a:p>
      </dgm:t>
    </dgm:pt>
    <dgm:pt modelId="{4AC99CA7-6B83-4937-81A1-10C98D33D714}" type="pres">
      <dgm:prSet presAssocID="{5D73E386-AFC1-4D80-AB13-67A4AC236853}" presName="node" presStyleLbl="node1" presStyleIdx="11" presStyleCnt="13" custScaleX="239438" custScaleY="138295" custRadScaleRad="84824" custRadScaleInc="-3421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9140202-0485-4D3E-8E6F-EED5DFC5A82A}" type="pres">
      <dgm:prSet presAssocID="{5D73E386-AFC1-4D80-AB13-67A4AC236853}" presName="dummy" presStyleCnt="0"/>
      <dgm:spPr/>
    </dgm:pt>
    <dgm:pt modelId="{B7931D88-BC72-4F34-9047-7C3002871CAA}" type="pres">
      <dgm:prSet presAssocID="{6396C8C7-BA12-4748-BE5D-D5DAFD276024}" presName="sibTrans" presStyleLbl="sibTrans2D1" presStyleIdx="11" presStyleCnt="13"/>
      <dgm:spPr/>
      <dgm:t>
        <a:bodyPr/>
        <a:lstStyle/>
        <a:p>
          <a:endParaRPr lang="es-MX"/>
        </a:p>
      </dgm:t>
    </dgm:pt>
    <dgm:pt modelId="{C30A80A5-7A82-4114-A710-2BE753663097}" type="pres">
      <dgm:prSet presAssocID="{32FE1E1B-66F3-42C1-BB18-1BB83F843936}" presName="node" presStyleLbl="node1" presStyleIdx="12" presStyleCnt="13" custScaleX="211622" custScaleY="190778" custRadScaleRad="88809" custRadScaleInc="-444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D7FBEF5-9F65-4C9C-AB73-63E6F09D5C03}" type="pres">
      <dgm:prSet presAssocID="{32FE1E1B-66F3-42C1-BB18-1BB83F843936}" presName="dummy" presStyleCnt="0"/>
      <dgm:spPr/>
    </dgm:pt>
    <dgm:pt modelId="{04C80958-BA91-4AA9-BFE4-7F8C293727B2}" type="pres">
      <dgm:prSet presAssocID="{8873E7F4-5E6B-47FF-96E6-AA931947C21E}" presName="sibTrans" presStyleLbl="sibTrans2D1" presStyleIdx="12" presStyleCnt="13"/>
      <dgm:spPr/>
      <dgm:t>
        <a:bodyPr/>
        <a:lstStyle/>
        <a:p>
          <a:endParaRPr lang="es-MX"/>
        </a:p>
      </dgm:t>
    </dgm:pt>
  </dgm:ptLst>
  <dgm:cxnLst>
    <dgm:cxn modelId="{91949E70-BA5D-435C-ADB8-A4FDE430EEE2}" type="presOf" srcId="{7C20ECC2-7BF5-44CE-A82A-116046CEAA15}" destId="{A9435B19-A7C5-4510-9564-3B430CADCB0E}" srcOrd="0" destOrd="0" presId="urn:microsoft.com/office/officeart/2005/8/layout/radial6"/>
    <dgm:cxn modelId="{3789E5D5-50DC-4FD5-98B9-D13D677041BE}" srcId="{AE8CDA38-0B4D-4BAE-9A06-B62680CA6381}" destId="{6A62BC4F-A5B4-4991-8DF6-6CC6AD2EEA6D}" srcOrd="2" destOrd="0" parTransId="{F6067FAD-6A22-4778-A6AC-BB26BF5DDECB}" sibTransId="{192CC48D-44E1-4622-A2BB-2636A6E8B267}"/>
    <dgm:cxn modelId="{DA66D2F5-A65C-4F50-850D-9178E8CDE1C2}" type="presOf" srcId="{2CC37F06-F8E6-4379-9171-1E592434E2B9}" destId="{C127D0B0-6444-4A4B-91C0-74F16282EC3C}" srcOrd="0" destOrd="0" presId="urn:microsoft.com/office/officeart/2005/8/layout/radial6"/>
    <dgm:cxn modelId="{67961007-15DC-4952-B0FB-AC34D9418574}" type="presOf" srcId="{5D73E386-AFC1-4D80-AB13-67A4AC236853}" destId="{4AC99CA7-6B83-4937-81A1-10C98D33D714}" srcOrd="0" destOrd="0" presId="urn:microsoft.com/office/officeart/2005/8/layout/radial6"/>
    <dgm:cxn modelId="{5E358C49-6E1C-4E70-BC61-C501B28FF3D6}" type="presOf" srcId="{32FE1E1B-66F3-42C1-BB18-1BB83F843936}" destId="{C30A80A5-7A82-4114-A710-2BE753663097}" srcOrd="0" destOrd="0" presId="urn:microsoft.com/office/officeart/2005/8/layout/radial6"/>
    <dgm:cxn modelId="{AAE5AB85-591A-48F8-AA7D-A6B38D28027C}" type="presOf" srcId="{F3C4A44E-9EB7-4CE3-9235-67769EF6DDD8}" destId="{A1D502CE-4F4C-46B5-9E14-8A35853D8C06}" srcOrd="0" destOrd="0" presId="urn:microsoft.com/office/officeart/2005/8/layout/radial6"/>
    <dgm:cxn modelId="{B5D542A1-7731-4B7C-A3BD-DDCF433DFEF3}" type="presOf" srcId="{9624EEFA-8A4F-4584-92BC-5B158AEDF10B}" destId="{7DB2675D-9775-42C4-9DF5-5B526EE53261}" srcOrd="0" destOrd="0" presId="urn:microsoft.com/office/officeart/2005/8/layout/radial6"/>
    <dgm:cxn modelId="{98E7D881-FAED-4097-AEC1-324463E89396}" srcId="{AE8CDA38-0B4D-4BAE-9A06-B62680CA6381}" destId="{F47ED172-A66D-42BF-BC5F-87A518F9FB3B}" srcOrd="8" destOrd="0" parTransId="{6B7C4115-8EFC-404C-B7DB-A17C74F836BC}" sibTransId="{9624EEFA-8A4F-4584-92BC-5B158AEDF10B}"/>
    <dgm:cxn modelId="{F5DFDB00-6101-409C-B4DB-30500696CF01}" srcId="{AE8CDA38-0B4D-4BAE-9A06-B62680CA6381}" destId="{5EA9E914-75A3-46CE-B24E-94940737171F}" srcOrd="9" destOrd="0" parTransId="{AE5B5F01-8306-4D6A-A5A5-D0D7C96C933D}" sibTransId="{2579928C-0A19-4A72-98D1-64C4B1606FBD}"/>
    <dgm:cxn modelId="{F1C328B5-E138-4AC1-AC68-73FF99D5019E}" srcId="{AE8CDA38-0B4D-4BAE-9A06-B62680CA6381}" destId="{BA8C52C5-804F-42D4-816F-07C8938B5B61}" srcOrd="3" destOrd="0" parTransId="{A8CDD267-3B81-4254-A353-44D2A29FC5DE}" sibTransId="{7C20ECC2-7BF5-44CE-A82A-116046CEAA15}"/>
    <dgm:cxn modelId="{05DD71A8-6E64-4E77-9AFD-E33D55201C4D}" type="presOf" srcId="{2579928C-0A19-4A72-98D1-64C4B1606FBD}" destId="{6BAFB0AB-94D2-4645-8DC9-D8179EBCCBE0}" srcOrd="0" destOrd="0" presId="urn:microsoft.com/office/officeart/2005/8/layout/radial6"/>
    <dgm:cxn modelId="{02151044-AD71-47DE-A881-C45070887BB0}" type="presOf" srcId="{730BCC4F-2B93-4078-9457-1439D5D5DD78}" destId="{7E86F2AE-8A70-4E71-A847-DC8DE06A573C}" srcOrd="0" destOrd="0" presId="urn:microsoft.com/office/officeart/2005/8/layout/radial6"/>
    <dgm:cxn modelId="{761885CC-0F4A-4882-874C-5BCF7820BF37}" type="presOf" srcId="{942F86C8-30E9-475E-BCD6-B0686B757FDB}" destId="{ACF84090-E2A7-4A69-9B3D-B3E7A27160D7}" srcOrd="0" destOrd="0" presId="urn:microsoft.com/office/officeart/2005/8/layout/radial6"/>
    <dgm:cxn modelId="{D5D9DC7D-300A-45F7-9568-5D73492FC843}" srcId="{AE8CDA38-0B4D-4BAE-9A06-B62680CA6381}" destId="{942F86C8-30E9-475E-BCD6-B0686B757FDB}" srcOrd="7" destOrd="0" parTransId="{E4CBAD74-D5B4-4261-BC3D-0BC0124DEE7F}" sibTransId="{877BD1A5-EBD0-4947-AD32-DE4CCAB82429}"/>
    <dgm:cxn modelId="{68649F7E-0A41-48B8-8B9B-58B31F8F4782}" type="presOf" srcId="{AE2E1717-8B33-4D4D-A358-0A4AB810A6B9}" destId="{A6654052-5706-47DC-86E4-CDC9B2FBF20D}" srcOrd="0" destOrd="0" presId="urn:microsoft.com/office/officeart/2005/8/layout/radial6"/>
    <dgm:cxn modelId="{4770C4A1-D9B7-4571-99D0-6D9644EAB469}" type="presOf" srcId="{5D6913D7-17B3-494F-9CE8-E01F00DBD0E9}" destId="{66C7677D-2870-4D45-81A9-7E47D7D38D18}" srcOrd="0" destOrd="0" presId="urn:microsoft.com/office/officeart/2005/8/layout/radial6"/>
    <dgm:cxn modelId="{4D5FC6B6-C7D6-4459-A81E-1DF3D4CCFC5F}" srcId="{AE8CDA38-0B4D-4BAE-9A06-B62680CA6381}" destId="{1FE783CC-E5E8-4253-9597-BA979DDAECD9}" srcOrd="6" destOrd="0" parTransId="{884FF099-07EA-4C90-83BB-55998F233B57}" sibTransId="{C9FF952D-B62E-4D79-83A0-5F88D9A4C6D0}"/>
    <dgm:cxn modelId="{C1887777-A363-492B-B929-D32448F1FA80}" srcId="{730BCC4F-2B93-4078-9457-1439D5D5DD78}" destId="{AE8CDA38-0B4D-4BAE-9A06-B62680CA6381}" srcOrd="0" destOrd="0" parTransId="{027F6343-4032-4FE3-AEC9-DD65C13D1A11}" sibTransId="{D9C0AD2C-C252-4E14-ABA3-0E2E1B105243}"/>
    <dgm:cxn modelId="{0E9F3C98-1CAC-425F-AD46-8FE677901DB2}" type="presOf" srcId="{F47ED172-A66D-42BF-BC5F-87A518F9FB3B}" destId="{CA3D875F-5AAE-4D7C-9593-57A41B8FB442}" srcOrd="0" destOrd="0" presId="urn:microsoft.com/office/officeart/2005/8/layout/radial6"/>
    <dgm:cxn modelId="{3ABF7941-5A43-4DBF-A790-95452F905432}" srcId="{AE8CDA38-0B4D-4BAE-9A06-B62680CA6381}" destId="{5D6913D7-17B3-494F-9CE8-E01F00DBD0E9}" srcOrd="4" destOrd="0" parTransId="{E2838B82-7767-4292-8A42-D69F7AC104A0}" sibTransId="{67F89A9C-88E8-41F7-907E-AD606971112A}"/>
    <dgm:cxn modelId="{7081E5D8-BB19-457B-9AA7-AD607FB1712D}" type="presOf" srcId="{1FE783CC-E5E8-4253-9597-BA979DDAECD9}" destId="{6B569211-0FF8-4D2C-87A6-5DA3F60A2297}" srcOrd="0" destOrd="0" presId="urn:microsoft.com/office/officeart/2005/8/layout/radial6"/>
    <dgm:cxn modelId="{3F67A7DC-C999-406D-A33A-750EC9A05B95}" srcId="{AE8CDA38-0B4D-4BAE-9A06-B62680CA6381}" destId="{32FE1E1B-66F3-42C1-BB18-1BB83F843936}" srcOrd="12" destOrd="0" parTransId="{3F65AB2C-78AD-46E7-A415-90FAA325053E}" sibTransId="{8873E7F4-5E6B-47FF-96E6-AA931947C21E}"/>
    <dgm:cxn modelId="{1DFAF7DE-4872-4FC1-A684-CA71E3124217}" srcId="{AE8CDA38-0B4D-4BAE-9A06-B62680CA6381}" destId="{AE2E1717-8B33-4D4D-A358-0A4AB810A6B9}" srcOrd="5" destOrd="0" parTransId="{FF17ED2E-57EB-4CB7-81B6-1CAF4AE087F1}" sibTransId="{4BA0BF14-F53F-469D-8A30-A0F75290F310}"/>
    <dgm:cxn modelId="{7B6F9E05-92A6-4C5A-956A-C24C20CC7423}" type="presOf" srcId="{877BD1A5-EBD0-4947-AD32-DE4CCAB82429}" destId="{E3A4C4AA-5319-4352-8870-7EAD7267EB00}" srcOrd="0" destOrd="0" presId="urn:microsoft.com/office/officeart/2005/8/layout/radial6"/>
    <dgm:cxn modelId="{2C65AEE8-1ED6-4362-962B-9EA7613DF405}" type="presOf" srcId="{BA8C52C5-804F-42D4-816F-07C8938B5B61}" destId="{D14392DC-EC0C-44DC-B0BE-4773115BBAA4}" srcOrd="0" destOrd="0" presId="urn:microsoft.com/office/officeart/2005/8/layout/radial6"/>
    <dgm:cxn modelId="{7A6EFD84-DE57-4BCB-B80A-06B6B3A1A0B4}" type="presOf" srcId="{AE8CDA38-0B4D-4BAE-9A06-B62680CA6381}" destId="{896D9253-5B82-4BF2-957C-149BC640F17C}" srcOrd="0" destOrd="0" presId="urn:microsoft.com/office/officeart/2005/8/layout/radial6"/>
    <dgm:cxn modelId="{7901577B-6604-4621-A427-53CA14843E4A}" type="presOf" srcId="{B2A6A60E-5587-4D3D-8EA2-5C14C32CC344}" destId="{D297338F-5792-4AAF-89C5-B194DD6188AE}" srcOrd="0" destOrd="0" presId="urn:microsoft.com/office/officeart/2005/8/layout/radial6"/>
    <dgm:cxn modelId="{2D693AE0-4C37-4C63-8A04-D785D19A3E11}" type="presOf" srcId="{4BA0BF14-F53F-469D-8A30-A0F75290F310}" destId="{0E8A3DAF-F1F2-4151-B9F1-D48C57AB2757}" srcOrd="0" destOrd="0" presId="urn:microsoft.com/office/officeart/2005/8/layout/radial6"/>
    <dgm:cxn modelId="{38738101-C6EF-45C4-AC11-5095ADDE91CE}" type="presOf" srcId="{192CC48D-44E1-4622-A2BB-2636A6E8B267}" destId="{70F4E376-7EF9-48D1-902F-F80259BCB50C}" srcOrd="0" destOrd="0" presId="urn:microsoft.com/office/officeart/2005/8/layout/radial6"/>
    <dgm:cxn modelId="{AF9944F9-6DD2-4F43-992F-E758E577F989}" type="presOf" srcId="{EA34E4EA-D802-4536-81A0-46A1D8360A0A}" destId="{86A6A1C5-50F2-48F9-8C75-4EFC8F1EE664}" srcOrd="0" destOrd="0" presId="urn:microsoft.com/office/officeart/2005/8/layout/radial6"/>
    <dgm:cxn modelId="{783D3BEC-741F-4C9F-AAD3-B540F5105A1C}" type="presOf" srcId="{AB16C860-CE48-48A3-9A78-AF4392F038C6}" destId="{A04DA241-9A75-4A1E-8E0E-AF21EAE52337}" srcOrd="0" destOrd="0" presId="urn:microsoft.com/office/officeart/2005/8/layout/radial6"/>
    <dgm:cxn modelId="{2C24136E-F353-4E31-8EFC-9E3CE73268C2}" type="presOf" srcId="{6396C8C7-BA12-4748-BE5D-D5DAFD276024}" destId="{B7931D88-BC72-4F34-9047-7C3002871CAA}" srcOrd="0" destOrd="0" presId="urn:microsoft.com/office/officeart/2005/8/layout/radial6"/>
    <dgm:cxn modelId="{48C7DA83-5C16-435B-AA9B-56BC79FAF530}" type="presOf" srcId="{8873E7F4-5E6B-47FF-96E6-AA931947C21E}" destId="{04C80958-BA91-4AA9-BFE4-7F8C293727B2}" srcOrd="0" destOrd="0" presId="urn:microsoft.com/office/officeart/2005/8/layout/radial6"/>
    <dgm:cxn modelId="{E87AEE07-DFD4-4E67-9911-5E10BAF2854A}" type="presOf" srcId="{67F89A9C-88E8-41F7-907E-AD606971112A}" destId="{8AEF4DC1-F00D-40A0-B922-7181167AA6AB}" srcOrd="0" destOrd="0" presId="urn:microsoft.com/office/officeart/2005/8/layout/radial6"/>
    <dgm:cxn modelId="{31FBD912-9158-4FCB-B293-D3DCBA971089}" srcId="{AE8CDA38-0B4D-4BAE-9A06-B62680CA6381}" destId="{5D73E386-AFC1-4D80-AB13-67A4AC236853}" srcOrd="11" destOrd="0" parTransId="{071D198E-30B2-44C5-95BD-8069E32553EA}" sibTransId="{6396C8C7-BA12-4748-BE5D-D5DAFD276024}"/>
    <dgm:cxn modelId="{FB7053C6-BD11-458C-B54B-D8EE5A811477}" type="presOf" srcId="{6A62BC4F-A5B4-4991-8DF6-6CC6AD2EEA6D}" destId="{77281981-F261-4C8A-AFE2-73B7E87A7EAE}" srcOrd="0" destOrd="0" presId="urn:microsoft.com/office/officeart/2005/8/layout/radial6"/>
    <dgm:cxn modelId="{41325AFD-E0F4-4731-A322-AF2629E03AE4}" srcId="{AE8CDA38-0B4D-4BAE-9A06-B62680CA6381}" destId="{2CC37F06-F8E6-4379-9171-1E592434E2B9}" srcOrd="10" destOrd="0" parTransId="{0CFAFB13-AE9D-412E-8045-4FB469A8AB92}" sibTransId="{B2A6A60E-5587-4D3D-8EA2-5C14C32CC344}"/>
    <dgm:cxn modelId="{34E1A911-6CAB-4229-B54F-DA493EF85320}" srcId="{AE8CDA38-0B4D-4BAE-9A06-B62680CA6381}" destId="{F3C4A44E-9EB7-4CE3-9235-67769EF6DDD8}" srcOrd="1" destOrd="0" parTransId="{4748027E-07F5-43B2-9F7B-D0BF84218033}" sibTransId="{2323E7C9-32E7-4A24-A671-FBE56D65C2B5}"/>
    <dgm:cxn modelId="{0A7502C4-57A2-41DB-AAED-8CE1CC8588FB}" type="presOf" srcId="{C9FF952D-B62E-4D79-83A0-5F88D9A4C6D0}" destId="{8B04C746-0233-4DE9-BF9A-A131C52FEC84}" srcOrd="0" destOrd="0" presId="urn:microsoft.com/office/officeart/2005/8/layout/radial6"/>
    <dgm:cxn modelId="{333CA4B6-8FC8-4679-9932-5F382EC86647}" type="presOf" srcId="{2323E7C9-32E7-4A24-A671-FBE56D65C2B5}" destId="{09B447A9-6102-499A-8B46-D4D436860EDD}" srcOrd="0" destOrd="0" presId="urn:microsoft.com/office/officeart/2005/8/layout/radial6"/>
    <dgm:cxn modelId="{BA5712F0-280E-4E83-B976-7F51E89FBFE2}" type="presOf" srcId="{5EA9E914-75A3-46CE-B24E-94940737171F}" destId="{800558C2-B8C8-4AEA-A6DD-A02E1B29352A}" srcOrd="0" destOrd="0" presId="urn:microsoft.com/office/officeart/2005/8/layout/radial6"/>
    <dgm:cxn modelId="{30BEC949-C5BD-4BF9-BFF2-677D18658B7E}" srcId="{AE8CDA38-0B4D-4BAE-9A06-B62680CA6381}" destId="{AB16C860-CE48-48A3-9A78-AF4392F038C6}" srcOrd="0" destOrd="0" parTransId="{0CC936C4-021A-4654-BB03-3A8FB7CE8ED4}" sibTransId="{EA34E4EA-D802-4536-81A0-46A1D8360A0A}"/>
    <dgm:cxn modelId="{678CCDE8-5961-44AA-A19A-C33B5EA516A4}" type="presParOf" srcId="{7E86F2AE-8A70-4E71-A847-DC8DE06A573C}" destId="{896D9253-5B82-4BF2-957C-149BC640F17C}" srcOrd="0" destOrd="0" presId="urn:microsoft.com/office/officeart/2005/8/layout/radial6"/>
    <dgm:cxn modelId="{7272ADBA-ADDF-4197-90E0-E6788069AEE8}" type="presParOf" srcId="{7E86F2AE-8A70-4E71-A847-DC8DE06A573C}" destId="{A04DA241-9A75-4A1E-8E0E-AF21EAE52337}" srcOrd="1" destOrd="0" presId="urn:microsoft.com/office/officeart/2005/8/layout/radial6"/>
    <dgm:cxn modelId="{C300A74E-535C-47EF-9BEA-520DB8E075D4}" type="presParOf" srcId="{7E86F2AE-8A70-4E71-A847-DC8DE06A573C}" destId="{FBC060EF-1EC3-44B9-B462-A189C6651CDB}" srcOrd="2" destOrd="0" presId="urn:microsoft.com/office/officeart/2005/8/layout/radial6"/>
    <dgm:cxn modelId="{3C6FA2F3-2C50-4DCD-8899-D7AA5CECD6A5}" type="presParOf" srcId="{7E86F2AE-8A70-4E71-A847-DC8DE06A573C}" destId="{86A6A1C5-50F2-48F9-8C75-4EFC8F1EE664}" srcOrd="3" destOrd="0" presId="urn:microsoft.com/office/officeart/2005/8/layout/radial6"/>
    <dgm:cxn modelId="{FA6B69E3-7F1B-40DA-AEE1-F49A70A6D56E}" type="presParOf" srcId="{7E86F2AE-8A70-4E71-A847-DC8DE06A573C}" destId="{A1D502CE-4F4C-46B5-9E14-8A35853D8C06}" srcOrd="4" destOrd="0" presId="urn:microsoft.com/office/officeart/2005/8/layout/radial6"/>
    <dgm:cxn modelId="{22010BDA-AEEF-4230-8736-07A76F1BAC8D}" type="presParOf" srcId="{7E86F2AE-8A70-4E71-A847-DC8DE06A573C}" destId="{C62F03F5-AA38-44E2-A65E-2EB38785B9D6}" srcOrd="5" destOrd="0" presId="urn:microsoft.com/office/officeart/2005/8/layout/radial6"/>
    <dgm:cxn modelId="{F475F1C2-7B72-4FE4-ACA0-21CF0CEB396A}" type="presParOf" srcId="{7E86F2AE-8A70-4E71-A847-DC8DE06A573C}" destId="{09B447A9-6102-499A-8B46-D4D436860EDD}" srcOrd="6" destOrd="0" presId="urn:microsoft.com/office/officeart/2005/8/layout/radial6"/>
    <dgm:cxn modelId="{37BD0A17-1297-430B-AA9C-CC0F1CEDF183}" type="presParOf" srcId="{7E86F2AE-8A70-4E71-A847-DC8DE06A573C}" destId="{77281981-F261-4C8A-AFE2-73B7E87A7EAE}" srcOrd="7" destOrd="0" presId="urn:microsoft.com/office/officeart/2005/8/layout/radial6"/>
    <dgm:cxn modelId="{F7879C13-5BCC-49A6-ACE5-0FEA8DA56A0E}" type="presParOf" srcId="{7E86F2AE-8A70-4E71-A847-DC8DE06A573C}" destId="{9ACCAC9D-F434-4858-AB2F-DC736A6706FF}" srcOrd="8" destOrd="0" presId="urn:microsoft.com/office/officeart/2005/8/layout/radial6"/>
    <dgm:cxn modelId="{5A9CC49A-3C55-4E03-95D7-6783879E5794}" type="presParOf" srcId="{7E86F2AE-8A70-4E71-A847-DC8DE06A573C}" destId="{70F4E376-7EF9-48D1-902F-F80259BCB50C}" srcOrd="9" destOrd="0" presId="urn:microsoft.com/office/officeart/2005/8/layout/radial6"/>
    <dgm:cxn modelId="{95AB1B2E-BB4F-4F2B-8AE5-2BEC6124EE75}" type="presParOf" srcId="{7E86F2AE-8A70-4E71-A847-DC8DE06A573C}" destId="{D14392DC-EC0C-44DC-B0BE-4773115BBAA4}" srcOrd="10" destOrd="0" presId="urn:microsoft.com/office/officeart/2005/8/layout/radial6"/>
    <dgm:cxn modelId="{0CB9BA08-9349-45EF-9370-161ABC461502}" type="presParOf" srcId="{7E86F2AE-8A70-4E71-A847-DC8DE06A573C}" destId="{42308B08-0DB8-4B23-805F-1FB782619EAE}" srcOrd="11" destOrd="0" presId="urn:microsoft.com/office/officeart/2005/8/layout/radial6"/>
    <dgm:cxn modelId="{BC3EBFD3-7E10-4AEA-999B-7D7550D73617}" type="presParOf" srcId="{7E86F2AE-8A70-4E71-A847-DC8DE06A573C}" destId="{A9435B19-A7C5-4510-9564-3B430CADCB0E}" srcOrd="12" destOrd="0" presId="urn:microsoft.com/office/officeart/2005/8/layout/radial6"/>
    <dgm:cxn modelId="{D0C0B18B-FED3-47C2-86D6-1B5EB43C8110}" type="presParOf" srcId="{7E86F2AE-8A70-4E71-A847-DC8DE06A573C}" destId="{66C7677D-2870-4D45-81A9-7E47D7D38D18}" srcOrd="13" destOrd="0" presId="urn:microsoft.com/office/officeart/2005/8/layout/radial6"/>
    <dgm:cxn modelId="{77281A69-C826-4A22-A245-63585778DCE3}" type="presParOf" srcId="{7E86F2AE-8A70-4E71-A847-DC8DE06A573C}" destId="{DA30A7F9-64D9-4832-9539-7E6DE3FF2454}" srcOrd="14" destOrd="0" presId="urn:microsoft.com/office/officeart/2005/8/layout/radial6"/>
    <dgm:cxn modelId="{EA0D0133-5230-4EB7-89C1-B7E40DD8682E}" type="presParOf" srcId="{7E86F2AE-8A70-4E71-A847-DC8DE06A573C}" destId="{8AEF4DC1-F00D-40A0-B922-7181167AA6AB}" srcOrd="15" destOrd="0" presId="urn:microsoft.com/office/officeart/2005/8/layout/radial6"/>
    <dgm:cxn modelId="{EB68DD6F-C1BF-4118-B920-F885B0EB7907}" type="presParOf" srcId="{7E86F2AE-8A70-4E71-A847-DC8DE06A573C}" destId="{A6654052-5706-47DC-86E4-CDC9B2FBF20D}" srcOrd="16" destOrd="0" presId="urn:microsoft.com/office/officeart/2005/8/layout/radial6"/>
    <dgm:cxn modelId="{65A68F61-D96A-4792-B7BD-83C64AE6FDA1}" type="presParOf" srcId="{7E86F2AE-8A70-4E71-A847-DC8DE06A573C}" destId="{CB4013C2-C4DC-442D-81F5-24FF6DA322B9}" srcOrd="17" destOrd="0" presId="urn:microsoft.com/office/officeart/2005/8/layout/radial6"/>
    <dgm:cxn modelId="{725B78AA-5E79-4907-8DAD-B62AEB66134C}" type="presParOf" srcId="{7E86F2AE-8A70-4E71-A847-DC8DE06A573C}" destId="{0E8A3DAF-F1F2-4151-B9F1-D48C57AB2757}" srcOrd="18" destOrd="0" presId="urn:microsoft.com/office/officeart/2005/8/layout/radial6"/>
    <dgm:cxn modelId="{075DE4AD-774A-4BDC-BD89-1EA419394241}" type="presParOf" srcId="{7E86F2AE-8A70-4E71-A847-DC8DE06A573C}" destId="{6B569211-0FF8-4D2C-87A6-5DA3F60A2297}" srcOrd="19" destOrd="0" presId="urn:microsoft.com/office/officeart/2005/8/layout/radial6"/>
    <dgm:cxn modelId="{690FDB66-DFAC-4F8C-BBB4-15AB061AD578}" type="presParOf" srcId="{7E86F2AE-8A70-4E71-A847-DC8DE06A573C}" destId="{27FEC867-B4DA-4115-887C-E94044E33A5D}" srcOrd="20" destOrd="0" presId="urn:microsoft.com/office/officeart/2005/8/layout/radial6"/>
    <dgm:cxn modelId="{5909039B-305A-4C39-9643-A1A265950663}" type="presParOf" srcId="{7E86F2AE-8A70-4E71-A847-DC8DE06A573C}" destId="{8B04C746-0233-4DE9-BF9A-A131C52FEC84}" srcOrd="21" destOrd="0" presId="urn:microsoft.com/office/officeart/2005/8/layout/radial6"/>
    <dgm:cxn modelId="{D43BDCA7-AC36-47AB-B9C1-C49BA0790DDE}" type="presParOf" srcId="{7E86F2AE-8A70-4E71-A847-DC8DE06A573C}" destId="{ACF84090-E2A7-4A69-9B3D-B3E7A27160D7}" srcOrd="22" destOrd="0" presId="urn:microsoft.com/office/officeart/2005/8/layout/radial6"/>
    <dgm:cxn modelId="{68724A50-5841-41CA-AEC2-3A2874DBF048}" type="presParOf" srcId="{7E86F2AE-8A70-4E71-A847-DC8DE06A573C}" destId="{26124E6A-0BDA-4405-A3F1-B1331A547D98}" srcOrd="23" destOrd="0" presId="urn:microsoft.com/office/officeart/2005/8/layout/radial6"/>
    <dgm:cxn modelId="{5F266882-E3FE-47AB-B3E8-EA1010283504}" type="presParOf" srcId="{7E86F2AE-8A70-4E71-A847-DC8DE06A573C}" destId="{E3A4C4AA-5319-4352-8870-7EAD7267EB00}" srcOrd="24" destOrd="0" presId="urn:microsoft.com/office/officeart/2005/8/layout/radial6"/>
    <dgm:cxn modelId="{1A255C60-CB1C-4B82-B995-7271D88AD781}" type="presParOf" srcId="{7E86F2AE-8A70-4E71-A847-DC8DE06A573C}" destId="{CA3D875F-5AAE-4D7C-9593-57A41B8FB442}" srcOrd="25" destOrd="0" presId="urn:microsoft.com/office/officeart/2005/8/layout/radial6"/>
    <dgm:cxn modelId="{CCBAA2DA-9135-4D59-A4D5-22C87119FE25}" type="presParOf" srcId="{7E86F2AE-8A70-4E71-A847-DC8DE06A573C}" destId="{117247E4-7D80-4BE5-82E7-7D6D2A0CD4FA}" srcOrd="26" destOrd="0" presId="urn:microsoft.com/office/officeart/2005/8/layout/radial6"/>
    <dgm:cxn modelId="{2B17AF24-FD97-40D1-A669-9309426101EE}" type="presParOf" srcId="{7E86F2AE-8A70-4E71-A847-DC8DE06A573C}" destId="{7DB2675D-9775-42C4-9DF5-5B526EE53261}" srcOrd="27" destOrd="0" presId="urn:microsoft.com/office/officeart/2005/8/layout/radial6"/>
    <dgm:cxn modelId="{66B59350-7340-4AA4-82CB-4A96F21C08B9}" type="presParOf" srcId="{7E86F2AE-8A70-4E71-A847-DC8DE06A573C}" destId="{800558C2-B8C8-4AEA-A6DD-A02E1B29352A}" srcOrd="28" destOrd="0" presId="urn:microsoft.com/office/officeart/2005/8/layout/radial6"/>
    <dgm:cxn modelId="{8BEEB129-8DCB-491A-B08F-6CF616347883}" type="presParOf" srcId="{7E86F2AE-8A70-4E71-A847-DC8DE06A573C}" destId="{907AC92C-7512-4DBD-872B-AAEBDFBF8FD3}" srcOrd="29" destOrd="0" presId="urn:microsoft.com/office/officeart/2005/8/layout/radial6"/>
    <dgm:cxn modelId="{50C05CA7-E443-4975-8BAB-53439EF03192}" type="presParOf" srcId="{7E86F2AE-8A70-4E71-A847-DC8DE06A573C}" destId="{6BAFB0AB-94D2-4645-8DC9-D8179EBCCBE0}" srcOrd="30" destOrd="0" presId="urn:microsoft.com/office/officeart/2005/8/layout/radial6"/>
    <dgm:cxn modelId="{3B0004DA-78A2-431D-9327-1AFB0E4DD0A6}" type="presParOf" srcId="{7E86F2AE-8A70-4E71-A847-DC8DE06A573C}" destId="{C127D0B0-6444-4A4B-91C0-74F16282EC3C}" srcOrd="31" destOrd="0" presId="urn:microsoft.com/office/officeart/2005/8/layout/radial6"/>
    <dgm:cxn modelId="{6ABFF467-9B4F-43F7-9EB5-48DDF58AFF3F}" type="presParOf" srcId="{7E86F2AE-8A70-4E71-A847-DC8DE06A573C}" destId="{487A40AC-E115-43C0-AB4C-A08B5F257013}" srcOrd="32" destOrd="0" presId="urn:microsoft.com/office/officeart/2005/8/layout/radial6"/>
    <dgm:cxn modelId="{9BDEA7E7-9E96-4581-8BD0-41AD92DCBD58}" type="presParOf" srcId="{7E86F2AE-8A70-4E71-A847-DC8DE06A573C}" destId="{D297338F-5792-4AAF-89C5-B194DD6188AE}" srcOrd="33" destOrd="0" presId="urn:microsoft.com/office/officeart/2005/8/layout/radial6"/>
    <dgm:cxn modelId="{D6AE2F1E-5C56-473E-AE62-C6ADE2BF1AAA}" type="presParOf" srcId="{7E86F2AE-8A70-4E71-A847-DC8DE06A573C}" destId="{4AC99CA7-6B83-4937-81A1-10C98D33D714}" srcOrd="34" destOrd="0" presId="urn:microsoft.com/office/officeart/2005/8/layout/radial6"/>
    <dgm:cxn modelId="{8D9BBC2E-82A8-4353-882E-48691B5A4A22}" type="presParOf" srcId="{7E86F2AE-8A70-4E71-A847-DC8DE06A573C}" destId="{E9140202-0485-4D3E-8E6F-EED5DFC5A82A}" srcOrd="35" destOrd="0" presId="urn:microsoft.com/office/officeart/2005/8/layout/radial6"/>
    <dgm:cxn modelId="{F7D9125D-0BDC-4B53-8E07-C5C375D5C2CB}" type="presParOf" srcId="{7E86F2AE-8A70-4E71-A847-DC8DE06A573C}" destId="{B7931D88-BC72-4F34-9047-7C3002871CAA}" srcOrd="36" destOrd="0" presId="urn:microsoft.com/office/officeart/2005/8/layout/radial6"/>
    <dgm:cxn modelId="{1571A1EA-7C84-4989-BEEB-BDC3BE75F474}" type="presParOf" srcId="{7E86F2AE-8A70-4E71-A847-DC8DE06A573C}" destId="{C30A80A5-7A82-4114-A710-2BE753663097}" srcOrd="37" destOrd="0" presId="urn:microsoft.com/office/officeart/2005/8/layout/radial6"/>
    <dgm:cxn modelId="{27495ED6-27B6-40D9-867F-B1595EBC516C}" type="presParOf" srcId="{7E86F2AE-8A70-4E71-A847-DC8DE06A573C}" destId="{2D7FBEF5-9F65-4C9C-AB73-63E6F09D5C03}" srcOrd="38" destOrd="0" presId="urn:microsoft.com/office/officeart/2005/8/layout/radial6"/>
    <dgm:cxn modelId="{E5279056-C877-4784-B362-BC136BD28C9D}" type="presParOf" srcId="{7E86F2AE-8A70-4E71-A847-DC8DE06A573C}" destId="{04C80958-BA91-4AA9-BFE4-7F8C293727B2}" srcOrd="39" destOrd="0" presId="urn:microsoft.com/office/officeart/2005/8/layout/radial6"/>
  </dgm:cxnLst>
  <dgm:bg/>
  <dgm:whole>
    <a:ln w="76200">
      <a:solidFill>
        <a:schemeClr val="tx2">
          <a:lumMod val="60000"/>
          <a:lumOff val="40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9C2470-F6BD-49F9-817F-9243E18B8F4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356CBC9-7243-4DAC-A918-912C16313FF0}">
      <dgm:prSet phldrT="[Texto]"/>
      <dgm:spPr/>
      <dgm:t>
        <a:bodyPr/>
        <a:lstStyle/>
        <a:p>
          <a:r>
            <a:rPr lang="es-MX" dirty="0" smtClean="0"/>
            <a:t>Comunicación por escrito</a:t>
          </a:r>
        </a:p>
        <a:p>
          <a:r>
            <a:rPr lang="es-MX" dirty="0" smtClean="0"/>
            <a:t>(formal)</a:t>
          </a:r>
          <a:endParaRPr lang="es-MX" dirty="0"/>
        </a:p>
      </dgm:t>
    </dgm:pt>
    <dgm:pt modelId="{7FB8C7B5-C3E5-4723-89DF-20455B18BCFA}" type="parTrans" cxnId="{8BCC43C4-B5EC-45EC-A5E8-71F538ACA4A8}">
      <dgm:prSet/>
      <dgm:spPr/>
      <dgm:t>
        <a:bodyPr/>
        <a:lstStyle/>
        <a:p>
          <a:endParaRPr lang="es-MX"/>
        </a:p>
      </dgm:t>
    </dgm:pt>
    <dgm:pt modelId="{A83ADAA7-6258-4134-BD23-688835504D9E}" type="sibTrans" cxnId="{8BCC43C4-B5EC-45EC-A5E8-71F538ACA4A8}">
      <dgm:prSet/>
      <dgm:spPr/>
      <dgm:t>
        <a:bodyPr/>
        <a:lstStyle/>
        <a:p>
          <a:endParaRPr lang="es-MX"/>
        </a:p>
      </dgm:t>
    </dgm:pt>
    <dgm:pt modelId="{C925CC66-2EC1-490C-823C-168F84F9F887}">
      <dgm:prSet phldrT="[Texto]"/>
      <dgm:spPr/>
      <dgm:t>
        <a:bodyPr/>
        <a:lstStyle/>
        <a:p>
          <a:r>
            <a:rPr lang="es-MX" b="1" dirty="0" smtClean="0"/>
            <a:t>Grado de compromiso de los empleados</a:t>
          </a:r>
          <a:endParaRPr lang="es-MX" b="1" dirty="0"/>
        </a:p>
      </dgm:t>
    </dgm:pt>
    <dgm:pt modelId="{2E31F459-D0CF-4935-A5CF-95D291A6CAB0}" type="parTrans" cxnId="{9CFAD99C-4B4F-42D2-9DBF-D6AC73D29322}">
      <dgm:prSet/>
      <dgm:spPr/>
      <dgm:t>
        <a:bodyPr/>
        <a:lstStyle/>
        <a:p>
          <a:endParaRPr lang="es-MX"/>
        </a:p>
      </dgm:t>
    </dgm:pt>
    <dgm:pt modelId="{DC960D38-2F44-4DE6-BC75-D544F6C722FC}" type="sibTrans" cxnId="{9CFAD99C-4B4F-42D2-9DBF-D6AC73D29322}">
      <dgm:prSet/>
      <dgm:spPr/>
      <dgm:t>
        <a:bodyPr/>
        <a:lstStyle/>
        <a:p>
          <a:endParaRPr lang="es-MX"/>
        </a:p>
      </dgm:t>
    </dgm:pt>
    <dgm:pt modelId="{B3AFCE86-EC6B-4FC1-A794-FC0B5B5B68DC}">
      <dgm:prSet phldrT="[Texto]"/>
      <dgm:spPr/>
      <dgm:t>
        <a:bodyPr/>
        <a:lstStyle/>
        <a:p>
          <a:r>
            <a:rPr lang="es-MX" dirty="0" smtClean="0"/>
            <a:t>Comunicación cara a cara</a:t>
          </a:r>
        </a:p>
        <a:p>
          <a:r>
            <a:rPr lang="es-MX" dirty="0" smtClean="0"/>
            <a:t>(informal)</a:t>
          </a:r>
          <a:endParaRPr lang="es-MX" dirty="0"/>
        </a:p>
      </dgm:t>
    </dgm:pt>
    <dgm:pt modelId="{F959E4F0-0520-49D5-A667-56274AA62215}" type="parTrans" cxnId="{18B73DEE-7247-4668-81C2-1706955BB975}">
      <dgm:prSet/>
      <dgm:spPr/>
      <dgm:t>
        <a:bodyPr/>
        <a:lstStyle/>
        <a:p>
          <a:endParaRPr lang="es-MX"/>
        </a:p>
      </dgm:t>
    </dgm:pt>
    <dgm:pt modelId="{94FEF29E-D5CE-43A4-B0DB-508ED4DB28D8}" type="sibTrans" cxnId="{18B73DEE-7247-4668-81C2-1706955BB975}">
      <dgm:prSet/>
      <dgm:spPr/>
      <dgm:t>
        <a:bodyPr/>
        <a:lstStyle/>
        <a:p>
          <a:endParaRPr lang="es-MX"/>
        </a:p>
      </dgm:t>
    </dgm:pt>
    <dgm:pt modelId="{C2CA525D-C3E0-4F9E-A265-5BF77F3112CA}" type="pres">
      <dgm:prSet presAssocID="{099C2470-F6BD-49F9-817F-9243E18B8F46}" presName="arrowDiagram" presStyleCnt="0">
        <dgm:presLayoutVars>
          <dgm:chMax val="5"/>
          <dgm:dir/>
          <dgm:resizeHandles val="exact"/>
        </dgm:presLayoutVars>
      </dgm:prSet>
      <dgm:spPr/>
    </dgm:pt>
    <dgm:pt modelId="{EC0C7010-069E-4C44-B431-033F21891379}" type="pres">
      <dgm:prSet presAssocID="{099C2470-F6BD-49F9-817F-9243E18B8F46}" presName="arrow" presStyleLbl="bgShp" presStyleIdx="0" presStyleCnt="1"/>
      <dgm:spPr/>
    </dgm:pt>
    <dgm:pt modelId="{70EA3966-EFD4-4DD9-A593-A48E9680E9EB}" type="pres">
      <dgm:prSet presAssocID="{099C2470-F6BD-49F9-817F-9243E18B8F46}" presName="arrowDiagram3" presStyleCnt="0"/>
      <dgm:spPr/>
    </dgm:pt>
    <dgm:pt modelId="{C2EF19C2-C025-4DF0-88B4-7753E94083D4}" type="pres">
      <dgm:prSet presAssocID="{1356CBC9-7243-4DAC-A918-912C16313FF0}" presName="bullet3a" presStyleLbl="node1" presStyleIdx="0" presStyleCnt="3"/>
      <dgm:spPr/>
    </dgm:pt>
    <dgm:pt modelId="{5BD482AC-F28B-446E-A41C-280F305D41FA}" type="pres">
      <dgm:prSet presAssocID="{1356CBC9-7243-4DAC-A918-912C16313FF0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472B748-4108-48F6-8F60-373D87ED636C}" type="pres">
      <dgm:prSet presAssocID="{C925CC66-2EC1-490C-823C-168F84F9F887}" presName="bullet3b" presStyleLbl="node1" presStyleIdx="1" presStyleCnt="3"/>
      <dgm:spPr/>
    </dgm:pt>
    <dgm:pt modelId="{B3C90DA0-DE6C-4246-9358-96BCD6984A74}" type="pres">
      <dgm:prSet presAssocID="{C925CC66-2EC1-490C-823C-168F84F9F887}" presName="textBox3b" presStyleLbl="revTx" presStyleIdx="1" presStyleCnt="3" custScaleX="166291" custScaleY="29809" custLinFactX="-19873" custLinFactNeighborX="-100000" custLinFactNeighborY="-6803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598E6C1-0D58-4703-A64D-96D3A51730AF}" type="pres">
      <dgm:prSet presAssocID="{B3AFCE86-EC6B-4FC1-A794-FC0B5B5B68DC}" presName="bullet3c" presStyleLbl="node1" presStyleIdx="2" presStyleCnt="3"/>
      <dgm:spPr/>
    </dgm:pt>
    <dgm:pt modelId="{E69899B2-8C92-4D67-9A48-F66A87136A3D}" type="pres">
      <dgm:prSet presAssocID="{B3AFCE86-EC6B-4FC1-A794-FC0B5B5B68DC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CFAD99C-4B4F-42D2-9DBF-D6AC73D29322}" srcId="{099C2470-F6BD-49F9-817F-9243E18B8F46}" destId="{C925CC66-2EC1-490C-823C-168F84F9F887}" srcOrd="1" destOrd="0" parTransId="{2E31F459-D0CF-4935-A5CF-95D291A6CAB0}" sibTransId="{DC960D38-2F44-4DE6-BC75-D544F6C722FC}"/>
    <dgm:cxn modelId="{18B73DEE-7247-4668-81C2-1706955BB975}" srcId="{099C2470-F6BD-49F9-817F-9243E18B8F46}" destId="{B3AFCE86-EC6B-4FC1-A794-FC0B5B5B68DC}" srcOrd="2" destOrd="0" parTransId="{F959E4F0-0520-49D5-A667-56274AA62215}" sibTransId="{94FEF29E-D5CE-43A4-B0DB-508ED4DB28D8}"/>
    <dgm:cxn modelId="{52B45DD5-AE6C-4C10-9D88-900402095F6B}" type="presOf" srcId="{B3AFCE86-EC6B-4FC1-A794-FC0B5B5B68DC}" destId="{E69899B2-8C92-4D67-9A48-F66A87136A3D}" srcOrd="0" destOrd="0" presId="urn:microsoft.com/office/officeart/2005/8/layout/arrow2"/>
    <dgm:cxn modelId="{D3F73EE0-63F3-40E2-86BF-61CA0074CE46}" type="presOf" srcId="{1356CBC9-7243-4DAC-A918-912C16313FF0}" destId="{5BD482AC-F28B-446E-A41C-280F305D41FA}" srcOrd="0" destOrd="0" presId="urn:microsoft.com/office/officeart/2005/8/layout/arrow2"/>
    <dgm:cxn modelId="{39F5AAED-75C6-46DF-895F-9C473B6D851F}" type="presOf" srcId="{C925CC66-2EC1-490C-823C-168F84F9F887}" destId="{B3C90DA0-DE6C-4246-9358-96BCD6984A74}" srcOrd="0" destOrd="0" presId="urn:microsoft.com/office/officeart/2005/8/layout/arrow2"/>
    <dgm:cxn modelId="{8BCC43C4-B5EC-45EC-A5E8-71F538ACA4A8}" srcId="{099C2470-F6BD-49F9-817F-9243E18B8F46}" destId="{1356CBC9-7243-4DAC-A918-912C16313FF0}" srcOrd="0" destOrd="0" parTransId="{7FB8C7B5-C3E5-4723-89DF-20455B18BCFA}" sibTransId="{A83ADAA7-6258-4134-BD23-688835504D9E}"/>
    <dgm:cxn modelId="{E2526B8C-826F-4354-83ED-4D2351CC4531}" type="presOf" srcId="{099C2470-F6BD-49F9-817F-9243E18B8F46}" destId="{C2CA525D-C3E0-4F9E-A265-5BF77F3112CA}" srcOrd="0" destOrd="0" presId="urn:microsoft.com/office/officeart/2005/8/layout/arrow2"/>
    <dgm:cxn modelId="{330C0821-2078-4FFE-BEE2-8921B5DF3AAA}" type="presParOf" srcId="{C2CA525D-C3E0-4F9E-A265-5BF77F3112CA}" destId="{EC0C7010-069E-4C44-B431-033F21891379}" srcOrd="0" destOrd="0" presId="urn:microsoft.com/office/officeart/2005/8/layout/arrow2"/>
    <dgm:cxn modelId="{7F7244DE-3A89-466B-AA23-BAB75ABD6CB9}" type="presParOf" srcId="{C2CA525D-C3E0-4F9E-A265-5BF77F3112CA}" destId="{70EA3966-EFD4-4DD9-A593-A48E9680E9EB}" srcOrd="1" destOrd="0" presId="urn:microsoft.com/office/officeart/2005/8/layout/arrow2"/>
    <dgm:cxn modelId="{A52BCDF8-0453-484E-9C28-25767302D5CA}" type="presParOf" srcId="{70EA3966-EFD4-4DD9-A593-A48E9680E9EB}" destId="{C2EF19C2-C025-4DF0-88B4-7753E94083D4}" srcOrd="0" destOrd="0" presId="urn:microsoft.com/office/officeart/2005/8/layout/arrow2"/>
    <dgm:cxn modelId="{AD576C90-80F5-4C5E-8A08-CF19E61AE8A0}" type="presParOf" srcId="{70EA3966-EFD4-4DD9-A593-A48E9680E9EB}" destId="{5BD482AC-F28B-446E-A41C-280F305D41FA}" srcOrd="1" destOrd="0" presId="urn:microsoft.com/office/officeart/2005/8/layout/arrow2"/>
    <dgm:cxn modelId="{EC2AEC0D-78E1-4E94-9F83-9D725DEFC651}" type="presParOf" srcId="{70EA3966-EFD4-4DD9-A593-A48E9680E9EB}" destId="{3472B748-4108-48F6-8F60-373D87ED636C}" srcOrd="2" destOrd="0" presId="urn:microsoft.com/office/officeart/2005/8/layout/arrow2"/>
    <dgm:cxn modelId="{EE3251F0-3613-472C-9622-0EA6B758DD9F}" type="presParOf" srcId="{70EA3966-EFD4-4DD9-A593-A48E9680E9EB}" destId="{B3C90DA0-DE6C-4246-9358-96BCD6984A74}" srcOrd="3" destOrd="0" presId="urn:microsoft.com/office/officeart/2005/8/layout/arrow2"/>
    <dgm:cxn modelId="{3B3C0B29-29BC-486F-8859-464A9ACE5195}" type="presParOf" srcId="{70EA3966-EFD4-4DD9-A593-A48E9680E9EB}" destId="{2598E6C1-0D58-4703-A64D-96D3A51730AF}" srcOrd="4" destOrd="0" presId="urn:microsoft.com/office/officeart/2005/8/layout/arrow2"/>
    <dgm:cxn modelId="{7C20CC89-CEF4-4437-8DB6-AAA0F75574DC}" type="presParOf" srcId="{70EA3966-EFD4-4DD9-A593-A48E9680E9EB}" destId="{E69899B2-8C92-4D67-9A48-F66A87136A3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8C3454-4EBF-4F41-ACC5-D09BC823C22A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36D8A6D-B189-4A48-9C9A-8CE57888EC73}">
      <dgm:prSet phldrT="[Texto]" custT="1"/>
      <dgm:spPr/>
      <dgm:t>
        <a:bodyPr/>
        <a:lstStyle/>
        <a:p>
          <a:r>
            <a:rPr lang="es-MX" sz="2000" dirty="0" smtClean="0"/>
            <a:t>Retroalimentación</a:t>
          </a:r>
        </a:p>
        <a:p>
          <a:r>
            <a:rPr lang="es-MX" sz="2000" dirty="0" smtClean="0"/>
            <a:t>POSITIVA</a:t>
          </a:r>
          <a:endParaRPr lang="es-MX" sz="2000" dirty="0"/>
        </a:p>
      </dgm:t>
    </dgm:pt>
    <dgm:pt modelId="{69C23299-CD23-4D55-969C-7805BC63DABD}" type="parTrans" cxnId="{31F55C67-5A97-48C0-9D41-E116FE7837A0}">
      <dgm:prSet/>
      <dgm:spPr/>
      <dgm:t>
        <a:bodyPr/>
        <a:lstStyle/>
        <a:p>
          <a:endParaRPr lang="es-MX"/>
        </a:p>
      </dgm:t>
    </dgm:pt>
    <dgm:pt modelId="{CC8EBCA7-A91D-4E33-AEE1-C929CC9638C7}" type="sibTrans" cxnId="{31F55C67-5A97-48C0-9D41-E116FE7837A0}">
      <dgm:prSet/>
      <dgm:spPr/>
      <dgm:t>
        <a:bodyPr/>
        <a:lstStyle/>
        <a:p>
          <a:endParaRPr lang="es-MX"/>
        </a:p>
      </dgm:t>
    </dgm:pt>
    <dgm:pt modelId="{B2ADA350-B9A1-4C0D-9D80-284D966109E4}">
      <dgm:prSet phldrT="[Texto]"/>
      <dgm:spPr/>
      <dgm:t>
        <a:bodyPr/>
        <a:lstStyle/>
        <a:p>
          <a:r>
            <a:rPr lang="es-MX" dirty="0" smtClean="0"/>
            <a:t>Pérdida de la estabilidad</a:t>
          </a:r>
        </a:p>
        <a:p>
          <a:r>
            <a:rPr lang="es-MX" dirty="0" smtClean="0"/>
            <a:t>Desequilibrio</a:t>
          </a:r>
        </a:p>
        <a:p>
          <a:r>
            <a:rPr lang="es-MX" dirty="0" smtClean="0"/>
            <a:t>Dinámica violenta</a:t>
          </a:r>
        </a:p>
        <a:p>
          <a:r>
            <a:rPr lang="es-MX" dirty="0" smtClean="0"/>
            <a:t>Cambio revolucionario</a:t>
          </a:r>
        </a:p>
      </dgm:t>
    </dgm:pt>
    <dgm:pt modelId="{C5EFB0C9-19A1-43B5-877F-BAD439E4C4F1}" type="parTrans" cxnId="{8DBB53FA-5882-4857-A168-5A0B3340A4C6}">
      <dgm:prSet/>
      <dgm:spPr/>
      <dgm:t>
        <a:bodyPr/>
        <a:lstStyle/>
        <a:p>
          <a:endParaRPr lang="es-MX"/>
        </a:p>
      </dgm:t>
    </dgm:pt>
    <dgm:pt modelId="{861AB50F-F07D-4AFD-8A9A-A2AC81D160A3}" type="sibTrans" cxnId="{8DBB53FA-5882-4857-A168-5A0B3340A4C6}">
      <dgm:prSet/>
      <dgm:spPr/>
      <dgm:t>
        <a:bodyPr/>
        <a:lstStyle/>
        <a:p>
          <a:endParaRPr lang="es-MX"/>
        </a:p>
      </dgm:t>
    </dgm:pt>
    <dgm:pt modelId="{0C48E633-5D28-4F50-BFF9-7A28EEDA1FD5}">
      <dgm:prSet phldrT="[Texto]" custT="1"/>
      <dgm:spPr/>
      <dgm:t>
        <a:bodyPr/>
        <a:lstStyle/>
        <a:p>
          <a:r>
            <a:rPr lang="es-MX" sz="2000" dirty="0" smtClean="0"/>
            <a:t>Retroalimentación</a:t>
          </a:r>
        </a:p>
        <a:p>
          <a:r>
            <a:rPr lang="es-MX" sz="2000" dirty="0" smtClean="0"/>
            <a:t>NEGATIVA</a:t>
          </a:r>
          <a:endParaRPr lang="es-MX" sz="2000" dirty="0"/>
        </a:p>
      </dgm:t>
    </dgm:pt>
    <dgm:pt modelId="{CFB478A3-A23D-4FEA-BAE5-2BD280C1E2B1}" type="parTrans" cxnId="{EBFD9FAB-43C6-45EA-8E2D-23DA0A05FA85}">
      <dgm:prSet/>
      <dgm:spPr/>
      <dgm:t>
        <a:bodyPr/>
        <a:lstStyle/>
        <a:p>
          <a:endParaRPr lang="es-MX"/>
        </a:p>
      </dgm:t>
    </dgm:pt>
    <dgm:pt modelId="{A273DEAF-BEBC-41F3-BE7C-EC5EF3661915}" type="sibTrans" cxnId="{EBFD9FAB-43C6-45EA-8E2D-23DA0A05FA85}">
      <dgm:prSet/>
      <dgm:spPr/>
      <dgm:t>
        <a:bodyPr/>
        <a:lstStyle/>
        <a:p>
          <a:endParaRPr lang="es-MX"/>
        </a:p>
      </dgm:t>
    </dgm:pt>
    <dgm:pt modelId="{9E3404C9-52F9-4FD4-BE69-A0CC00C310E7}">
      <dgm:prSet phldrT="[Texto]"/>
      <dgm:spPr/>
      <dgm:t>
        <a:bodyPr/>
        <a:lstStyle/>
        <a:p>
          <a:r>
            <a:rPr lang="es-MX" dirty="0" smtClean="0"/>
            <a:t>Homeostasis</a:t>
          </a:r>
        </a:p>
        <a:p>
          <a:r>
            <a:rPr lang="es-MX" dirty="0" smtClean="0"/>
            <a:t>Estabilidad</a:t>
          </a:r>
        </a:p>
        <a:p>
          <a:r>
            <a:rPr lang="es-MX" dirty="0" smtClean="0"/>
            <a:t>No-cambio</a:t>
          </a:r>
        </a:p>
        <a:p>
          <a:endParaRPr lang="es-MX" dirty="0" smtClean="0"/>
        </a:p>
        <a:p>
          <a:endParaRPr lang="es-MX" dirty="0"/>
        </a:p>
      </dgm:t>
    </dgm:pt>
    <dgm:pt modelId="{C9C75737-994C-41A6-8464-596E4CD89965}" type="parTrans" cxnId="{7C1485F0-C733-45E3-99D8-71F3DF6B295A}">
      <dgm:prSet/>
      <dgm:spPr/>
      <dgm:t>
        <a:bodyPr/>
        <a:lstStyle/>
        <a:p>
          <a:endParaRPr lang="es-MX"/>
        </a:p>
      </dgm:t>
    </dgm:pt>
    <dgm:pt modelId="{F979F740-8AEC-46A8-830F-AA3BD4646442}" type="sibTrans" cxnId="{7C1485F0-C733-45E3-99D8-71F3DF6B295A}">
      <dgm:prSet/>
      <dgm:spPr/>
      <dgm:t>
        <a:bodyPr/>
        <a:lstStyle/>
        <a:p>
          <a:endParaRPr lang="es-MX"/>
        </a:p>
      </dgm:t>
    </dgm:pt>
    <dgm:pt modelId="{D7F57CA2-67AC-4667-8630-75386CDC3E5E}" type="pres">
      <dgm:prSet presAssocID="{088C3454-4EBF-4F41-ACC5-D09BC823C22A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7E589FD8-B954-433D-91D4-A4402AAD0735}" type="pres">
      <dgm:prSet presAssocID="{536D8A6D-B189-4A48-9C9A-8CE57888EC73}" presName="posSpace" presStyleCnt="0"/>
      <dgm:spPr/>
    </dgm:pt>
    <dgm:pt modelId="{69C670CB-E61E-4A10-989F-FD153F7B78A2}" type="pres">
      <dgm:prSet presAssocID="{536D8A6D-B189-4A48-9C9A-8CE57888EC73}" presName="vertFlow" presStyleCnt="0"/>
      <dgm:spPr/>
    </dgm:pt>
    <dgm:pt modelId="{64E16753-0448-4472-A0EE-D471EFD2FAA0}" type="pres">
      <dgm:prSet presAssocID="{536D8A6D-B189-4A48-9C9A-8CE57888EC73}" presName="topSpace" presStyleCnt="0"/>
      <dgm:spPr/>
    </dgm:pt>
    <dgm:pt modelId="{D0C17B9C-4137-42B7-AD73-823B1D4CFC86}" type="pres">
      <dgm:prSet presAssocID="{536D8A6D-B189-4A48-9C9A-8CE57888EC73}" presName="firstComp" presStyleCnt="0"/>
      <dgm:spPr/>
    </dgm:pt>
    <dgm:pt modelId="{BECEC1F0-A672-4EF3-9291-189B2B93CB71}" type="pres">
      <dgm:prSet presAssocID="{536D8A6D-B189-4A48-9C9A-8CE57888EC73}" presName="firstChild" presStyleLbl="bgAccFollowNode1" presStyleIdx="0" presStyleCnt="2" custScaleY="203616" custLinFactNeighborX="-1908" custLinFactNeighborY="22036"/>
      <dgm:spPr/>
      <dgm:t>
        <a:bodyPr/>
        <a:lstStyle/>
        <a:p>
          <a:endParaRPr lang="es-MX"/>
        </a:p>
      </dgm:t>
    </dgm:pt>
    <dgm:pt modelId="{45FFC608-8F3D-4992-9EDC-540CF82BB8C4}" type="pres">
      <dgm:prSet presAssocID="{536D8A6D-B189-4A48-9C9A-8CE57888EC73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00944D2-3E78-4EDE-BFAB-623B2EEB355C}" type="pres">
      <dgm:prSet presAssocID="{536D8A6D-B189-4A48-9C9A-8CE57888EC73}" presName="negSpace" presStyleCnt="0"/>
      <dgm:spPr/>
    </dgm:pt>
    <dgm:pt modelId="{D54508CC-79E4-422F-BBF3-665C0ED83218}" type="pres">
      <dgm:prSet presAssocID="{536D8A6D-B189-4A48-9C9A-8CE57888EC73}" presName="circle" presStyleLbl="node1" presStyleIdx="0" presStyleCnt="2" custScaleX="194455" custLinFactNeighborX="-9578" custLinFactNeighborY="-35923"/>
      <dgm:spPr/>
      <dgm:t>
        <a:bodyPr/>
        <a:lstStyle/>
        <a:p>
          <a:endParaRPr lang="es-MX"/>
        </a:p>
      </dgm:t>
    </dgm:pt>
    <dgm:pt modelId="{399557B8-282E-43C2-BA16-3EED59C05DB5}" type="pres">
      <dgm:prSet presAssocID="{CC8EBCA7-A91D-4E33-AEE1-C929CC9638C7}" presName="transSpace" presStyleCnt="0"/>
      <dgm:spPr/>
    </dgm:pt>
    <dgm:pt modelId="{A901906E-512D-4774-94D8-5942F7FE4D5D}" type="pres">
      <dgm:prSet presAssocID="{0C48E633-5D28-4F50-BFF9-7A28EEDA1FD5}" presName="posSpace" presStyleCnt="0"/>
      <dgm:spPr/>
    </dgm:pt>
    <dgm:pt modelId="{DD17E0E4-1E56-40D1-B7CE-B40F55744393}" type="pres">
      <dgm:prSet presAssocID="{0C48E633-5D28-4F50-BFF9-7A28EEDA1FD5}" presName="vertFlow" presStyleCnt="0"/>
      <dgm:spPr/>
    </dgm:pt>
    <dgm:pt modelId="{72D4DC56-8DB5-45D3-8A77-8A5EC5C5AF64}" type="pres">
      <dgm:prSet presAssocID="{0C48E633-5D28-4F50-BFF9-7A28EEDA1FD5}" presName="topSpace" presStyleCnt="0"/>
      <dgm:spPr/>
    </dgm:pt>
    <dgm:pt modelId="{0FC6A5CE-A3BB-4F20-8292-6B8545FF1AA1}" type="pres">
      <dgm:prSet presAssocID="{0C48E633-5D28-4F50-BFF9-7A28EEDA1FD5}" presName="firstComp" presStyleCnt="0"/>
      <dgm:spPr/>
    </dgm:pt>
    <dgm:pt modelId="{A795877C-6639-4A82-94CA-5EB8BC4F0920}" type="pres">
      <dgm:prSet presAssocID="{0C48E633-5D28-4F50-BFF9-7A28EEDA1FD5}" presName="firstChild" presStyleLbl="bgAccFollowNode1" presStyleIdx="1" presStyleCnt="2" custScaleY="204820" custLinFactNeighborX="-104" custLinFactNeighborY="26855"/>
      <dgm:spPr/>
      <dgm:t>
        <a:bodyPr/>
        <a:lstStyle/>
        <a:p>
          <a:endParaRPr lang="es-MX"/>
        </a:p>
      </dgm:t>
    </dgm:pt>
    <dgm:pt modelId="{2C859526-C15C-4432-92B9-BDE98831D907}" type="pres">
      <dgm:prSet presAssocID="{0C48E633-5D28-4F50-BFF9-7A28EEDA1FD5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5CF29BB-B579-4898-949E-2C5AFCDBBDFC}" type="pres">
      <dgm:prSet presAssocID="{0C48E633-5D28-4F50-BFF9-7A28EEDA1FD5}" presName="negSpace" presStyleCnt="0"/>
      <dgm:spPr/>
    </dgm:pt>
    <dgm:pt modelId="{743A23CD-BC0C-4D45-8151-C85F68EAADF6}" type="pres">
      <dgm:prSet presAssocID="{0C48E633-5D28-4F50-BFF9-7A28EEDA1FD5}" presName="circle" presStyleLbl="node1" presStyleIdx="1" presStyleCnt="2" custScaleX="198218" custLinFactNeighborX="-7213" custLinFactNeighborY="-22332"/>
      <dgm:spPr/>
      <dgm:t>
        <a:bodyPr/>
        <a:lstStyle/>
        <a:p>
          <a:endParaRPr lang="es-MX"/>
        </a:p>
      </dgm:t>
    </dgm:pt>
  </dgm:ptLst>
  <dgm:cxnLst>
    <dgm:cxn modelId="{02C33DC9-2C29-4F77-89A0-73CD62162186}" type="presOf" srcId="{088C3454-4EBF-4F41-ACC5-D09BC823C22A}" destId="{D7F57CA2-67AC-4667-8630-75386CDC3E5E}" srcOrd="0" destOrd="0" presId="urn:microsoft.com/office/officeart/2005/8/layout/hList9"/>
    <dgm:cxn modelId="{9494D56E-B844-4BB1-8441-220A4BD9B7E5}" type="presOf" srcId="{B2ADA350-B9A1-4C0D-9D80-284D966109E4}" destId="{BECEC1F0-A672-4EF3-9291-189B2B93CB71}" srcOrd="0" destOrd="0" presId="urn:microsoft.com/office/officeart/2005/8/layout/hList9"/>
    <dgm:cxn modelId="{7C1485F0-C733-45E3-99D8-71F3DF6B295A}" srcId="{0C48E633-5D28-4F50-BFF9-7A28EEDA1FD5}" destId="{9E3404C9-52F9-4FD4-BE69-A0CC00C310E7}" srcOrd="0" destOrd="0" parTransId="{C9C75737-994C-41A6-8464-596E4CD89965}" sibTransId="{F979F740-8AEC-46A8-830F-AA3BD4646442}"/>
    <dgm:cxn modelId="{8DBB53FA-5882-4857-A168-5A0B3340A4C6}" srcId="{536D8A6D-B189-4A48-9C9A-8CE57888EC73}" destId="{B2ADA350-B9A1-4C0D-9D80-284D966109E4}" srcOrd="0" destOrd="0" parTransId="{C5EFB0C9-19A1-43B5-877F-BAD439E4C4F1}" sibTransId="{861AB50F-F07D-4AFD-8A9A-A2AC81D160A3}"/>
    <dgm:cxn modelId="{70F2836B-C09D-4143-B5B7-BD1442E02D1C}" type="presOf" srcId="{0C48E633-5D28-4F50-BFF9-7A28EEDA1FD5}" destId="{743A23CD-BC0C-4D45-8151-C85F68EAADF6}" srcOrd="0" destOrd="0" presId="urn:microsoft.com/office/officeart/2005/8/layout/hList9"/>
    <dgm:cxn modelId="{E704D9C2-BD68-4FD7-8AA2-666AF45C6726}" type="presOf" srcId="{9E3404C9-52F9-4FD4-BE69-A0CC00C310E7}" destId="{A795877C-6639-4A82-94CA-5EB8BC4F0920}" srcOrd="0" destOrd="0" presId="urn:microsoft.com/office/officeart/2005/8/layout/hList9"/>
    <dgm:cxn modelId="{729A5D75-9DFD-4AF9-8EB1-DA4FFC329E49}" type="presOf" srcId="{B2ADA350-B9A1-4C0D-9D80-284D966109E4}" destId="{45FFC608-8F3D-4992-9EDC-540CF82BB8C4}" srcOrd="1" destOrd="0" presId="urn:microsoft.com/office/officeart/2005/8/layout/hList9"/>
    <dgm:cxn modelId="{31F55C67-5A97-48C0-9D41-E116FE7837A0}" srcId="{088C3454-4EBF-4F41-ACC5-D09BC823C22A}" destId="{536D8A6D-B189-4A48-9C9A-8CE57888EC73}" srcOrd="0" destOrd="0" parTransId="{69C23299-CD23-4D55-969C-7805BC63DABD}" sibTransId="{CC8EBCA7-A91D-4E33-AEE1-C929CC9638C7}"/>
    <dgm:cxn modelId="{AFC829E5-BFA7-467A-B90E-D6722E3D9A68}" type="presOf" srcId="{536D8A6D-B189-4A48-9C9A-8CE57888EC73}" destId="{D54508CC-79E4-422F-BBF3-665C0ED83218}" srcOrd="0" destOrd="0" presId="urn:microsoft.com/office/officeart/2005/8/layout/hList9"/>
    <dgm:cxn modelId="{EBFD9FAB-43C6-45EA-8E2D-23DA0A05FA85}" srcId="{088C3454-4EBF-4F41-ACC5-D09BC823C22A}" destId="{0C48E633-5D28-4F50-BFF9-7A28EEDA1FD5}" srcOrd="1" destOrd="0" parTransId="{CFB478A3-A23D-4FEA-BAE5-2BD280C1E2B1}" sibTransId="{A273DEAF-BEBC-41F3-BE7C-EC5EF3661915}"/>
    <dgm:cxn modelId="{88B2330C-BBF2-45C9-AFFE-B815AAB2DDD9}" type="presOf" srcId="{9E3404C9-52F9-4FD4-BE69-A0CC00C310E7}" destId="{2C859526-C15C-4432-92B9-BDE98831D907}" srcOrd="1" destOrd="0" presId="urn:microsoft.com/office/officeart/2005/8/layout/hList9"/>
    <dgm:cxn modelId="{BC1FF01A-BDA2-4506-B8F5-5CE6930234B3}" type="presParOf" srcId="{D7F57CA2-67AC-4667-8630-75386CDC3E5E}" destId="{7E589FD8-B954-433D-91D4-A4402AAD0735}" srcOrd="0" destOrd="0" presId="urn:microsoft.com/office/officeart/2005/8/layout/hList9"/>
    <dgm:cxn modelId="{8D5AFD47-C9A6-4B5F-8EBB-E958B44D313E}" type="presParOf" srcId="{D7F57CA2-67AC-4667-8630-75386CDC3E5E}" destId="{69C670CB-E61E-4A10-989F-FD153F7B78A2}" srcOrd="1" destOrd="0" presId="urn:microsoft.com/office/officeart/2005/8/layout/hList9"/>
    <dgm:cxn modelId="{12684046-A7F6-4DF9-A9FF-6768666FD6B9}" type="presParOf" srcId="{69C670CB-E61E-4A10-989F-FD153F7B78A2}" destId="{64E16753-0448-4472-A0EE-D471EFD2FAA0}" srcOrd="0" destOrd="0" presId="urn:microsoft.com/office/officeart/2005/8/layout/hList9"/>
    <dgm:cxn modelId="{3F73659F-AD1F-4AC2-B581-0220078A4D41}" type="presParOf" srcId="{69C670CB-E61E-4A10-989F-FD153F7B78A2}" destId="{D0C17B9C-4137-42B7-AD73-823B1D4CFC86}" srcOrd="1" destOrd="0" presId="urn:microsoft.com/office/officeart/2005/8/layout/hList9"/>
    <dgm:cxn modelId="{BE93D317-A2A7-4E67-93DF-2387FBB6FA4E}" type="presParOf" srcId="{D0C17B9C-4137-42B7-AD73-823B1D4CFC86}" destId="{BECEC1F0-A672-4EF3-9291-189B2B93CB71}" srcOrd="0" destOrd="0" presId="urn:microsoft.com/office/officeart/2005/8/layout/hList9"/>
    <dgm:cxn modelId="{D1C19BDA-761B-425C-9B1F-07B3B2A46139}" type="presParOf" srcId="{D0C17B9C-4137-42B7-AD73-823B1D4CFC86}" destId="{45FFC608-8F3D-4992-9EDC-540CF82BB8C4}" srcOrd="1" destOrd="0" presId="urn:microsoft.com/office/officeart/2005/8/layout/hList9"/>
    <dgm:cxn modelId="{6647F7A3-5241-451E-8452-45BDC0876AD5}" type="presParOf" srcId="{D7F57CA2-67AC-4667-8630-75386CDC3E5E}" destId="{600944D2-3E78-4EDE-BFAB-623B2EEB355C}" srcOrd="2" destOrd="0" presId="urn:microsoft.com/office/officeart/2005/8/layout/hList9"/>
    <dgm:cxn modelId="{586DC986-C33F-4FD5-B436-981772D612F8}" type="presParOf" srcId="{D7F57CA2-67AC-4667-8630-75386CDC3E5E}" destId="{D54508CC-79E4-422F-BBF3-665C0ED83218}" srcOrd="3" destOrd="0" presId="urn:microsoft.com/office/officeart/2005/8/layout/hList9"/>
    <dgm:cxn modelId="{83469489-133A-4B8B-A013-4676A2B2FDE7}" type="presParOf" srcId="{D7F57CA2-67AC-4667-8630-75386CDC3E5E}" destId="{399557B8-282E-43C2-BA16-3EED59C05DB5}" srcOrd="4" destOrd="0" presId="urn:microsoft.com/office/officeart/2005/8/layout/hList9"/>
    <dgm:cxn modelId="{AD1E0538-2ADD-4EE7-A366-DC0017AF999C}" type="presParOf" srcId="{D7F57CA2-67AC-4667-8630-75386CDC3E5E}" destId="{A901906E-512D-4774-94D8-5942F7FE4D5D}" srcOrd="5" destOrd="0" presId="urn:microsoft.com/office/officeart/2005/8/layout/hList9"/>
    <dgm:cxn modelId="{23E7DF68-681A-41CA-9411-8B213362A4F9}" type="presParOf" srcId="{D7F57CA2-67AC-4667-8630-75386CDC3E5E}" destId="{DD17E0E4-1E56-40D1-B7CE-B40F55744393}" srcOrd="6" destOrd="0" presId="urn:microsoft.com/office/officeart/2005/8/layout/hList9"/>
    <dgm:cxn modelId="{13D33F4F-DF1D-47FB-B0F5-646D60DFD91A}" type="presParOf" srcId="{DD17E0E4-1E56-40D1-B7CE-B40F55744393}" destId="{72D4DC56-8DB5-45D3-8A77-8A5EC5C5AF64}" srcOrd="0" destOrd="0" presId="urn:microsoft.com/office/officeart/2005/8/layout/hList9"/>
    <dgm:cxn modelId="{C2B7A08C-789D-4FF7-A75C-822EB906DC72}" type="presParOf" srcId="{DD17E0E4-1E56-40D1-B7CE-B40F55744393}" destId="{0FC6A5CE-A3BB-4F20-8292-6B8545FF1AA1}" srcOrd="1" destOrd="0" presId="urn:microsoft.com/office/officeart/2005/8/layout/hList9"/>
    <dgm:cxn modelId="{74F79D4E-9694-4D20-BEAB-4A90C0196844}" type="presParOf" srcId="{0FC6A5CE-A3BB-4F20-8292-6B8545FF1AA1}" destId="{A795877C-6639-4A82-94CA-5EB8BC4F0920}" srcOrd="0" destOrd="0" presId="urn:microsoft.com/office/officeart/2005/8/layout/hList9"/>
    <dgm:cxn modelId="{2B4549C8-419B-4CFB-AF96-03132A717F17}" type="presParOf" srcId="{0FC6A5CE-A3BB-4F20-8292-6B8545FF1AA1}" destId="{2C859526-C15C-4432-92B9-BDE98831D907}" srcOrd="1" destOrd="0" presId="urn:microsoft.com/office/officeart/2005/8/layout/hList9"/>
    <dgm:cxn modelId="{CBCE8843-CC4B-48C9-9745-AD88B5963A94}" type="presParOf" srcId="{D7F57CA2-67AC-4667-8630-75386CDC3E5E}" destId="{A5CF29BB-B579-4898-949E-2C5AFCDBBDFC}" srcOrd="7" destOrd="0" presId="urn:microsoft.com/office/officeart/2005/8/layout/hList9"/>
    <dgm:cxn modelId="{193F8BAC-CDB6-420C-B2C2-93B86CAD9775}" type="presParOf" srcId="{D7F57CA2-67AC-4667-8630-75386CDC3E5E}" destId="{743A23CD-BC0C-4D45-8151-C85F68EAADF6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6D995-ED61-4B22-B4D9-6DE73A514236}">
      <dsp:nvSpPr>
        <dsp:cNvPr id="0" name=""/>
        <dsp:cNvSpPr/>
      </dsp:nvSpPr>
      <dsp:spPr>
        <a:xfrm rot="16200000">
          <a:off x="371" y="53262"/>
          <a:ext cx="1836203" cy="183769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Fortalezas</a:t>
          </a:r>
          <a:endParaRPr lang="es-MX" sz="2000" kern="1200" dirty="0"/>
        </a:p>
      </dsp:txBody>
      <dsp:txXfrm rot="16200000">
        <a:off x="371" y="53262"/>
        <a:ext cx="1836203" cy="1837690"/>
      </dsp:txXfrm>
    </dsp:sp>
    <dsp:sp modelId="{DF69D58A-3B99-49AC-89BC-E28A641D8CC3}">
      <dsp:nvSpPr>
        <dsp:cNvPr id="0" name=""/>
        <dsp:cNvSpPr/>
      </dsp:nvSpPr>
      <dsp:spPr>
        <a:xfrm rot="5400000">
          <a:off x="1931505" y="-1753"/>
          <a:ext cx="1836203" cy="183971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Debilidades</a:t>
          </a:r>
          <a:endParaRPr lang="es-MX" sz="2000" kern="1200" dirty="0"/>
        </a:p>
      </dsp:txBody>
      <dsp:txXfrm rot="5400000">
        <a:off x="1931505" y="-1753"/>
        <a:ext cx="1836203" cy="183971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C80958-BA91-4AA9-BFE4-7F8C293727B2}">
      <dsp:nvSpPr>
        <dsp:cNvPr id="0" name=""/>
        <dsp:cNvSpPr/>
      </dsp:nvSpPr>
      <dsp:spPr>
        <a:xfrm>
          <a:off x="1478736" y="753352"/>
          <a:ext cx="5702511" cy="5702511"/>
        </a:xfrm>
        <a:prstGeom prst="blockArc">
          <a:avLst>
            <a:gd name="adj1" fmla="val 15038900"/>
            <a:gd name="adj2" fmla="val 16828259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931D88-BC72-4F34-9047-7C3002871CAA}">
      <dsp:nvSpPr>
        <dsp:cNvPr id="0" name=""/>
        <dsp:cNvSpPr/>
      </dsp:nvSpPr>
      <dsp:spPr>
        <a:xfrm>
          <a:off x="2158847" y="404767"/>
          <a:ext cx="5702511" cy="5702511"/>
        </a:xfrm>
        <a:prstGeom prst="blockArc">
          <a:avLst>
            <a:gd name="adj1" fmla="val 12518005"/>
            <a:gd name="adj2" fmla="val 14104656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7338F-5792-4AAF-89C5-B194DD6188AE}">
      <dsp:nvSpPr>
        <dsp:cNvPr id="0" name=""/>
        <dsp:cNvSpPr/>
      </dsp:nvSpPr>
      <dsp:spPr>
        <a:xfrm>
          <a:off x="2077244" y="544541"/>
          <a:ext cx="5702511" cy="5702511"/>
        </a:xfrm>
        <a:prstGeom prst="blockArc">
          <a:avLst>
            <a:gd name="adj1" fmla="val 11285892"/>
            <a:gd name="adj2" fmla="val 12715278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FB0AB-94D2-4645-8DC9-D8179EBCCBE0}">
      <dsp:nvSpPr>
        <dsp:cNvPr id="0" name=""/>
        <dsp:cNvSpPr/>
      </dsp:nvSpPr>
      <dsp:spPr>
        <a:xfrm>
          <a:off x="1905190" y="1190863"/>
          <a:ext cx="5702511" cy="5702511"/>
        </a:xfrm>
        <a:prstGeom prst="blockArc">
          <a:avLst>
            <a:gd name="adj1" fmla="val 10664544"/>
            <a:gd name="adj2" fmla="val 12102913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B2675D-9775-42C4-9DF5-5B526EE53261}">
      <dsp:nvSpPr>
        <dsp:cNvPr id="0" name=""/>
        <dsp:cNvSpPr/>
      </dsp:nvSpPr>
      <dsp:spPr>
        <a:xfrm>
          <a:off x="1623443" y="68588"/>
          <a:ext cx="5702511" cy="5702511"/>
        </a:xfrm>
        <a:prstGeom prst="blockArc">
          <a:avLst>
            <a:gd name="adj1" fmla="val 7847936"/>
            <a:gd name="adj2" fmla="val 9244316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4C4AA-5319-4352-8870-7EAD7267EB00}">
      <dsp:nvSpPr>
        <dsp:cNvPr id="0" name=""/>
        <dsp:cNvSpPr/>
      </dsp:nvSpPr>
      <dsp:spPr>
        <a:xfrm>
          <a:off x="1368682" y="-127139"/>
          <a:ext cx="5702511" cy="5702511"/>
        </a:xfrm>
        <a:prstGeom prst="blockArc">
          <a:avLst>
            <a:gd name="adj1" fmla="val 5388182"/>
            <a:gd name="adj2" fmla="val 7456199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4C746-0233-4DE9-BF9A-A131C52FEC84}">
      <dsp:nvSpPr>
        <dsp:cNvPr id="0" name=""/>
        <dsp:cNvSpPr/>
      </dsp:nvSpPr>
      <dsp:spPr>
        <a:xfrm>
          <a:off x="1833740" y="-90159"/>
          <a:ext cx="5702511" cy="5702511"/>
        </a:xfrm>
        <a:prstGeom prst="blockArc">
          <a:avLst>
            <a:gd name="adj1" fmla="val 4220475"/>
            <a:gd name="adj2" fmla="val 5957383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8A3DAF-F1F2-4151-B9F1-D48C57AB2757}">
      <dsp:nvSpPr>
        <dsp:cNvPr id="0" name=""/>
        <dsp:cNvSpPr/>
      </dsp:nvSpPr>
      <dsp:spPr>
        <a:xfrm>
          <a:off x="2475319" y="-237778"/>
          <a:ext cx="5702511" cy="5702511"/>
        </a:xfrm>
        <a:prstGeom prst="blockArc">
          <a:avLst>
            <a:gd name="adj1" fmla="val 3389099"/>
            <a:gd name="adj2" fmla="val 5024623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EF4DC1-F00D-40A0-B922-7181167AA6AB}">
      <dsp:nvSpPr>
        <dsp:cNvPr id="0" name=""/>
        <dsp:cNvSpPr/>
      </dsp:nvSpPr>
      <dsp:spPr>
        <a:xfrm>
          <a:off x="1728738" y="486754"/>
          <a:ext cx="5702511" cy="5702511"/>
        </a:xfrm>
        <a:prstGeom prst="blockArc">
          <a:avLst>
            <a:gd name="adj1" fmla="val 781377"/>
            <a:gd name="adj2" fmla="val 2113933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435B19-A7C5-4510-9564-3B430CADCB0E}">
      <dsp:nvSpPr>
        <dsp:cNvPr id="0" name=""/>
        <dsp:cNvSpPr/>
      </dsp:nvSpPr>
      <dsp:spPr>
        <a:xfrm>
          <a:off x="1813022" y="194924"/>
          <a:ext cx="5702511" cy="5702511"/>
        </a:xfrm>
        <a:prstGeom prst="blockArc">
          <a:avLst>
            <a:gd name="adj1" fmla="val 21295236"/>
            <a:gd name="adj2" fmla="val 1151743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F4E376-7EF9-48D1-902F-F80259BCB50C}">
      <dsp:nvSpPr>
        <dsp:cNvPr id="0" name=""/>
        <dsp:cNvSpPr/>
      </dsp:nvSpPr>
      <dsp:spPr>
        <a:xfrm>
          <a:off x="1851643" y="472352"/>
          <a:ext cx="5702511" cy="5702511"/>
        </a:xfrm>
        <a:prstGeom prst="blockArc">
          <a:avLst>
            <a:gd name="adj1" fmla="val 19263349"/>
            <a:gd name="adj2" fmla="val 20953736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B447A9-6102-499A-8B46-D4D436860EDD}">
      <dsp:nvSpPr>
        <dsp:cNvPr id="0" name=""/>
        <dsp:cNvSpPr/>
      </dsp:nvSpPr>
      <dsp:spPr>
        <a:xfrm>
          <a:off x="1866358" y="490407"/>
          <a:ext cx="5702511" cy="5702511"/>
        </a:xfrm>
        <a:prstGeom prst="blockArc">
          <a:avLst>
            <a:gd name="adj1" fmla="val 17869577"/>
            <a:gd name="adj2" fmla="val 19234963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A6A1C5-50F2-48F9-8C75-4EFC8F1EE664}">
      <dsp:nvSpPr>
        <dsp:cNvPr id="0" name=""/>
        <dsp:cNvSpPr/>
      </dsp:nvSpPr>
      <dsp:spPr>
        <a:xfrm>
          <a:off x="2549627" y="744540"/>
          <a:ext cx="5702511" cy="5702511"/>
        </a:xfrm>
        <a:prstGeom prst="blockArc">
          <a:avLst>
            <a:gd name="adj1" fmla="val 15515162"/>
            <a:gd name="adj2" fmla="val 16978661"/>
            <a:gd name="adj3" fmla="val 21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6D9253-5B82-4BF2-957C-149BC640F17C}">
      <dsp:nvSpPr>
        <dsp:cNvPr id="0" name=""/>
        <dsp:cNvSpPr/>
      </dsp:nvSpPr>
      <dsp:spPr>
        <a:xfrm>
          <a:off x="3456372" y="2160221"/>
          <a:ext cx="2783798" cy="21824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Cultura organizacional</a:t>
          </a:r>
          <a:endParaRPr lang="es-MX" sz="2400" kern="1200" dirty="0"/>
        </a:p>
      </dsp:txBody>
      <dsp:txXfrm>
        <a:off x="3456372" y="2160221"/>
        <a:ext cx="2783798" cy="2182469"/>
      </dsp:txXfrm>
    </dsp:sp>
    <dsp:sp modelId="{A04DA241-9A75-4A1E-8E0E-AF21EAE52337}">
      <dsp:nvSpPr>
        <dsp:cNvPr id="0" name=""/>
        <dsp:cNvSpPr/>
      </dsp:nvSpPr>
      <dsp:spPr>
        <a:xfrm>
          <a:off x="4093859" y="206488"/>
          <a:ext cx="1497576" cy="12484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600" kern="1200" dirty="0" smtClean="0"/>
            <a:t>Estructura</a:t>
          </a:r>
        </a:p>
      </dsp:txBody>
      <dsp:txXfrm>
        <a:off x="4093859" y="206488"/>
        <a:ext cx="1497576" cy="1248491"/>
      </dsp:txXfrm>
    </dsp:sp>
    <dsp:sp modelId="{A1D502CE-4F4C-46B5-9E14-8A35853D8C06}">
      <dsp:nvSpPr>
        <dsp:cNvPr id="0" name=""/>
        <dsp:cNvSpPr/>
      </dsp:nvSpPr>
      <dsp:spPr>
        <a:xfrm>
          <a:off x="5326545" y="175766"/>
          <a:ext cx="1415640" cy="13424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Tamaño</a:t>
          </a:r>
          <a:endParaRPr lang="es-MX" sz="1600" kern="1200" dirty="0"/>
        </a:p>
      </dsp:txBody>
      <dsp:txXfrm>
        <a:off x="5326545" y="175766"/>
        <a:ext cx="1415640" cy="1342462"/>
      </dsp:txXfrm>
    </dsp:sp>
    <dsp:sp modelId="{77281981-F261-4C8A-AFE2-73B7E87A7EAE}">
      <dsp:nvSpPr>
        <dsp:cNvPr id="0" name=""/>
        <dsp:cNvSpPr/>
      </dsp:nvSpPr>
      <dsp:spPr>
        <a:xfrm>
          <a:off x="6134605" y="781898"/>
          <a:ext cx="1524468" cy="15372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600" kern="1200" dirty="0" smtClean="0"/>
            <a:t>Historia</a:t>
          </a:r>
          <a:endParaRPr lang="es-MX" sz="1600" kern="1200" dirty="0"/>
        </a:p>
      </dsp:txBody>
      <dsp:txXfrm>
        <a:off x="6134605" y="781898"/>
        <a:ext cx="1524468" cy="1537256"/>
      </dsp:txXfrm>
    </dsp:sp>
    <dsp:sp modelId="{D14392DC-EC0C-44DC-B0BE-4773115BBAA4}">
      <dsp:nvSpPr>
        <dsp:cNvPr id="0" name=""/>
        <dsp:cNvSpPr/>
      </dsp:nvSpPr>
      <dsp:spPr>
        <a:xfrm>
          <a:off x="6779229" y="2128339"/>
          <a:ext cx="1389643" cy="1336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600" kern="1200" dirty="0" smtClean="0"/>
            <a:t>Plantilla de personal</a:t>
          </a:r>
          <a:endParaRPr lang="es-MX" sz="1600" kern="1200" dirty="0"/>
        </a:p>
      </dsp:txBody>
      <dsp:txXfrm>
        <a:off x="6779229" y="2128339"/>
        <a:ext cx="1389643" cy="1336187"/>
      </dsp:txXfrm>
    </dsp:sp>
    <dsp:sp modelId="{66C7677D-2870-4D45-81A9-7E47D7D38D18}">
      <dsp:nvSpPr>
        <dsp:cNvPr id="0" name=""/>
        <dsp:cNvSpPr/>
      </dsp:nvSpPr>
      <dsp:spPr>
        <a:xfrm>
          <a:off x="6480713" y="3240358"/>
          <a:ext cx="1695156" cy="1466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Perfiles</a:t>
          </a:r>
          <a:endParaRPr lang="es-MX" sz="1600" kern="1200" dirty="0"/>
        </a:p>
      </dsp:txBody>
      <dsp:txXfrm>
        <a:off x="6480713" y="3240358"/>
        <a:ext cx="1695156" cy="1466612"/>
      </dsp:txXfrm>
    </dsp:sp>
    <dsp:sp modelId="{A6654052-5706-47DC-86E4-CDC9B2FBF20D}">
      <dsp:nvSpPr>
        <dsp:cNvPr id="0" name=""/>
        <dsp:cNvSpPr/>
      </dsp:nvSpPr>
      <dsp:spPr>
        <a:xfrm>
          <a:off x="6120676" y="4320476"/>
          <a:ext cx="1526892" cy="12897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Liderazgos</a:t>
          </a:r>
        </a:p>
      </dsp:txBody>
      <dsp:txXfrm>
        <a:off x="6120676" y="4320476"/>
        <a:ext cx="1526892" cy="1289716"/>
      </dsp:txXfrm>
    </dsp:sp>
    <dsp:sp modelId="{6B569211-0FF8-4D2C-87A6-5DA3F60A2297}">
      <dsp:nvSpPr>
        <dsp:cNvPr id="0" name=""/>
        <dsp:cNvSpPr/>
      </dsp:nvSpPr>
      <dsp:spPr>
        <a:xfrm>
          <a:off x="4752523" y="4608505"/>
          <a:ext cx="1762911" cy="16180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Valores</a:t>
          </a:r>
        </a:p>
      </dsp:txBody>
      <dsp:txXfrm>
        <a:off x="4752523" y="4608505"/>
        <a:ext cx="1762911" cy="1618043"/>
      </dsp:txXfrm>
    </dsp:sp>
    <dsp:sp modelId="{ACF84090-E2A7-4A69-9B3D-B3E7A27160D7}">
      <dsp:nvSpPr>
        <dsp:cNvPr id="0" name=""/>
        <dsp:cNvSpPr/>
      </dsp:nvSpPr>
      <dsp:spPr>
        <a:xfrm>
          <a:off x="3240361" y="4752516"/>
          <a:ext cx="1978549" cy="1584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Formas de comunicación entre empleados</a:t>
          </a:r>
        </a:p>
      </dsp:txBody>
      <dsp:txXfrm>
        <a:off x="3240361" y="4752516"/>
        <a:ext cx="1978549" cy="1584867"/>
      </dsp:txXfrm>
    </dsp:sp>
    <dsp:sp modelId="{CA3D875F-5AAE-4D7C-9593-57A41B8FB442}">
      <dsp:nvSpPr>
        <dsp:cNvPr id="0" name=""/>
        <dsp:cNvSpPr/>
      </dsp:nvSpPr>
      <dsp:spPr>
        <a:xfrm>
          <a:off x="1728193" y="4464495"/>
          <a:ext cx="1806687" cy="11815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Motivaciones</a:t>
          </a:r>
        </a:p>
      </dsp:txBody>
      <dsp:txXfrm>
        <a:off x="1728193" y="4464495"/>
        <a:ext cx="1806687" cy="1181504"/>
      </dsp:txXfrm>
    </dsp:sp>
    <dsp:sp modelId="{800558C2-B8C8-4AEA-A6DD-A02E1B29352A}">
      <dsp:nvSpPr>
        <dsp:cNvPr id="0" name=""/>
        <dsp:cNvSpPr/>
      </dsp:nvSpPr>
      <dsp:spPr>
        <a:xfrm>
          <a:off x="1244585" y="3474968"/>
          <a:ext cx="1386399" cy="13565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Procesos creativos</a:t>
          </a:r>
        </a:p>
      </dsp:txBody>
      <dsp:txXfrm>
        <a:off x="1244585" y="3474968"/>
        <a:ext cx="1386399" cy="1356542"/>
      </dsp:txXfrm>
    </dsp:sp>
    <dsp:sp modelId="{C127D0B0-6444-4A4B-91C0-74F16282EC3C}">
      <dsp:nvSpPr>
        <dsp:cNvPr id="0" name=""/>
        <dsp:cNvSpPr/>
      </dsp:nvSpPr>
      <dsp:spPr>
        <a:xfrm>
          <a:off x="1147290" y="2263115"/>
          <a:ext cx="1976978" cy="14706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Acuerdos preestablecidos</a:t>
          </a:r>
        </a:p>
      </dsp:txBody>
      <dsp:txXfrm>
        <a:off x="1147290" y="2263115"/>
        <a:ext cx="1976978" cy="1470616"/>
      </dsp:txXfrm>
    </dsp:sp>
    <dsp:sp modelId="{4AC99CA7-6B83-4937-81A1-10C98D33D714}">
      <dsp:nvSpPr>
        <dsp:cNvPr id="0" name=""/>
        <dsp:cNvSpPr/>
      </dsp:nvSpPr>
      <dsp:spPr>
        <a:xfrm>
          <a:off x="1523069" y="1320232"/>
          <a:ext cx="2022326" cy="1168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Retribución y recompensas</a:t>
          </a:r>
        </a:p>
      </dsp:txBody>
      <dsp:txXfrm>
        <a:off x="1523069" y="1320232"/>
        <a:ext cx="2022326" cy="1168058"/>
      </dsp:txXfrm>
    </dsp:sp>
    <dsp:sp modelId="{C30A80A5-7A82-4114-A710-2BE753663097}">
      <dsp:nvSpPr>
        <dsp:cNvPr id="0" name=""/>
        <dsp:cNvSpPr/>
      </dsp:nvSpPr>
      <dsp:spPr>
        <a:xfrm>
          <a:off x="2501566" y="137461"/>
          <a:ext cx="1787388" cy="16113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1600" kern="1200" dirty="0" smtClean="0"/>
            <a:t>Percepciones</a:t>
          </a:r>
        </a:p>
      </dsp:txBody>
      <dsp:txXfrm>
        <a:off x="2501566" y="137461"/>
        <a:ext cx="1787388" cy="161133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0C7010-069E-4C44-B431-033F21891379}">
      <dsp:nvSpPr>
        <dsp:cNvPr id="0" name=""/>
        <dsp:cNvSpPr/>
      </dsp:nvSpPr>
      <dsp:spPr>
        <a:xfrm>
          <a:off x="494029" y="0"/>
          <a:ext cx="7241540" cy="45259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F19C2-C025-4DF0-88B4-7753E94083D4}">
      <dsp:nvSpPr>
        <dsp:cNvPr id="0" name=""/>
        <dsp:cNvSpPr/>
      </dsp:nvSpPr>
      <dsp:spPr>
        <a:xfrm>
          <a:off x="1413705" y="3123819"/>
          <a:ext cx="188280" cy="188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482AC-F28B-446E-A41C-280F305D41FA}">
      <dsp:nvSpPr>
        <dsp:cNvPr id="0" name=""/>
        <dsp:cNvSpPr/>
      </dsp:nvSpPr>
      <dsp:spPr>
        <a:xfrm>
          <a:off x="1507845" y="3217959"/>
          <a:ext cx="1687279" cy="1308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766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Comunicación por escrito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(formal)</a:t>
          </a:r>
          <a:endParaRPr lang="es-MX" sz="2000" kern="1200" dirty="0"/>
        </a:p>
      </dsp:txBody>
      <dsp:txXfrm>
        <a:off x="1507845" y="3217959"/>
        <a:ext cx="1687279" cy="1308003"/>
      </dsp:txXfrm>
    </dsp:sp>
    <dsp:sp modelId="{3472B748-4108-48F6-8F60-373D87ED636C}">
      <dsp:nvSpPr>
        <dsp:cNvPr id="0" name=""/>
        <dsp:cNvSpPr/>
      </dsp:nvSpPr>
      <dsp:spPr>
        <a:xfrm>
          <a:off x="3075638" y="1893662"/>
          <a:ext cx="340352" cy="3403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90DA0-DE6C-4246-9358-96BCD6984A74}">
      <dsp:nvSpPr>
        <dsp:cNvPr id="0" name=""/>
        <dsp:cNvSpPr/>
      </dsp:nvSpPr>
      <dsp:spPr>
        <a:xfrm>
          <a:off x="586399" y="1252729"/>
          <a:ext cx="2890087" cy="73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346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/>
            <a:t>Grado de compromiso de los empleados</a:t>
          </a:r>
          <a:endParaRPr lang="es-MX" sz="2000" b="1" kern="1200" dirty="0"/>
        </a:p>
      </dsp:txBody>
      <dsp:txXfrm>
        <a:off x="586399" y="1252729"/>
        <a:ext cx="2890087" cy="733934"/>
      </dsp:txXfrm>
    </dsp:sp>
    <dsp:sp modelId="{2598E6C1-0D58-4703-A64D-96D3A51730AF}">
      <dsp:nvSpPr>
        <dsp:cNvPr id="0" name=""/>
        <dsp:cNvSpPr/>
      </dsp:nvSpPr>
      <dsp:spPr>
        <a:xfrm>
          <a:off x="5074304" y="1145068"/>
          <a:ext cx="470700" cy="4707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9899B2-8C92-4D67-9A48-F66A87136A3D}">
      <dsp:nvSpPr>
        <dsp:cNvPr id="0" name=""/>
        <dsp:cNvSpPr/>
      </dsp:nvSpPr>
      <dsp:spPr>
        <a:xfrm>
          <a:off x="5309654" y="1380418"/>
          <a:ext cx="1737969" cy="3145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414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Comunicación cara a cara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(informal)</a:t>
          </a:r>
          <a:endParaRPr lang="es-MX" sz="2000" kern="1200" dirty="0"/>
        </a:p>
      </dsp:txBody>
      <dsp:txXfrm>
        <a:off x="5309654" y="1380418"/>
        <a:ext cx="1737969" cy="314554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CEC1F0-A672-4EF3-9291-189B2B93CB71}">
      <dsp:nvSpPr>
        <dsp:cNvPr id="0" name=""/>
        <dsp:cNvSpPr/>
      </dsp:nvSpPr>
      <dsp:spPr>
        <a:xfrm>
          <a:off x="1152134" y="1360745"/>
          <a:ext cx="2240126" cy="30423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Pérdida de la estabilidad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Desequilibrio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Dinámica violenta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Cambio revolucionario</a:t>
          </a:r>
        </a:p>
      </dsp:txBody>
      <dsp:txXfrm>
        <a:off x="1510554" y="1360745"/>
        <a:ext cx="1881706" cy="3042357"/>
      </dsp:txXfrm>
    </dsp:sp>
    <dsp:sp modelId="{D54508CC-79E4-422F-BBF3-665C0ED83218}">
      <dsp:nvSpPr>
        <dsp:cNvPr id="0" name=""/>
        <dsp:cNvSpPr/>
      </dsp:nvSpPr>
      <dsp:spPr>
        <a:xfrm>
          <a:off x="0" y="0"/>
          <a:ext cx="2904024" cy="14934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Retroalimentación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POSITIVA</a:t>
          </a:r>
          <a:endParaRPr lang="es-MX" sz="2000" kern="1200" dirty="0"/>
        </a:p>
      </dsp:txBody>
      <dsp:txXfrm>
        <a:off x="0" y="0"/>
        <a:ext cx="2904024" cy="1493417"/>
      </dsp:txXfrm>
    </dsp:sp>
    <dsp:sp modelId="{A795877C-6639-4A82-94CA-5EB8BC4F0920}">
      <dsp:nvSpPr>
        <dsp:cNvPr id="0" name=""/>
        <dsp:cNvSpPr/>
      </dsp:nvSpPr>
      <dsp:spPr>
        <a:xfrm>
          <a:off x="6336697" y="1432749"/>
          <a:ext cx="2240126" cy="306034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Homeostasis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Estabilidad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No-cambio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200" kern="1200" dirty="0"/>
        </a:p>
      </dsp:txBody>
      <dsp:txXfrm>
        <a:off x="6695117" y="1432749"/>
        <a:ext cx="1881706" cy="3060347"/>
      </dsp:txXfrm>
    </dsp:sp>
    <dsp:sp modelId="{743A23CD-BC0C-4D45-8151-C85F68EAADF6}">
      <dsp:nvSpPr>
        <dsp:cNvPr id="0" name=""/>
        <dsp:cNvSpPr/>
      </dsp:nvSpPr>
      <dsp:spPr>
        <a:xfrm>
          <a:off x="4896537" y="100614"/>
          <a:ext cx="2960222" cy="14934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Retroalimentación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NEGATIVA</a:t>
          </a:r>
          <a:endParaRPr lang="es-MX" sz="2000" kern="1200" dirty="0"/>
        </a:p>
      </dsp:txBody>
      <dsp:txXfrm>
        <a:off x="4896537" y="100614"/>
        <a:ext cx="2960222" cy="14934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A21CB-ABFC-41BF-BD8C-45A13DA4FA47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EF801-2E9D-4F39-B2BF-DCAD8954B8D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0B163-4544-4795-A1F9-CA661BD226B3}" type="datetimeFigureOut">
              <a:rPr lang="es-MX" smtClean="0"/>
              <a:pPr/>
              <a:t>02/09/2013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58000-AD0E-4F1F-8D26-4DE1FDD625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w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utel.edu.mx/blog/wp-content/uploads/2013/08/shutterstock_347435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82735" cy="6121823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  <a:alpha val="5000"/>
                </a:schemeClr>
              </a:gs>
              <a:gs pos="50000">
                <a:schemeClr val="accent1">
                  <a:tint val="44500"/>
                  <a:satMod val="160000"/>
                  <a:alpha val="2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softEdge rad="127000"/>
          </a:effectLst>
        </p:spPr>
        <p:txBody>
          <a:bodyPr/>
          <a:lstStyle/>
          <a:p>
            <a:r>
              <a:rPr lang="es-MX" b="1" dirty="0" smtClean="0"/>
              <a:t>CULTURA ORGANIZACIONAL</a:t>
            </a:r>
            <a:endParaRPr lang="es-MX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3886200"/>
            <a:ext cx="3816424" cy="982960"/>
          </a:xfrm>
          <a:gradFill>
            <a:gsLst>
              <a:gs pos="0">
                <a:schemeClr val="accent1">
                  <a:tint val="66000"/>
                  <a:satMod val="160000"/>
                  <a:alpha val="5000"/>
                </a:schemeClr>
              </a:gs>
              <a:gs pos="50000">
                <a:schemeClr val="accent1">
                  <a:tint val="44500"/>
                  <a:satMod val="160000"/>
                  <a:alpha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effectLst>
            <a:softEdge rad="127000"/>
          </a:effectLst>
        </p:spPr>
        <p:txBody>
          <a:bodyPr>
            <a:normAutofit lnSpcReduction="10000"/>
          </a:bodyPr>
          <a:lstStyle/>
          <a:p>
            <a:r>
              <a:rPr lang="es-MX" b="1" dirty="0" smtClean="0">
                <a:solidFill>
                  <a:schemeClr val="tx1"/>
                </a:solidFill>
              </a:rPr>
              <a:t>CULTURA Y CAMBIO ORGANIZACIONAL</a:t>
            </a:r>
            <a:endParaRPr lang="es-MX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i="1" dirty="0" err="1" smtClean="0"/>
              <a:t>Due</a:t>
            </a:r>
            <a:r>
              <a:rPr lang="es-MX" i="1" dirty="0" smtClean="0"/>
              <a:t> </a:t>
            </a:r>
            <a:r>
              <a:rPr lang="es-MX" i="1" dirty="0" err="1" smtClean="0"/>
              <a:t>diligence</a:t>
            </a:r>
            <a:r>
              <a:rPr lang="es-MX" i="1" dirty="0" smtClean="0"/>
              <a:t> </a:t>
            </a:r>
            <a:r>
              <a:rPr lang="es-MX" dirty="0" smtClean="0"/>
              <a:t>o diligencia conveniente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412776"/>
            <a:ext cx="8352928" cy="514116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s-MX" b="1" dirty="0" smtClean="0"/>
              <a:t>Se da en todo proceso de fusión o adquisición de empresas</a:t>
            </a:r>
          </a:p>
          <a:p>
            <a:pPr algn="ctr">
              <a:buNone/>
            </a:pPr>
            <a:endParaRPr lang="es-MX" b="1" dirty="0" smtClean="0"/>
          </a:p>
          <a:p>
            <a:pPr>
              <a:buFont typeface="Wingdings" pitchFamily="2" charset="2"/>
              <a:buChar char="Ø"/>
            </a:pPr>
            <a:r>
              <a:rPr lang="es-MX" dirty="0" smtClean="0"/>
              <a:t>Auditoria o investigación independiente.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/>
              <a:t>Movimientos y decisiones.  		</a:t>
            </a:r>
            <a:r>
              <a:rPr lang="es-MX" dirty="0"/>
              <a:t>	</a:t>
            </a:r>
            <a:r>
              <a:rPr lang="es-MX" sz="3200" b="1" dirty="0" smtClean="0"/>
              <a:t>AUTOCONOCIMIENTO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/>
              <a:t>Riesgos.</a:t>
            </a:r>
          </a:p>
          <a:p>
            <a:pPr>
              <a:buFont typeface="Wingdings" pitchFamily="2" charset="2"/>
              <a:buChar char="Ø"/>
            </a:pPr>
            <a:r>
              <a:rPr lang="es-MX" dirty="0" smtClean="0"/>
              <a:t>Valores culturales compartidos.			</a:t>
            </a:r>
            <a:r>
              <a:rPr lang="es-MX" dirty="0"/>
              <a:t> </a:t>
            </a:r>
            <a:r>
              <a:rPr lang="es-MX" dirty="0" smtClean="0"/>
              <a:t>     </a:t>
            </a:r>
            <a:r>
              <a:rPr lang="es-MX" sz="4500" b="1" dirty="0" smtClean="0"/>
              <a:t>EVALUACIÓN</a:t>
            </a:r>
            <a:endParaRPr lang="es-MX" sz="4500" dirty="0" smtClean="0"/>
          </a:p>
          <a:p>
            <a:pPr>
              <a:buFont typeface="Wingdings" pitchFamily="2" charset="2"/>
              <a:buChar char="Ø"/>
            </a:pPr>
            <a:r>
              <a:rPr lang="es-MX" dirty="0" smtClean="0"/>
              <a:t>Áreas clave: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/>
              <a:t>Estructura financiera.			</a:t>
            </a:r>
            <a:endParaRPr lang="es-MX" b="1" dirty="0" smtClean="0"/>
          </a:p>
          <a:p>
            <a:pPr lvl="2">
              <a:buFont typeface="Wingdings" pitchFamily="2" charset="2"/>
              <a:buChar char="ü"/>
            </a:pPr>
            <a:r>
              <a:rPr lang="es-MX" dirty="0" smtClean="0"/>
              <a:t>Portfolio de productos.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/>
              <a:t>Marcas, marketing, ventas y logística.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/>
              <a:t>Clientes.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/>
              <a:t>Management y personal.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/>
              <a:t>Asuntos jurídicos.</a:t>
            </a:r>
          </a:p>
          <a:p>
            <a:pPr lvl="2">
              <a:buFont typeface="Wingdings" pitchFamily="2" charset="2"/>
              <a:buChar char="ü"/>
            </a:pPr>
            <a:r>
              <a:rPr lang="es-MX" dirty="0" smtClean="0"/>
              <a:t>Situación fiscal.</a:t>
            </a:r>
          </a:p>
          <a:p>
            <a:pPr algn="ctr">
              <a:buNone/>
            </a:pPr>
            <a:endParaRPr lang="es-MX" dirty="0" smtClean="0"/>
          </a:p>
          <a:p>
            <a:pPr algn="ctr">
              <a:buNone/>
            </a:pPr>
            <a:r>
              <a:rPr lang="es-MX" dirty="0" smtClean="0"/>
              <a:t>Carta de intención                   Cierre del trato</a:t>
            </a:r>
          </a:p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                                   </a:t>
            </a:r>
          </a:p>
          <a:p>
            <a:pPr>
              <a:buNone/>
            </a:pPr>
            <a:r>
              <a:rPr lang="es-MX" dirty="0"/>
              <a:t> </a:t>
            </a:r>
            <a:r>
              <a:rPr lang="es-MX" dirty="0" smtClean="0"/>
              <a:t>                                                            de 3 a 9 meses</a:t>
            </a:r>
          </a:p>
          <a:p>
            <a:pPr>
              <a:buFont typeface="Wingdings" pitchFamily="2" charset="2"/>
              <a:buChar char="Ø"/>
            </a:pPr>
            <a:endParaRPr lang="es-MX" dirty="0" smtClean="0"/>
          </a:p>
          <a:p>
            <a:pPr>
              <a:buNone/>
            </a:pPr>
            <a:endParaRPr lang="es-MX" dirty="0"/>
          </a:p>
        </p:txBody>
      </p:sp>
      <p:sp>
        <p:nvSpPr>
          <p:cNvPr id="4" name="3 Flecha derecha"/>
          <p:cNvSpPr/>
          <p:nvPr/>
        </p:nvSpPr>
        <p:spPr>
          <a:xfrm>
            <a:off x="4283968" y="5373216"/>
            <a:ext cx="936104" cy="57606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5" name="4 Cerrar llave"/>
          <p:cNvSpPr/>
          <p:nvPr/>
        </p:nvSpPr>
        <p:spPr>
          <a:xfrm>
            <a:off x="4932040" y="2060848"/>
            <a:ext cx="792088" cy="30963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6" name="5 Diagrama"/>
          <p:cNvGraphicFramePr/>
          <p:nvPr/>
        </p:nvGraphicFramePr>
        <p:xfrm>
          <a:off x="5375920" y="3501008"/>
          <a:ext cx="376808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107504" y="260648"/>
          <a:ext cx="8856984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día después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3773016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s-MX" sz="2600" dirty="0" smtClean="0"/>
              <a:t>Integración de la cultura y el personal</a:t>
            </a:r>
          </a:p>
          <a:p>
            <a:pPr algn="ctr">
              <a:buFont typeface="Wingdings" pitchFamily="2" charset="2"/>
              <a:buChar char="ü"/>
            </a:pPr>
            <a:r>
              <a:rPr lang="es-MX" sz="2600" dirty="0" smtClean="0"/>
              <a:t>Clarificar valores y objetivos</a:t>
            </a:r>
          </a:p>
          <a:p>
            <a:pPr algn="ctr">
              <a:buFont typeface="Wingdings" pitchFamily="2" charset="2"/>
              <a:buChar char="ü"/>
            </a:pPr>
            <a:r>
              <a:rPr lang="es-MX" sz="2600" dirty="0" smtClean="0"/>
              <a:t>Instrumentar canales de comunicación y retroalimentación, formales e informales</a:t>
            </a:r>
          </a:p>
          <a:p>
            <a:pPr algn="ctr">
              <a:buFont typeface="Wingdings" pitchFamily="2" charset="2"/>
              <a:buChar char="ü"/>
            </a:pPr>
            <a:r>
              <a:rPr lang="es-MX" sz="2600" dirty="0" smtClean="0"/>
              <a:t>Trabajar en los intereses de la empresa y los empleados</a:t>
            </a:r>
          </a:p>
          <a:p>
            <a:pPr algn="ctr">
              <a:buFont typeface="Wingdings" pitchFamily="2" charset="2"/>
              <a:buChar char="ü"/>
            </a:pPr>
            <a:r>
              <a:rPr lang="es-MX" sz="2600" dirty="0" smtClean="0"/>
              <a:t>Especificar roles</a:t>
            </a:r>
          </a:p>
          <a:p>
            <a:pPr algn="ctr">
              <a:buFont typeface="Wingdings" pitchFamily="2" charset="2"/>
              <a:buChar char="ü"/>
            </a:pPr>
            <a:r>
              <a:rPr lang="es-MX" sz="2600" dirty="0" smtClean="0"/>
              <a:t>Festejar éxitos</a:t>
            </a:r>
          </a:p>
          <a:p>
            <a:pPr algn="ctr">
              <a:buFont typeface="Wingdings" pitchFamily="2" charset="2"/>
              <a:buChar char="ü"/>
            </a:pPr>
            <a:r>
              <a:rPr lang="es-MX" sz="2600" dirty="0" smtClean="0"/>
              <a:t>Brindar estabilidad laboral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La comunicación en el proceso de cambio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95536" y="23320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5652120" y="5517232"/>
            <a:ext cx="3168352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08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Comunicar los mismos valores a distintas audiencias, adaptando el lenguaje a cada una de ellas.</a:t>
            </a:r>
            <a:endParaRPr lang="es-MX" dirty="0"/>
          </a:p>
        </p:txBody>
      </p:sp>
      <p:sp>
        <p:nvSpPr>
          <p:cNvPr id="6" name="5 Redondear rectángulo de esquina diagonal"/>
          <p:cNvSpPr/>
          <p:nvPr/>
        </p:nvSpPr>
        <p:spPr>
          <a:xfrm>
            <a:off x="539552" y="2276872"/>
            <a:ext cx="2304256" cy="86409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GRADO  DE  ÉXITO DEL  CAMBIO</a:t>
            </a:r>
            <a:endParaRPr lang="es-MX" dirty="0"/>
          </a:p>
        </p:txBody>
      </p:sp>
      <p:sp>
        <p:nvSpPr>
          <p:cNvPr id="9" name="8 Llamada ovalada"/>
          <p:cNvSpPr/>
          <p:nvPr/>
        </p:nvSpPr>
        <p:spPr>
          <a:xfrm>
            <a:off x="4283968" y="1340768"/>
            <a:ext cx="2448272" cy="122413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COMUNICAR PARA EVITAR RUMORES</a:t>
            </a:r>
            <a:endParaRPr lang="es-MX" dirty="0"/>
          </a:p>
        </p:txBody>
      </p:sp>
      <p:pic>
        <p:nvPicPr>
          <p:cNvPr id="1027" name="Picture 3" descr="C:\Users\juan.ramirez\AppData\Local\Microsoft\Windows\Temporary Internet Files\Content.IE5\V9YISL54\MC900304071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936" y="2708920"/>
            <a:ext cx="905256" cy="689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Retroalimentación: </a:t>
            </a:r>
            <a:br>
              <a:rPr lang="es-MX" dirty="0" smtClean="0"/>
            </a:br>
            <a:r>
              <a:rPr lang="es-MX" sz="3100" dirty="0" smtClean="0"/>
              <a:t>Corrector de errores</a:t>
            </a:r>
            <a:br>
              <a:rPr lang="es-MX" sz="3100" dirty="0" smtClean="0"/>
            </a:br>
            <a:r>
              <a:rPr lang="es-MX" sz="3100" dirty="0" smtClean="0"/>
              <a:t>Elimina el ruido</a:t>
            </a:r>
            <a:endParaRPr lang="es-MX" sz="31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07504" y="1600200"/>
          <a:ext cx="857929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4139952" y="328498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Conducta individual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4139952" y="5734997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Conducta grupal</a:t>
            </a:r>
            <a:endParaRPr lang="es-MX" dirty="0"/>
          </a:p>
        </p:txBody>
      </p:sp>
      <p:sp>
        <p:nvSpPr>
          <p:cNvPr id="7" name="6 Flecha arriba y abajo"/>
          <p:cNvSpPr/>
          <p:nvPr/>
        </p:nvSpPr>
        <p:spPr>
          <a:xfrm>
            <a:off x="4499992" y="4005064"/>
            <a:ext cx="648072" cy="165618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 redondeado"/>
          <p:cNvSpPr/>
          <p:nvPr/>
        </p:nvSpPr>
        <p:spPr>
          <a:xfrm>
            <a:off x="7020272" y="476672"/>
            <a:ext cx="1584176" cy="720080"/>
          </a:xfrm>
          <a:prstGeom prst="roundRect">
            <a:avLst/>
          </a:prstGeom>
          <a:solidFill>
            <a:srgbClr val="FF65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EMPATÍA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¿Qué comunicar cuando hay reducción masiva del personal?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7427168" cy="3845023"/>
          </a:xfrm>
        </p:spPr>
        <p:txBody>
          <a:bodyPr>
            <a:normAutofit fontScale="77500" lnSpcReduction="20000"/>
          </a:bodyPr>
          <a:lstStyle/>
          <a:p>
            <a:r>
              <a:rPr lang="es-MX" dirty="0" smtClean="0"/>
              <a:t>Reestructuración o reingeniería  = </a:t>
            </a:r>
            <a:r>
              <a:rPr lang="es-MX" dirty="0" err="1" smtClean="0"/>
              <a:t>Downsizing</a:t>
            </a:r>
            <a:r>
              <a:rPr lang="es-MX" dirty="0" smtClean="0"/>
              <a:t>:</a:t>
            </a:r>
          </a:p>
          <a:p>
            <a:pPr lvl="1"/>
            <a:r>
              <a:rPr lang="es-MX" dirty="0" smtClean="0"/>
              <a:t>Pérdida de moral entre la población restante</a:t>
            </a:r>
          </a:p>
          <a:p>
            <a:pPr lvl="1"/>
            <a:r>
              <a:rPr lang="es-MX" dirty="0" smtClean="0"/>
              <a:t>Caída de la productividad</a:t>
            </a:r>
          </a:p>
          <a:p>
            <a:pPr lvl="1"/>
            <a:r>
              <a:rPr lang="es-MX" dirty="0" smtClean="0"/>
              <a:t>Inseguridad</a:t>
            </a:r>
          </a:p>
          <a:p>
            <a:pPr lvl="1"/>
            <a:r>
              <a:rPr lang="es-MX" dirty="0" smtClean="0"/>
              <a:t>Tristeza</a:t>
            </a:r>
          </a:p>
          <a:p>
            <a:pPr lvl="1"/>
            <a:r>
              <a:rPr lang="es-MX" dirty="0" smtClean="0"/>
              <a:t>Pérdida de lealtad hacia la organización</a:t>
            </a:r>
          </a:p>
          <a:p>
            <a:pPr lvl="1"/>
            <a:r>
              <a:rPr lang="es-MX" dirty="0" smtClean="0"/>
              <a:t>Estrés emocional en los gerentes que realizan los despidos y sentido de culpa</a:t>
            </a:r>
          </a:p>
          <a:p>
            <a:pPr lvl="1"/>
            <a:r>
              <a:rPr lang="es-MX" dirty="0" smtClean="0"/>
              <a:t>Aumento en la carga de trabajo</a:t>
            </a:r>
          </a:p>
          <a:p>
            <a:pPr lvl="1"/>
            <a:r>
              <a:rPr lang="es-MX" dirty="0" smtClean="0"/>
              <a:t>Rumores y malentendidos</a:t>
            </a:r>
          </a:p>
          <a:p>
            <a:pPr lvl="1"/>
            <a:r>
              <a:rPr lang="es-MX" dirty="0" smtClean="0"/>
              <a:t>Mala prensa y reputación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979712" y="5373216"/>
            <a:ext cx="4896544" cy="1477328"/>
          </a:xfrm>
          <a:prstGeom prst="rect">
            <a:avLst/>
          </a:prstGeom>
          <a:noFill/>
          <a:ln w="6350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		LÍDERES</a:t>
            </a:r>
          </a:p>
          <a:p>
            <a:endParaRPr lang="es-MX" dirty="0" smtClean="0"/>
          </a:p>
          <a:p>
            <a:r>
              <a:rPr lang="es-MX" dirty="0" smtClean="0"/>
              <a:t>Fuentes creíbles		     “</a:t>
            </a:r>
            <a:r>
              <a:rPr lang="es-MX" b="1" dirty="0" smtClean="0"/>
              <a:t>Peso”</a:t>
            </a:r>
            <a:r>
              <a:rPr lang="es-MX" dirty="0" smtClean="0"/>
              <a:t> al mensaje</a:t>
            </a:r>
          </a:p>
          <a:p>
            <a:r>
              <a:rPr lang="es-MX" dirty="0"/>
              <a:t>	 </a:t>
            </a:r>
            <a:r>
              <a:rPr lang="es-MX" dirty="0" smtClean="0"/>
              <a:t>             </a:t>
            </a:r>
          </a:p>
          <a:p>
            <a:r>
              <a:rPr lang="es-MX" dirty="0"/>
              <a:t>	 </a:t>
            </a:r>
            <a:r>
              <a:rPr lang="es-MX" dirty="0" smtClean="0"/>
              <a:t>              CONFIANZA</a:t>
            </a:r>
            <a:endParaRPr lang="es-MX" dirty="0"/>
          </a:p>
        </p:txBody>
      </p:sp>
      <p:sp>
        <p:nvSpPr>
          <p:cNvPr id="5" name="4 Flecha derecha"/>
          <p:cNvSpPr/>
          <p:nvPr/>
        </p:nvSpPr>
        <p:spPr>
          <a:xfrm>
            <a:off x="3707904" y="5805264"/>
            <a:ext cx="122413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6" y="2824336"/>
            <a:ext cx="6768752" cy="1569660"/>
          </a:xfrm>
          <a:ln w="101600" cap="rnd" cmpd="dbl">
            <a:gradFill>
              <a:gsLst>
                <a:gs pos="5200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beve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9600" dirty="0" smtClean="0"/>
              <a:t> G R A C I A S</a:t>
            </a:r>
            <a:endParaRPr lang="es-MX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243</Words>
  <Application>Microsoft Office PowerPoint</Application>
  <PresentationFormat>Presentación en pantalla (4:3)</PresentationFormat>
  <Paragraphs>86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CULTURA ORGANIZACIONAL</vt:lpstr>
      <vt:lpstr>Due diligence o diligencia conveniente</vt:lpstr>
      <vt:lpstr>Diapositiva 3</vt:lpstr>
      <vt:lpstr>El día después</vt:lpstr>
      <vt:lpstr>La comunicación en el proceso de cambio</vt:lpstr>
      <vt:lpstr>Retroalimentación:  Corrector de errores Elimina el ruido</vt:lpstr>
      <vt:lpstr>¿Qué comunicar cuando hay reducción masiva del personal?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 ORGANIZACIONAL</dc:title>
  <dc:creator>juan.ramirez</dc:creator>
  <cp:lastModifiedBy>Juan Fernando Ramirez Vargas</cp:lastModifiedBy>
  <cp:revision>34</cp:revision>
  <dcterms:created xsi:type="dcterms:W3CDTF">2013-09-02T19:47:21Z</dcterms:created>
  <dcterms:modified xsi:type="dcterms:W3CDTF">2013-09-03T02:12:50Z</dcterms:modified>
</cp:coreProperties>
</file>