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8" r:id="rId3"/>
    <p:sldId id="257" r:id="rId4"/>
    <p:sldId id="258" r:id="rId5"/>
    <p:sldId id="271" r:id="rId6"/>
    <p:sldId id="270" r:id="rId7"/>
    <p:sldId id="259" r:id="rId8"/>
    <p:sldId id="260" r:id="rId9"/>
    <p:sldId id="274" r:id="rId10"/>
    <p:sldId id="261" r:id="rId11"/>
    <p:sldId id="262" r:id="rId12"/>
    <p:sldId id="263" r:id="rId13"/>
    <p:sldId id="264" r:id="rId14"/>
    <p:sldId id="272" r:id="rId15"/>
    <p:sldId id="265" r:id="rId16"/>
    <p:sldId id="273" r:id="rId17"/>
    <p:sldId id="266" r:id="rId18"/>
    <p:sldId id="275" r:id="rId19"/>
    <p:sldId id="267" r:id="rId20"/>
    <p:sldId id="269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228711-00F4-4D24-A783-F04E500D291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18153E2-0F51-4E3E-9393-CA1E51576A85}">
      <dgm:prSet phldrT="[Texto]"/>
      <dgm:spPr/>
      <dgm:t>
        <a:bodyPr/>
        <a:lstStyle/>
        <a:p>
          <a:r>
            <a:rPr lang="es-MX" dirty="0" smtClean="0"/>
            <a:t>Comunicador tradicional</a:t>
          </a:r>
          <a:endParaRPr lang="es-MX" dirty="0"/>
        </a:p>
      </dgm:t>
    </dgm:pt>
    <dgm:pt modelId="{FEEEBB95-4405-42B6-9015-9D5318E13BC6}" type="parTrans" cxnId="{17F421DF-3AE4-4174-A4A6-618D2042BC33}">
      <dgm:prSet/>
      <dgm:spPr/>
      <dgm:t>
        <a:bodyPr/>
        <a:lstStyle/>
        <a:p>
          <a:endParaRPr lang="es-MX"/>
        </a:p>
      </dgm:t>
    </dgm:pt>
    <dgm:pt modelId="{099B5088-ACD3-454B-9C0B-18867B7ABD1C}" type="sibTrans" cxnId="{17F421DF-3AE4-4174-A4A6-618D2042BC33}">
      <dgm:prSet/>
      <dgm:spPr/>
      <dgm:t>
        <a:bodyPr/>
        <a:lstStyle/>
        <a:p>
          <a:endParaRPr lang="es-MX"/>
        </a:p>
      </dgm:t>
    </dgm:pt>
    <dgm:pt modelId="{A2B1332A-98EC-4404-A848-48EC24343856}">
      <dgm:prSet phldrT="[Texto]"/>
      <dgm:spPr/>
      <dgm:t>
        <a:bodyPr/>
        <a:lstStyle/>
        <a:p>
          <a:r>
            <a:rPr lang="es-MX" dirty="0" smtClean="0"/>
            <a:t>Informar</a:t>
          </a:r>
          <a:endParaRPr lang="es-MX" dirty="0"/>
        </a:p>
      </dgm:t>
    </dgm:pt>
    <dgm:pt modelId="{E5308982-71D0-4FF4-9E55-E8BA0F93C1B6}" type="parTrans" cxnId="{9071CCC1-9E3E-43C7-8690-560CB2612ED7}">
      <dgm:prSet/>
      <dgm:spPr/>
      <dgm:t>
        <a:bodyPr/>
        <a:lstStyle/>
        <a:p>
          <a:endParaRPr lang="es-MX"/>
        </a:p>
      </dgm:t>
    </dgm:pt>
    <dgm:pt modelId="{8A06AE57-C991-43F4-9C7F-268366FB8CF0}" type="sibTrans" cxnId="{9071CCC1-9E3E-43C7-8690-560CB2612ED7}">
      <dgm:prSet/>
      <dgm:spPr/>
      <dgm:t>
        <a:bodyPr/>
        <a:lstStyle/>
        <a:p>
          <a:endParaRPr lang="es-MX"/>
        </a:p>
      </dgm:t>
    </dgm:pt>
    <dgm:pt modelId="{7E66F2DD-FC5E-44CF-8FE3-3B35813C0BCA}">
      <dgm:prSet phldrT="[Texto]"/>
      <dgm:spPr/>
      <dgm:t>
        <a:bodyPr/>
        <a:lstStyle/>
        <a:p>
          <a:r>
            <a:rPr lang="es-MX" dirty="0" smtClean="0"/>
            <a:t>Cuestión de especialistas</a:t>
          </a:r>
          <a:endParaRPr lang="es-MX" dirty="0"/>
        </a:p>
      </dgm:t>
    </dgm:pt>
    <dgm:pt modelId="{B3064074-700F-408C-8AE3-C2DB4C5F75DC}" type="parTrans" cxnId="{D4AD40E2-7404-4ACE-A1D9-C1DFF644C403}">
      <dgm:prSet/>
      <dgm:spPr/>
      <dgm:t>
        <a:bodyPr/>
        <a:lstStyle/>
        <a:p>
          <a:endParaRPr lang="es-MX"/>
        </a:p>
      </dgm:t>
    </dgm:pt>
    <dgm:pt modelId="{2B5153C2-7040-4618-AB39-9AC7D155E8F3}" type="sibTrans" cxnId="{D4AD40E2-7404-4ACE-A1D9-C1DFF644C403}">
      <dgm:prSet/>
      <dgm:spPr/>
      <dgm:t>
        <a:bodyPr/>
        <a:lstStyle/>
        <a:p>
          <a:endParaRPr lang="es-MX"/>
        </a:p>
      </dgm:t>
    </dgm:pt>
    <dgm:pt modelId="{1C0715BC-4DD8-47ED-B363-64F6CB22BFA9}">
      <dgm:prSet phldrT="[Texto]"/>
      <dgm:spPr/>
      <dgm:t>
        <a:bodyPr/>
        <a:lstStyle/>
        <a:p>
          <a:r>
            <a:rPr lang="es-MX" dirty="0" smtClean="0"/>
            <a:t>Comunicador estratégico</a:t>
          </a:r>
          <a:endParaRPr lang="es-MX" dirty="0"/>
        </a:p>
      </dgm:t>
    </dgm:pt>
    <dgm:pt modelId="{FF5AD101-DD2D-44F4-8F5D-52F0551F02E5}" type="parTrans" cxnId="{35AA8051-996E-4CBB-934C-8BC81C47A562}">
      <dgm:prSet/>
      <dgm:spPr/>
      <dgm:t>
        <a:bodyPr/>
        <a:lstStyle/>
        <a:p>
          <a:endParaRPr lang="es-MX"/>
        </a:p>
      </dgm:t>
    </dgm:pt>
    <dgm:pt modelId="{890A98E6-9F02-41DE-BBAF-F0729C71A97E}" type="sibTrans" cxnId="{35AA8051-996E-4CBB-934C-8BC81C47A562}">
      <dgm:prSet/>
      <dgm:spPr/>
      <dgm:t>
        <a:bodyPr/>
        <a:lstStyle/>
        <a:p>
          <a:endParaRPr lang="es-MX"/>
        </a:p>
      </dgm:t>
    </dgm:pt>
    <dgm:pt modelId="{16099BCE-6A52-4ADC-9078-DB50E8826C21}">
      <dgm:prSet phldrT="[Texto]"/>
      <dgm:spPr/>
      <dgm:t>
        <a:bodyPr/>
        <a:lstStyle/>
        <a:p>
          <a:r>
            <a:rPr lang="es-MX" dirty="0" smtClean="0"/>
            <a:t>Consensuar</a:t>
          </a:r>
          <a:endParaRPr lang="es-MX" dirty="0"/>
        </a:p>
      </dgm:t>
    </dgm:pt>
    <dgm:pt modelId="{1AA157CC-9A24-4765-BB4E-0445EE91E3D2}" type="parTrans" cxnId="{019603CA-9C17-4B05-AB26-87C0F7EA017C}">
      <dgm:prSet/>
      <dgm:spPr/>
      <dgm:t>
        <a:bodyPr/>
        <a:lstStyle/>
        <a:p>
          <a:endParaRPr lang="es-MX"/>
        </a:p>
      </dgm:t>
    </dgm:pt>
    <dgm:pt modelId="{19F7836F-02E3-4C79-9A64-935EF7850EBF}" type="sibTrans" cxnId="{019603CA-9C17-4B05-AB26-87C0F7EA017C}">
      <dgm:prSet/>
      <dgm:spPr/>
      <dgm:t>
        <a:bodyPr/>
        <a:lstStyle/>
        <a:p>
          <a:endParaRPr lang="es-MX"/>
        </a:p>
      </dgm:t>
    </dgm:pt>
    <dgm:pt modelId="{4142A371-91C7-45F7-A261-059B9DD48079}">
      <dgm:prSet phldrT="[Texto]"/>
      <dgm:spPr/>
      <dgm:t>
        <a:bodyPr/>
        <a:lstStyle/>
        <a:p>
          <a:r>
            <a:rPr lang="es-MX" dirty="0" smtClean="0"/>
            <a:t>Cuestión de equipos</a:t>
          </a:r>
          <a:endParaRPr lang="es-MX" dirty="0"/>
        </a:p>
      </dgm:t>
    </dgm:pt>
    <dgm:pt modelId="{37260D8C-54C1-4B4C-9832-4BE50254A840}" type="parTrans" cxnId="{F653F970-75DB-4AA4-9499-E3984F90CD1E}">
      <dgm:prSet/>
      <dgm:spPr/>
      <dgm:t>
        <a:bodyPr/>
        <a:lstStyle/>
        <a:p>
          <a:endParaRPr lang="es-MX"/>
        </a:p>
      </dgm:t>
    </dgm:pt>
    <dgm:pt modelId="{10BEFF9E-2371-4A30-9C25-38135094A07C}" type="sibTrans" cxnId="{F653F970-75DB-4AA4-9499-E3984F90CD1E}">
      <dgm:prSet/>
      <dgm:spPr/>
      <dgm:t>
        <a:bodyPr/>
        <a:lstStyle/>
        <a:p>
          <a:endParaRPr lang="es-MX"/>
        </a:p>
      </dgm:t>
    </dgm:pt>
    <dgm:pt modelId="{B8C0FEF3-9ADB-4A1B-9D1F-A29799B9246C}">
      <dgm:prSet phldrT="[Texto]"/>
      <dgm:spPr/>
      <dgm:t>
        <a:bodyPr/>
        <a:lstStyle/>
        <a:p>
          <a:r>
            <a:rPr lang="es-MX" dirty="0" smtClean="0"/>
            <a:t>Traducir</a:t>
          </a:r>
          <a:endParaRPr lang="es-MX" dirty="0"/>
        </a:p>
      </dgm:t>
    </dgm:pt>
    <dgm:pt modelId="{9A281D30-0BC4-4588-A767-E94D6ADB2FF0}" type="parTrans" cxnId="{70D08319-2E20-4FB1-93DB-8F99ACF949EA}">
      <dgm:prSet/>
      <dgm:spPr/>
      <dgm:t>
        <a:bodyPr/>
        <a:lstStyle/>
        <a:p>
          <a:endParaRPr lang="es-MX"/>
        </a:p>
      </dgm:t>
    </dgm:pt>
    <dgm:pt modelId="{DE0CC732-C870-40D1-BD99-69EAA9F32802}" type="sibTrans" cxnId="{70D08319-2E20-4FB1-93DB-8F99ACF949EA}">
      <dgm:prSet/>
      <dgm:spPr/>
      <dgm:t>
        <a:bodyPr/>
        <a:lstStyle/>
        <a:p>
          <a:endParaRPr lang="es-MX"/>
        </a:p>
      </dgm:t>
    </dgm:pt>
    <dgm:pt modelId="{1DC9782C-5147-4291-8FD1-5F77D18DDE2B}">
      <dgm:prSet phldrT="[Texto]"/>
      <dgm:spPr/>
      <dgm:t>
        <a:bodyPr/>
        <a:lstStyle/>
        <a:p>
          <a:r>
            <a:rPr lang="es-MX" dirty="0" smtClean="0"/>
            <a:t>Emitir</a:t>
          </a:r>
          <a:endParaRPr lang="es-MX" dirty="0"/>
        </a:p>
      </dgm:t>
    </dgm:pt>
    <dgm:pt modelId="{3A54C749-E69A-4883-B5C6-1E91A27ED6D7}" type="parTrans" cxnId="{7E73D01B-1EE1-453F-A0F3-2F55E4951A6C}">
      <dgm:prSet/>
      <dgm:spPr/>
      <dgm:t>
        <a:bodyPr/>
        <a:lstStyle/>
        <a:p>
          <a:endParaRPr lang="es-MX"/>
        </a:p>
      </dgm:t>
    </dgm:pt>
    <dgm:pt modelId="{3162D1F6-DFF3-4B12-AA3C-4BA8D3707721}" type="sibTrans" cxnId="{7E73D01B-1EE1-453F-A0F3-2F55E4951A6C}">
      <dgm:prSet/>
      <dgm:spPr/>
      <dgm:t>
        <a:bodyPr/>
        <a:lstStyle/>
        <a:p>
          <a:endParaRPr lang="es-MX"/>
        </a:p>
      </dgm:t>
    </dgm:pt>
    <dgm:pt modelId="{DCF24EF6-CBCE-448C-B645-AC33CB40648C}">
      <dgm:prSet phldrT="[Texto]"/>
      <dgm:spPr/>
      <dgm:t>
        <a:bodyPr/>
        <a:lstStyle/>
        <a:p>
          <a:r>
            <a:rPr lang="es-MX" dirty="0" smtClean="0"/>
            <a:t>Medios masivos</a:t>
          </a:r>
          <a:endParaRPr lang="es-MX" dirty="0"/>
        </a:p>
      </dgm:t>
    </dgm:pt>
    <dgm:pt modelId="{B99BD6F1-5395-45D3-9CF9-3577953E493C}" type="parTrans" cxnId="{2226F9A8-4153-4257-8F9A-81EF9E070484}">
      <dgm:prSet/>
      <dgm:spPr/>
      <dgm:t>
        <a:bodyPr/>
        <a:lstStyle/>
        <a:p>
          <a:endParaRPr lang="es-MX"/>
        </a:p>
      </dgm:t>
    </dgm:pt>
    <dgm:pt modelId="{7E375FA9-84D0-4462-9F11-69BF62702E91}" type="sibTrans" cxnId="{2226F9A8-4153-4257-8F9A-81EF9E070484}">
      <dgm:prSet/>
      <dgm:spPr/>
      <dgm:t>
        <a:bodyPr/>
        <a:lstStyle/>
        <a:p>
          <a:endParaRPr lang="es-MX"/>
        </a:p>
      </dgm:t>
    </dgm:pt>
    <dgm:pt modelId="{EB67F634-54FC-4346-B197-2F4F0B13BCD8}">
      <dgm:prSet phldrT="[Texto]"/>
      <dgm:spPr/>
      <dgm:t>
        <a:bodyPr/>
        <a:lstStyle/>
        <a:p>
          <a:r>
            <a:rPr lang="es-MX" dirty="0" smtClean="0"/>
            <a:t>Escuchar al otro</a:t>
          </a:r>
          <a:endParaRPr lang="es-MX" dirty="0"/>
        </a:p>
      </dgm:t>
    </dgm:pt>
    <dgm:pt modelId="{873F796C-9E5B-4C9F-BE76-B2E4EDC4DC34}" type="parTrans" cxnId="{5B8BD9B9-FA2A-49E4-ABE6-C22209EC589A}">
      <dgm:prSet/>
      <dgm:spPr/>
      <dgm:t>
        <a:bodyPr/>
        <a:lstStyle/>
        <a:p>
          <a:endParaRPr lang="es-MX"/>
        </a:p>
      </dgm:t>
    </dgm:pt>
    <dgm:pt modelId="{CD08E508-393C-43ED-B48A-454545EEBD0C}" type="sibTrans" cxnId="{5B8BD9B9-FA2A-49E4-ABE6-C22209EC589A}">
      <dgm:prSet/>
      <dgm:spPr/>
      <dgm:t>
        <a:bodyPr/>
        <a:lstStyle/>
        <a:p>
          <a:endParaRPr lang="es-MX"/>
        </a:p>
      </dgm:t>
    </dgm:pt>
    <dgm:pt modelId="{D76F4953-188F-4FE8-93CA-E73A3743616B}">
      <dgm:prSet phldrT="[Texto]"/>
      <dgm:spPr/>
      <dgm:t>
        <a:bodyPr/>
        <a:lstStyle/>
        <a:p>
          <a:r>
            <a:rPr lang="es-MX" dirty="0" smtClean="0"/>
            <a:t>Mediaciones</a:t>
          </a:r>
          <a:endParaRPr lang="es-MX" dirty="0"/>
        </a:p>
      </dgm:t>
    </dgm:pt>
    <dgm:pt modelId="{6973DB33-D697-43DD-A98C-032192DE3905}" type="parTrans" cxnId="{6C3A4C0D-E8B6-42AC-B964-624FE320F472}">
      <dgm:prSet/>
      <dgm:spPr/>
      <dgm:t>
        <a:bodyPr/>
        <a:lstStyle/>
        <a:p>
          <a:endParaRPr lang="es-MX"/>
        </a:p>
      </dgm:t>
    </dgm:pt>
    <dgm:pt modelId="{C0C31C9B-4809-48C0-B209-273F88A7C753}" type="sibTrans" cxnId="{6C3A4C0D-E8B6-42AC-B964-624FE320F472}">
      <dgm:prSet/>
      <dgm:spPr/>
      <dgm:t>
        <a:bodyPr/>
        <a:lstStyle/>
        <a:p>
          <a:endParaRPr lang="es-MX"/>
        </a:p>
      </dgm:t>
    </dgm:pt>
    <dgm:pt modelId="{CA00193E-BC00-4D11-950E-C8CF445F19DE}">
      <dgm:prSet phldrT="[Texto]"/>
      <dgm:spPr/>
      <dgm:t>
        <a:bodyPr/>
        <a:lstStyle/>
        <a:p>
          <a:r>
            <a:rPr lang="es-MX" dirty="0" smtClean="0"/>
            <a:t>Diseñar estrategias</a:t>
          </a:r>
          <a:endParaRPr lang="es-MX" dirty="0"/>
        </a:p>
      </dgm:t>
    </dgm:pt>
    <dgm:pt modelId="{00C80BAA-9684-451A-8B60-463F694221CA}" type="parTrans" cxnId="{17581C20-D9C8-4185-AA21-E58D538B37B7}">
      <dgm:prSet/>
      <dgm:spPr/>
      <dgm:t>
        <a:bodyPr/>
        <a:lstStyle/>
        <a:p>
          <a:endParaRPr lang="es-MX"/>
        </a:p>
      </dgm:t>
    </dgm:pt>
    <dgm:pt modelId="{F424C88F-B148-45D1-99AC-3C2BEB84EF04}" type="sibTrans" cxnId="{17581C20-D9C8-4185-AA21-E58D538B37B7}">
      <dgm:prSet/>
      <dgm:spPr/>
      <dgm:t>
        <a:bodyPr/>
        <a:lstStyle/>
        <a:p>
          <a:endParaRPr lang="es-MX"/>
        </a:p>
      </dgm:t>
    </dgm:pt>
    <dgm:pt modelId="{935FA201-BB07-493E-B4CA-EC7698B992A6}" type="pres">
      <dgm:prSet presAssocID="{6A228711-00F4-4D24-A783-F04E500D291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355CD8-1AA8-4DC0-9FE8-6CD087DCBA97}" type="pres">
      <dgm:prSet presAssocID="{418153E2-0F51-4E3E-9393-CA1E51576A85}" presName="root" presStyleCnt="0"/>
      <dgm:spPr/>
    </dgm:pt>
    <dgm:pt modelId="{20203514-9208-4273-9F46-0B9EA4D1497E}" type="pres">
      <dgm:prSet presAssocID="{418153E2-0F51-4E3E-9393-CA1E51576A85}" presName="rootComposite" presStyleCnt="0"/>
      <dgm:spPr/>
    </dgm:pt>
    <dgm:pt modelId="{B6DF0264-FB89-42C7-A8A9-3CCAE08A4390}" type="pres">
      <dgm:prSet presAssocID="{418153E2-0F51-4E3E-9393-CA1E51576A85}" presName="rootText" presStyleLbl="node1" presStyleIdx="0" presStyleCnt="2"/>
      <dgm:spPr/>
    </dgm:pt>
    <dgm:pt modelId="{3C1D0DCE-7F84-435F-A602-76451B4707CE}" type="pres">
      <dgm:prSet presAssocID="{418153E2-0F51-4E3E-9393-CA1E51576A85}" presName="rootConnector" presStyleLbl="node1" presStyleIdx="0" presStyleCnt="2"/>
      <dgm:spPr/>
    </dgm:pt>
    <dgm:pt modelId="{E582F887-3B50-46CF-9D63-B32FFC499C07}" type="pres">
      <dgm:prSet presAssocID="{418153E2-0F51-4E3E-9393-CA1E51576A85}" presName="childShape" presStyleCnt="0"/>
      <dgm:spPr/>
    </dgm:pt>
    <dgm:pt modelId="{29D4173C-35FB-416A-91BF-A987B82ECC00}" type="pres">
      <dgm:prSet presAssocID="{E5308982-71D0-4FF4-9E55-E8BA0F93C1B6}" presName="Name13" presStyleLbl="parChTrans1D2" presStyleIdx="0" presStyleCnt="10"/>
      <dgm:spPr/>
    </dgm:pt>
    <dgm:pt modelId="{52127FD6-BB3D-4CCA-AD0F-52C0F2D2E298}" type="pres">
      <dgm:prSet presAssocID="{A2B1332A-98EC-4404-A848-48EC24343856}" presName="childText" presStyleLbl="bgAcc1" presStyleIdx="0" presStyleCnt="10">
        <dgm:presLayoutVars>
          <dgm:bulletEnabled val="1"/>
        </dgm:presLayoutVars>
      </dgm:prSet>
      <dgm:spPr/>
    </dgm:pt>
    <dgm:pt modelId="{EBE631A0-E1F5-44EF-9A08-34EA21102D45}" type="pres">
      <dgm:prSet presAssocID="{9A281D30-0BC4-4588-A767-E94D6ADB2FF0}" presName="Name13" presStyleLbl="parChTrans1D2" presStyleIdx="1" presStyleCnt="10"/>
      <dgm:spPr/>
    </dgm:pt>
    <dgm:pt modelId="{F5032D0A-F964-4DB9-A7CC-BB08F3DE5CAC}" type="pres">
      <dgm:prSet presAssocID="{B8C0FEF3-9ADB-4A1B-9D1F-A29799B9246C}" presName="childText" presStyleLbl="bgAcc1" presStyleIdx="1" presStyleCnt="10">
        <dgm:presLayoutVars>
          <dgm:bulletEnabled val="1"/>
        </dgm:presLayoutVars>
      </dgm:prSet>
      <dgm:spPr/>
    </dgm:pt>
    <dgm:pt modelId="{59F1FAED-45F9-42D7-B1FC-0C9AD74F2099}" type="pres">
      <dgm:prSet presAssocID="{3A54C749-E69A-4883-B5C6-1E91A27ED6D7}" presName="Name13" presStyleLbl="parChTrans1D2" presStyleIdx="2" presStyleCnt="10"/>
      <dgm:spPr/>
    </dgm:pt>
    <dgm:pt modelId="{ACCE80EC-7D7A-4323-820E-08A9097FC02E}" type="pres">
      <dgm:prSet presAssocID="{1DC9782C-5147-4291-8FD1-5F77D18DDE2B}" presName="childText" presStyleLbl="bgAcc1" presStyleIdx="2" presStyleCnt="10">
        <dgm:presLayoutVars>
          <dgm:bulletEnabled val="1"/>
        </dgm:presLayoutVars>
      </dgm:prSet>
      <dgm:spPr/>
    </dgm:pt>
    <dgm:pt modelId="{61CE6FEF-0FC2-4FE1-89EB-C9584DED57B8}" type="pres">
      <dgm:prSet presAssocID="{B99BD6F1-5395-45D3-9CF9-3577953E493C}" presName="Name13" presStyleLbl="parChTrans1D2" presStyleIdx="3" presStyleCnt="10"/>
      <dgm:spPr/>
    </dgm:pt>
    <dgm:pt modelId="{CCD4A6FB-8214-4D0E-9EDC-5A40048A5BA8}" type="pres">
      <dgm:prSet presAssocID="{DCF24EF6-CBCE-448C-B645-AC33CB40648C}" presName="childText" presStyleLbl="bgAcc1" presStyleIdx="3" presStyleCnt="10">
        <dgm:presLayoutVars>
          <dgm:bulletEnabled val="1"/>
        </dgm:presLayoutVars>
      </dgm:prSet>
      <dgm:spPr/>
    </dgm:pt>
    <dgm:pt modelId="{FBBA2B9B-D3B0-4CB3-9A4D-91DB839B7FED}" type="pres">
      <dgm:prSet presAssocID="{B3064074-700F-408C-8AE3-C2DB4C5F75DC}" presName="Name13" presStyleLbl="parChTrans1D2" presStyleIdx="4" presStyleCnt="10"/>
      <dgm:spPr/>
    </dgm:pt>
    <dgm:pt modelId="{D004ABFF-16B7-477C-839B-8267584AF15D}" type="pres">
      <dgm:prSet presAssocID="{7E66F2DD-FC5E-44CF-8FE3-3B35813C0BCA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0764EEE-FF0B-4114-8C53-10160D8443FE}" type="pres">
      <dgm:prSet presAssocID="{1C0715BC-4DD8-47ED-B363-64F6CB22BFA9}" presName="root" presStyleCnt="0"/>
      <dgm:spPr/>
    </dgm:pt>
    <dgm:pt modelId="{C02750DF-6D3D-4F3C-8532-E4254B17EB8D}" type="pres">
      <dgm:prSet presAssocID="{1C0715BC-4DD8-47ED-B363-64F6CB22BFA9}" presName="rootComposite" presStyleCnt="0"/>
      <dgm:spPr/>
    </dgm:pt>
    <dgm:pt modelId="{DAD4602D-7572-4979-A303-B20A8889C560}" type="pres">
      <dgm:prSet presAssocID="{1C0715BC-4DD8-47ED-B363-64F6CB22BFA9}" presName="rootText" presStyleLbl="node1" presStyleIdx="1" presStyleCnt="2"/>
      <dgm:spPr/>
    </dgm:pt>
    <dgm:pt modelId="{37B7DA27-A0AF-4A0D-B280-A5AC0CE70147}" type="pres">
      <dgm:prSet presAssocID="{1C0715BC-4DD8-47ED-B363-64F6CB22BFA9}" presName="rootConnector" presStyleLbl="node1" presStyleIdx="1" presStyleCnt="2"/>
      <dgm:spPr/>
    </dgm:pt>
    <dgm:pt modelId="{9F2F930E-8DBD-4BF3-A48E-040725C2E061}" type="pres">
      <dgm:prSet presAssocID="{1C0715BC-4DD8-47ED-B363-64F6CB22BFA9}" presName="childShape" presStyleCnt="0"/>
      <dgm:spPr/>
    </dgm:pt>
    <dgm:pt modelId="{E44874B0-FFC6-4566-8290-86C8B456CD93}" type="pres">
      <dgm:prSet presAssocID="{1AA157CC-9A24-4765-BB4E-0445EE91E3D2}" presName="Name13" presStyleLbl="parChTrans1D2" presStyleIdx="5" presStyleCnt="10"/>
      <dgm:spPr/>
    </dgm:pt>
    <dgm:pt modelId="{5C1E8885-BBB7-411B-BCEF-42F56B722C99}" type="pres">
      <dgm:prSet presAssocID="{16099BCE-6A52-4ADC-9078-DB50E8826C21}" presName="childText" presStyleLbl="bgAcc1" presStyleIdx="5" presStyleCnt="10">
        <dgm:presLayoutVars>
          <dgm:bulletEnabled val="1"/>
        </dgm:presLayoutVars>
      </dgm:prSet>
      <dgm:spPr/>
    </dgm:pt>
    <dgm:pt modelId="{31B7C512-DEB6-4B5D-94CD-DEFB05A5B447}" type="pres">
      <dgm:prSet presAssocID="{873F796C-9E5B-4C9F-BE76-B2E4EDC4DC34}" presName="Name13" presStyleLbl="parChTrans1D2" presStyleIdx="6" presStyleCnt="10"/>
      <dgm:spPr/>
    </dgm:pt>
    <dgm:pt modelId="{6276D25D-6A2B-4A71-9E26-43A2A4410388}" type="pres">
      <dgm:prSet presAssocID="{EB67F634-54FC-4346-B197-2F4F0B13BCD8}" presName="childText" presStyleLbl="bgAcc1" presStyleIdx="6" presStyleCnt="10">
        <dgm:presLayoutVars>
          <dgm:bulletEnabled val="1"/>
        </dgm:presLayoutVars>
      </dgm:prSet>
      <dgm:spPr/>
    </dgm:pt>
    <dgm:pt modelId="{78329581-B597-4F99-A929-6D1B71EAADE2}" type="pres">
      <dgm:prSet presAssocID="{6973DB33-D697-43DD-A98C-032192DE3905}" presName="Name13" presStyleLbl="parChTrans1D2" presStyleIdx="7" presStyleCnt="10"/>
      <dgm:spPr/>
    </dgm:pt>
    <dgm:pt modelId="{42D85973-8C49-4ADE-A4E2-072B816F7D14}" type="pres">
      <dgm:prSet presAssocID="{D76F4953-188F-4FE8-93CA-E73A3743616B}" presName="childText" presStyleLbl="bgAcc1" presStyleIdx="7" presStyleCnt="10">
        <dgm:presLayoutVars>
          <dgm:bulletEnabled val="1"/>
        </dgm:presLayoutVars>
      </dgm:prSet>
      <dgm:spPr/>
    </dgm:pt>
    <dgm:pt modelId="{1F56B94E-7A94-45DF-86BD-99AE55474EAB}" type="pres">
      <dgm:prSet presAssocID="{00C80BAA-9684-451A-8B60-463F694221CA}" presName="Name13" presStyleLbl="parChTrans1D2" presStyleIdx="8" presStyleCnt="10"/>
      <dgm:spPr/>
    </dgm:pt>
    <dgm:pt modelId="{B4D6F114-BD80-49F9-91F7-B1ED606B08C4}" type="pres">
      <dgm:prSet presAssocID="{CA00193E-BC00-4D11-950E-C8CF445F19DE}" presName="childText" presStyleLbl="bgAcc1" presStyleIdx="8" presStyleCnt="10">
        <dgm:presLayoutVars>
          <dgm:bulletEnabled val="1"/>
        </dgm:presLayoutVars>
      </dgm:prSet>
      <dgm:spPr/>
    </dgm:pt>
    <dgm:pt modelId="{649A9017-63B0-438C-8B5F-0121541DDF19}" type="pres">
      <dgm:prSet presAssocID="{37260D8C-54C1-4B4C-9832-4BE50254A840}" presName="Name13" presStyleLbl="parChTrans1D2" presStyleIdx="9" presStyleCnt="10"/>
      <dgm:spPr/>
    </dgm:pt>
    <dgm:pt modelId="{9E829534-F6D8-4002-B6D2-FB2748333660}" type="pres">
      <dgm:prSet presAssocID="{4142A371-91C7-45F7-A261-059B9DD48079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AB67967B-280B-4880-BDCF-0ADA399048D2}" type="presOf" srcId="{873F796C-9E5B-4C9F-BE76-B2E4EDC4DC34}" destId="{31B7C512-DEB6-4B5D-94CD-DEFB05A5B447}" srcOrd="0" destOrd="0" presId="urn:microsoft.com/office/officeart/2005/8/layout/hierarchy3"/>
    <dgm:cxn modelId="{588217EF-883F-48DF-96DE-AE3145A17ACC}" type="presOf" srcId="{37260D8C-54C1-4B4C-9832-4BE50254A840}" destId="{649A9017-63B0-438C-8B5F-0121541DDF19}" srcOrd="0" destOrd="0" presId="urn:microsoft.com/office/officeart/2005/8/layout/hierarchy3"/>
    <dgm:cxn modelId="{180E081E-30F6-49CB-902C-13681110DCFB}" type="presOf" srcId="{EB67F634-54FC-4346-B197-2F4F0B13BCD8}" destId="{6276D25D-6A2B-4A71-9E26-43A2A4410388}" srcOrd="0" destOrd="0" presId="urn:microsoft.com/office/officeart/2005/8/layout/hierarchy3"/>
    <dgm:cxn modelId="{480E0F6A-212A-4A87-B561-6CF0B01817E5}" type="presOf" srcId="{1C0715BC-4DD8-47ED-B363-64F6CB22BFA9}" destId="{DAD4602D-7572-4979-A303-B20A8889C560}" srcOrd="0" destOrd="0" presId="urn:microsoft.com/office/officeart/2005/8/layout/hierarchy3"/>
    <dgm:cxn modelId="{865CB1E9-CFA6-4D18-AE59-379661D404C7}" type="presOf" srcId="{6A228711-00F4-4D24-A783-F04E500D2910}" destId="{935FA201-BB07-493E-B4CA-EC7698B992A6}" srcOrd="0" destOrd="0" presId="urn:microsoft.com/office/officeart/2005/8/layout/hierarchy3"/>
    <dgm:cxn modelId="{17581C20-D9C8-4185-AA21-E58D538B37B7}" srcId="{1C0715BC-4DD8-47ED-B363-64F6CB22BFA9}" destId="{CA00193E-BC00-4D11-950E-C8CF445F19DE}" srcOrd="3" destOrd="0" parTransId="{00C80BAA-9684-451A-8B60-463F694221CA}" sibTransId="{F424C88F-B148-45D1-99AC-3C2BEB84EF04}"/>
    <dgm:cxn modelId="{B094F15A-B586-4B58-91D4-91C0B1FA26AB}" type="presOf" srcId="{CA00193E-BC00-4D11-950E-C8CF445F19DE}" destId="{B4D6F114-BD80-49F9-91F7-B1ED606B08C4}" srcOrd="0" destOrd="0" presId="urn:microsoft.com/office/officeart/2005/8/layout/hierarchy3"/>
    <dgm:cxn modelId="{3B757007-52A4-4F77-913C-FD0E72FD4997}" type="presOf" srcId="{B3064074-700F-408C-8AE3-C2DB4C5F75DC}" destId="{FBBA2B9B-D3B0-4CB3-9A4D-91DB839B7FED}" srcOrd="0" destOrd="0" presId="urn:microsoft.com/office/officeart/2005/8/layout/hierarchy3"/>
    <dgm:cxn modelId="{D4AD40E2-7404-4ACE-A1D9-C1DFF644C403}" srcId="{418153E2-0F51-4E3E-9393-CA1E51576A85}" destId="{7E66F2DD-FC5E-44CF-8FE3-3B35813C0BCA}" srcOrd="4" destOrd="0" parTransId="{B3064074-700F-408C-8AE3-C2DB4C5F75DC}" sibTransId="{2B5153C2-7040-4618-AB39-9AC7D155E8F3}"/>
    <dgm:cxn modelId="{35AA8051-996E-4CBB-934C-8BC81C47A562}" srcId="{6A228711-00F4-4D24-A783-F04E500D2910}" destId="{1C0715BC-4DD8-47ED-B363-64F6CB22BFA9}" srcOrd="1" destOrd="0" parTransId="{FF5AD101-DD2D-44F4-8F5D-52F0551F02E5}" sibTransId="{890A98E6-9F02-41DE-BBAF-F0729C71A97E}"/>
    <dgm:cxn modelId="{ADB7E70E-7A1A-4F8D-9FAC-9E34B8406354}" type="presOf" srcId="{6973DB33-D697-43DD-A98C-032192DE3905}" destId="{78329581-B597-4F99-A929-6D1B71EAADE2}" srcOrd="0" destOrd="0" presId="urn:microsoft.com/office/officeart/2005/8/layout/hierarchy3"/>
    <dgm:cxn modelId="{E6B8A268-7867-471A-B276-B81C520276F4}" type="presOf" srcId="{7E66F2DD-FC5E-44CF-8FE3-3B35813C0BCA}" destId="{D004ABFF-16B7-477C-839B-8267584AF15D}" srcOrd="0" destOrd="0" presId="urn:microsoft.com/office/officeart/2005/8/layout/hierarchy3"/>
    <dgm:cxn modelId="{6C3A4C0D-E8B6-42AC-B964-624FE320F472}" srcId="{1C0715BC-4DD8-47ED-B363-64F6CB22BFA9}" destId="{D76F4953-188F-4FE8-93CA-E73A3743616B}" srcOrd="2" destOrd="0" parTransId="{6973DB33-D697-43DD-A98C-032192DE3905}" sibTransId="{C0C31C9B-4809-48C0-B209-273F88A7C753}"/>
    <dgm:cxn modelId="{9071CCC1-9E3E-43C7-8690-560CB2612ED7}" srcId="{418153E2-0F51-4E3E-9393-CA1E51576A85}" destId="{A2B1332A-98EC-4404-A848-48EC24343856}" srcOrd="0" destOrd="0" parTransId="{E5308982-71D0-4FF4-9E55-E8BA0F93C1B6}" sibTransId="{8A06AE57-C991-43F4-9C7F-268366FB8CF0}"/>
    <dgm:cxn modelId="{C61858CF-1434-44B6-BEA3-22EC5670B0C7}" type="presOf" srcId="{3A54C749-E69A-4883-B5C6-1E91A27ED6D7}" destId="{59F1FAED-45F9-42D7-B1FC-0C9AD74F2099}" srcOrd="0" destOrd="0" presId="urn:microsoft.com/office/officeart/2005/8/layout/hierarchy3"/>
    <dgm:cxn modelId="{70D08319-2E20-4FB1-93DB-8F99ACF949EA}" srcId="{418153E2-0F51-4E3E-9393-CA1E51576A85}" destId="{B8C0FEF3-9ADB-4A1B-9D1F-A29799B9246C}" srcOrd="1" destOrd="0" parTransId="{9A281D30-0BC4-4588-A767-E94D6ADB2FF0}" sibTransId="{DE0CC732-C870-40D1-BD99-69EAA9F32802}"/>
    <dgm:cxn modelId="{42E342EB-7445-41D9-8220-BB3D69F06876}" type="presOf" srcId="{B8C0FEF3-9ADB-4A1B-9D1F-A29799B9246C}" destId="{F5032D0A-F964-4DB9-A7CC-BB08F3DE5CAC}" srcOrd="0" destOrd="0" presId="urn:microsoft.com/office/officeart/2005/8/layout/hierarchy3"/>
    <dgm:cxn modelId="{ADF85974-3A73-4D48-8F3C-26250F301106}" type="presOf" srcId="{1AA157CC-9A24-4765-BB4E-0445EE91E3D2}" destId="{E44874B0-FFC6-4566-8290-86C8B456CD93}" srcOrd="0" destOrd="0" presId="urn:microsoft.com/office/officeart/2005/8/layout/hierarchy3"/>
    <dgm:cxn modelId="{7C214FD2-B55B-4BAA-88B3-3904F93D836B}" type="presOf" srcId="{16099BCE-6A52-4ADC-9078-DB50E8826C21}" destId="{5C1E8885-BBB7-411B-BCEF-42F56B722C99}" srcOrd="0" destOrd="0" presId="urn:microsoft.com/office/officeart/2005/8/layout/hierarchy3"/>
    <dgm:cxn modelId="{69DE3547-A7F1-44D4-A671-1F402EF460FE}" type="presOf" srcId="{418153E2-0F51-4E3E-9393-CA1E51576A85}" destId="{3C1D0DCE-7F84-435F-A602-76451B4707CE}" srcOrd="1" destOrd="0" presId="urn:microsoft.com/office/officeart/2005/8/layout/hierarchy3"/>
    <dgm:cxn modelId="{BC632215-A428-4EDF-A7DD-360B33971B44}" type="presOf" srcId="{1DC9782C-5147-4291-8FD1-5F77D18DDE2B}" destId="{ACCE80EC-7D7A-4323-820E-08A9097FC02E}" srcOrd="0" destOrd="0" presId="urn:microsoft.com/office/officeart/2005/8/layout/hierarchy3"/>
    <dgm:cxn modelId="{7F860D2D-B4D2-4105-9C03-5B59D95541B7}" type="presOf" srcId="{1C0715BC-4DD8-47ED-B363-64F6CB22BFA9}" destId="{37B7DA27-A0AF-4A0D-B280-A5AC0CE70147}" srcOrd="1" destOrd="0" presId="urn:microsoft.com/office/officeart/2005/8/layout/hierarchy3"/>
    <dgm:cxn modelId="{7E73D01B-1EE1-453F-A0F3-2F55E4951A6C}" srcId="{418153E2-0F51-4E3E-9393-CA1E51576A85}" destId="{1DC9782C-5147-4291-8FD1-5F77D18DDE2B}" srcOrd="2" destOrd="0" parTransId="{3A54C749-E69A-4883-B5C6-1E91A27ED6D7}" sibTransId="{3162D1F6-DFF3-4B12-AA3C-4BA8D3707721}"/>
    <dgm:cxn modelId="{019603CA-9C17-4B05-AB26-87C0F7EA017C}" srcId="{1C0715BC-4DD8-47ED-B363-64F6CB22BFA9}" destId="{16099BCE-6A52-4ADC-9078-DB50E8826C21}" srcOrd="0" destOrd="0" parTransId="{1AA157CC-9A24-4765-BB4E-0445EE91E3D2}" sibTransId="{19F7836F-02E3-4C79-9A64-935EF7850EBF}"/>
    <dgm:cxn modelId="{08B6173C-6952-445A-9245-52E971A0E77B}" type="presOf" srcId="{9A281D30-0BC4-4588-A767-E94D6ADB2FF0}" destId="{EBE631A0-E1F5-44EF-9A08-34EA21102D45}" srcOrd="0" destOrd="0" presId="urn:microsoft.com/office/officeart/2005/8/layout/hierarchy3"/>
    <dgm:cxn modelId="{8726E765-3EC8-4680-8C43-4CEFB82FE98F}" type="presOf" srcId="{DCF24EF6-CBCE-448C-B645-AC33CB40648C}" destId="{CCD4A6FB-8214-4D0E-9EDC-5A40048A5BA8}" srcOrd="0" destOrd="0" presId="urn:microsoft.com/office/officeart/2005/8/layout/hierarchy3"/>
    <dgm:cxn modelId="{3B8BDD86-E565-4AE5-83FC-24C8EB331080}" type="presOf" srcId="{418153E2-0F51-4E3E-9393-CA1E51576A85}" destId="{B6DF0264-FB89-42C7-A8A9-3CCAE08A4390}" srcOrd="0" destOrd="0" presId="urn:microsoft.com/office/officeart/2005/8/layout/hierarchy3"/>
    <dgm:cxn modelId="{B72A0409-6105-4B74-A08C-4DBFF00CDB0A}" type="presOf" srcId="{B99BD6F1-5395-45D3-9CF9-3577953E493C}" destId="{61CE6FEF-0FC2-4FE1-89EB-C9584DED57B8}" srcOrd="0" destOrd="0" presId="urn:microsoft.com/office/officeart/2005/8/layout/hierarchy3"/>
    <dgm:cxn modelId="{5B8BD9B9-FA2A-49E4-ABE6-C22209EC589A}" srcId="{1C0715BC-4DD8-47ED-B363-64F6CB22BFA9}" destId="{EB67F634-54FC-4346-B197-2F4F0B13BCD8}" srcOrd="1" destOrd="0" parTransId="{873F796C-9E5B-4C9F-BE76-B2E4EDC4DC34}" sibTransId="{CD08E508-393C-43ED-B48A-454545EEBD0C}"/>
    <dgm:cxn modelId="{2226F9A8-4153-4257-8F9A-81EF9E070484}" srcId="{418153E2-0F51-4E3E-9393-CA1E51576A85}" destId="{DCF24EF6-CBCE-448C-B645-AC33CB40648C}" srcOrd="3" destOrd="0" parTransId="{B99BD6F1-5395-45D3-9CF9-3577953E493C}" sibTransId="{7E375FA9-84D0-4462-9F11-69BF62702E91}"/>
    <dgm:cxn modelId="{17F421DF-3AE4-4174-A4A6-618D2042BC33}" srcId="{6A228711-00F4-4D24-A783-F04E500D2910}" destId="{418153E2-0F51-4E3E-9393-CA1E51576A85}" srcOrd="0" destOrd="0" parTransId="{FEEEBB95-4405-42B6-9015-9D5318E13BC6}" sibTransId="{099B5088-ACD3-454B-9C0B-18867B7ABD1C}"/>
    <dgm:cxn modelId="{CA0A9C18-932E-4849-8894-C422A40EF8F8}" type="presOf" srcId="{4142A371-91C7-45F7-A261-059B9DD48079}" destId="{9E829534-F6D8-4002-B6D2-FB2748333660}" srcOrd="0" destOrd="0" presId="urn:microsoft.com/office/officeart/2005/8/layout/hierarchy3"/>
    <dgm:cxn modelId="{BD334EBE-BD29-4AC8-8379-797E3E9809DC}" type="presOf" srcId="{A2B1332A-98EC-4404-A848-48EC24343856}" destId="{52127FD6-BB3D-4CCA-AD0F-52C0F2D2E298}" srcOrd="0" destOrd="0" presId="urn:microsoft.com/office/officeart/2005/8/layout/hierarchy3"/>
    <dgm:cxn modelId="{A45F3B32-D492-478A-9120-C32EF89B8E71}" type="presOf" srcId="{D76F4953-188F-4FE8-93CA-E73A3743616B}" destId="{42D85973-8C49-4ADE-A4E2-072B816F7D14}" srcOrd="0" destOrd="0" presId="urn:microsoft.com/office/officeart/2005/8/layout/hierarchy3"/>
    <dgm:cxn modelId="{37A8709E-D59D-48AD-9FF3-DD05B67CFB32}" type="presOf" srcId="{00C80BAA-9684-451A-8B60-463F694221CA}" destId="{1F56B94E-7A94-45DF-86BD-99AE55474EAB}" srcOrd="0" destOrd="0" presId="urn:microsoft.com/office/officeart/2005/8/layout/hierarchy3"/>
    <dgm:cxn modelId="{C0590DA9-D853-423F-A5E5-4B05463B7A57}" type="presOf" srcId="{E5308982-71D0-4FF4-9E55-E8BA0F93C1B6}" destId="{29D4173C-35FB-416A-91BF-A987B82ECC00}" srcOrd="0" destOrd="0" presId="urn:microsoft.com/office/officeart/2005/8/layout/hierarchy3"/>
    <dgm:cxn modelId="{F653F970-75DB-4AA4-9499-E3984F90CD1E}" srcId="{1C0715BC-4DD8-47ED-B363-64F6CB22BFA9}" destId="{4142A371-91C7-45F7-A261-059B9DD48079}" srcOrd="4" destOrd="0" parTransId="{37260D8C-54C1-4B4C-9832-4BE50254A840}" sibTransId="{10BEFF9E-2371-4A30-9C25-38135094A07C}"/>
    <dgm:cxn modelId="{69D9FFCA-801A-4ADF-A4B8-12BD4598F72A}" type="presParOf" srcId="{935FA201-BB07-493E-B4CA-EC7698B992A6}" destId="{CA355CD8-1AA8-4DC0-9FE8-6CD087DCBA97}" srcOrd="0" destOrd="0" presId="urn:microsoft.com/office/officeart/2005/8/layout/hierarchy3"/>
    <dgm:cxn modelId="{209B3168-75CC-46BE-B578-F44B4A3DDAD3}" type="presParOf" srcId="{CA355CD8-1AA8-4DC0-9FE8-6CD087DCBA97}" destId="{20203514-9208-4273-9F46-0B9EA4D1497E}" srcOrd="0" destOrd="0" presId="urn:microsoft.com/office/officeart/2005/8/layout/hierarchy3"/>
    <dgm:cxn modelId="{1C03A5FC-0FD2-4569-B846-D012AA490786}" type="presParOf" srcId="{20203514-9208-4273-9F46-0B9EA4D1497E}" destId="{B6DF0264-FB89-42C7-A8A9-3CCAE08A4390}" srcOrd="0" destOrd="0" presId="urn:microsoft.com/office/officeart/2005/8/layout/hierarchy3"/>
    <dgm:cxn modelId="{BD41FB7E-A9A4-40F0-B6C8-89CDF7377352}" type="presParOf" srcId="{20203514-9208-4273-9F46-0B9EA4D1497E}" destId="{3C1D0DCE-7F84-435F-A602-76451B4707CE}" srcOrd="1" destOrd="0" presId="urn:microsoft.com/office/officeart/2005/8/layout/hierarchy3"/>
    <dgm:cxn modelId="{BCB4D53D-5D3A-4312-81AD-D5C04CACFCB5}" type="presParOf" srcId="{CA355CD8-1AA8-4DC0-9FE8-6CD087DCBA97}" destId="{E582F887-3B50-46CF-9D63-B32FFC499C07}" srcOrd="1" destOrd="0" presId="urn:microsoft.com/office/officeart/2005/8/layout/hierarchy3"/>
    <dgm:cxn modelId="{1474809A-DCEF-41FC-A301-AB7007316C9F}" type="presParOf" srcId="{E582F887-3B50-46CF-9D63-B32FFC499C07}" destId="{29D4173C-35FB-416A-91BF-A987B82ECC00}" srcOrd="0" destOrd="0" presId="urn:microsoft.com/office/officeart/2005/8/layout/hierarchy3"/>
    <dgm:cxn modelId="{ED1CEB18-2BE6-48B7-8AAB-FA666A0004F0}" type="presParOf" srcId="{E582F887-3B50-46CF-9D63-B32FFC499C07}" destId="{52127FD6-BB3D-4CCA-AD0F-52C0F2D2E298}" srcOrd="1" destOrd="0" presId="urn:microsoft.com/office/officeart/2005/8/layout/hierarchy3"/>
    <dgm:cxn modelId="{AC6C4E34-1CC2-40B4-AFDC-38F75A12279B}" type="presParOf" srcId="{E582F887-3B50-46CF-9D63-B32FFC499C07}" destId="{EBE631A0-E1F5-44EF-9A08-34EA21102D45}" srcOrd="2" destOrd="0" presId="urn:microsoft.com/office/officeart/2005/8/layout/hierarchy3"/>
    <dgm:cxn modelId="{1C66C5E2-3876-4AC6-BD6F-36ECBC828D6E}" type="presParOf" srcId="{E582F887-3B50-46CF-9D63-B32FFC499C07}" destId="{F5032D0A-F964-4DB9-A7CC-BB08F3DE5CAC}" srcOrd="3" destOrd="0" presId="urn:microsoft.com/office/officeart/2005/8/layout/hierarchy3"/>
    <dgm:cxn modelId="{BD4535CE-C00E-45B9-A887-2C5B7A6178C8}" type="presParOf" srcId="{E582F887-3B50-46CF-9D63-B32FFC499C07}" destId="{59F1FAED-45F9-42D7-B1FC-0C9AD74F2099}" srcOrd="4" destOrd="0" presId="urn:microsoft.com/office/officeart/2005/8/layout/hierarchy3"/>
    <dgm:cxn modelId="{31A3B2F2-7FA8-4252-B8F9-1EEA5CA9F878}" type="presParOf" srcId="{E582F887-3B50-46CF-9D63-B32FFC499C07}" destId="{ACCE80EC-7D7A-4323-820E-08A9097FC02E}" srcOrd="5" destOrd="0" presId="urn:microsoft.com/office/officeart/2005/8/layout/hierarchy3"/>
    <dgm:cxn modelId="{EB08AB8E-A691-4F13-A08A-18BE95D07C9B}" type="presParOf" srcId="{E582F887-3B50-46CF-9D63-B32FFC499C07}" destId="{61CE6FEF-0FC2-4FE1-89EB-C9584DED57B8}" srcOrd="6" destOrd="0" presId="urn:microsoft.com/office/officeart/2005/8/layout/hierarchy3"/>
    <dgm:cxn modelId="{0901D808-07F1-4D00-B78C-4AA01119E0D9}" type="presParOf" srcId="{E582F887-3B50-46CF-9D63-B32FFC499C07}" destId="{CCD4A6FB-8214-4D0E-9EDC-5A40048A5BA8}" srcOrd="7" destOrd="0" presId="urn:microsoft.com/office/officeart/2005/8/layout/hierarchy3"/>
    <dgm:cxn modelId="{1AD6A6B3-8256-4F68-86B2-683A061E5C3E}" type="presParOf" srcId="{E582F887-3B50-46CF-9D63-B32FFC499C07}" destId="{FBBA2B9B-D3B0-4CB3-9A4D-91DB839B7FED}" srcOrd="8" destOrd="0" presId="urn:microsoft.com/office/officeart/2005/8/layout/hierarchy3"/>
    <dgm:cxn modelId="{3BEB4A72-282B-459C-BC49-0987434034EE}" type="presParOf" srcId="{E582F887-3B50-46CF-9D63-B32FFC499C07}" destId="{D004ABFF-16B7-477C-839B-8267584AF15D}" srcOrd="9" destOrd="0" presId="urn:microsoft.com/office/officeart/2005/8/layout/hierarchy3"/>
    <dgm:cxn modelId="{1617DFC4-4188-4EDA-B7CF-07655FBD6FB2}" type="presParOf" srcId="{935FA201-BB07-493E-B4CA-EC7698B992A6}" destId="{50764EEE-FF0B-4114-8C53-10160D8443FE}" srcOrd="1" destOrd="0" presId="urn:microsoft.com/office/officeart/2005/8/layout/hierarchy3"/>
    <dgm:cxn modelId="{49A1C1D1-D212-4305-86BD-61E8F9A6F055}" type="presParOf" srcId="{50764EEE-FF0B-4114-8C53-10160D8443FE}" destId="{C02750DF-6D3D-4F3C-8532-E4254B17EB8D}" srcOrd="0" destOrd="0" presId="urn:microsoft.com/office/officeart/2005/8/layout/hierarchy3"/>
    <dgm:cxn modelId="{3F70C6C0-E465-4D6B-8D7A-3E0D70898B2E}" type="presParOf" srcId="{C02750DF-6D3D-4F3C-8532-E4254B17EB8D}" destId="{DAD4602D-7572-4979-A303-B20A8889C560}" srcOrd="0" destOrd="0" presId="urn:microsoft.com/office/officeart/2005/8/layout/hierarchy3"/>
    <dgm:cxn modelId="{EC2944E3-EFE3-4195-9F4A-A58B64BC7FA3}" type="presParOf" srcId="{C02750DF-6D3D-4F3C-8532-E4254B17EB8D}" destId="{37B7DA27-A0AF-4A0D-B280-A5AC0CE70147}" srcOrd="1" destOrd="0" presId="urn:microsoft.com/office/officeart/2005/8/layout/hierarchy3"/>
    <dgm:cxn modelId="{B5F8688B-F8F2-4994-B013-9137A514D509}" type="presParOf" srcId="{50764EEE-FF0B-4114-8C53-10160D8443FE}" destId="{9F2F930E-8DBD-4BF3-A48E-040725C2E061}" srcOrd="1" destOrd="0" presId="urn:microsoft.com/office/officeart/2005/8/layout/hierarchy3"/>
    <dgm:cxn modelId="{FA152DD5-7105-46BF-BC9E-05E86A82445A}" type="presParOf" srcId="{9F2F930E-8DBD-4BF3-A48E-040725C2E061}" destId="{E44874B0-FFC6-4566-8290-86C8B456CD93}" srcOrd="0" destOrd="0" presId="urn:microsoft.com/office/officeart/2005/8/layout/hierarchy3"/>
    <dgm:cxn modelId="{934E8D9A-CEB6-4C7A-BB62-889BDDC449D9}" type="presParOf" srcId="{9F2F930E-8DBD-4BF3-A48E-040725C2E061}" destId="{5C1E8885-BBB7-411B-BCEF-42F56B722C99}" srcOrd="1" destOrd="0" presId="urn:microsoft.com/office/officeart/2005/8/layout/hierarchy3"/>
    <dgm:cxn modelId="{7B5310D7-1F7B-4F1F-B0BF-D9AC6C80E73A}" type="presParOf" srcId="{9F2F930E-8DBD-4BF3-A48E-040725C2E061}" destId="{31B7C512-DEB6-4B5D-94CD-DEFB05A5B447}" srcOrd="2" destOrd="0" presId="urn:microsoft.com/office/officeart/2005/8/layout/hierarchy3"/>
    <dgm:cxn modelId="{4942F2BC-E1F0-435B-9B89-E3B8F22AF13E}" type="presParOf" srcId="{9F2F930E-8DBD-4BF3-A48E-040725C2E061}" destId="{6276D25D-6A2B-4A71-9E26-43A2A4410388}" srcOrd="3" destOrd="0" presId="urn:microsoft.com/office/officeart/2005/8/layout/hierarchy3"/>
    <dgm:cxn modelId="{C718E14D-FCF9-497F-93DA-2C51E8E0CA9C}" type="presParOf" srcId="{9F2F930E-8DBD-4BF3-A48E-040725C2E061}" destId="{78329581-B597-4F99-A929-6D1B71EAADE2}" srcOrd="4" destOrd="0" presId="urn:microsoft.com/office/officeart/2005/8/layout/hierarchy3"/>
    <dgm:cxn modelId="{4CC4215A-4F83-429E-9359-C94B4A0B6E69}" type="presParOf" srcId="{9F2F930E-8DBD-4BF3-A48E-040725C2E061}" destId="{42D85973-8C49-4ADE-A4E2-072B816F7D14}" srcOrd="5" destOrd="0" presId="urn:microsoft.com/office/officeart/2005/8/layout/hierarchy3"/>
    <dgm:cxn modelId="{0997D50E-B33A-4B0A-B4DE-0FE55075FC45}" type="presParOf" srcId="{9F2F930E-8DBD-4BF3-A48E-040725C2E061}" destId="{1F56B94E-7A94-45DF-86BD-99AE55474EAB}" srcOrd="6" destOrd="0" presId="urn:microsoft.com/office/officeart/2005/8/layout/hierarchy3"/>
    <dgm:cxn modelId="{91C7CF0D-2BB2-4732-988A-3222444FECE1}" type="presParOf" srcId="{9F2F930E-8DBD-4BF3-A48E-040725C2E061}" destId="{B4D6F114-BD80-49F9-91F7-B1ED606B08C4}" srcOrd="7" destOrd="0" presId="urn:microsoft.com/office/officeart/2005/8/layout/hierarchy3"/>
    <dgm:cxn modelId="{2B092318-C348-4BA7-B36E-86CEA287B53E}" type="presParOf" srcId="{9F2F930E-8DBD-4BF3-A48E-040725C2E061}" destId="{649A9017-63B0-438C-8B5F-0121541DDF19}" srcOrd="8" destOrd="0" presId="urn:microsoft.com/office/officeart/2005/8/layout/hierarchy3"/>
    <dgm:cxn modelId="{259FE91B-1904-43D7-AEF3-E8E83B5A39AA}" type="presParOf" srcId="{9F2F930E-8DBD-4BF3-A48E-040725C2E061}" destId="{9E829534-F6D8-4002-B6D2-FB2748333660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DF0264-FB89-42C7-A8A9-3CCAE08A4390}">
      <dsp:nvSpPr>
        <dsp:cNvPr id="0" name=""/>
        <dsp:cNvSpPr/>
      </dsp:nvSpPr>
      <dsp:spPr>
        <a:xfrm>
          <a:off x="620840" y="131"/>
          <a:ext cx="1688390" cy="8441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Comunicador tradicional</a:t>
          </a:r>
          <a:endParaRPr lang="es-MX" sz="2000" kern="1200" dirty="0"/>
        </a:p>
      </dsp:txBody>
      <dsp:txXfrm>
        <a:off x="620840" y="131"/>
        <a:ext cx="1688390" cy="844195"/>
      </dsp:txXfrm>
    </dsp:sp>
    <dsp:sp modelId="{29D4173C-35FB-416A-91BF-A987B82ECC00}">
      <dsp:nvSpPr>
        <dsp:cNvPr id="0" name=""/>
        <dsp:cNvSpPr/>
      </dsp:nvSpPr>
      <dsp:spPr>
        <a:xfrm>
          <a:off x="789679" y="844327"/>
          <a:ext cx="168839" cy="63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3146"/>
              </a:lnTo>
              <a:lnTo>
                <a:pt x="168839" y="6331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127FD6-BB3D-4CCA-AD0F-52C0F2D2E298}">
      <dsp:nvSpPr>
        <dsp:cNvPr id="0" name=""/>
        <dsp:cNvSpPr/>
      </dsp:nvSpPr>
      <dsp:spPr>
        <a:xfrm>
          <a:off x="958518" y="1055376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Informar</a:t>
          </a:r>
          <a:endParaRPr lang="es-MX" sz="1700" kern="1200" dirty="0"/>
        </a:p>
      </dsp:txBody>
      <dsp:txXfrm>
        <a:off x="958518" y="1055376"/>
        <a:ext cx="1350712" cy="844195"/>
      </dsp:txXfrm>
    </dsp:sp>
    <dsp:sp modelId="{EBE631A0-E1F5-44EF-9A08-34EA21102D45}">
      <dsp:nvSpPr>
        <dsp:cNvPr id="0" name=""/>
        <dsp:cNvSpPr/>
      </dsp:nvSpPr>
      <dsp:spPr>
        <a:xfrm>
          <a:off x="789679" y="844327"/>
          <a:ext cx="168839" cy="16883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8390"/>
              </a:lnTo>
              <a:lnTo>
                <a:pt x="168839" y="16883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32D0A-F964-4DB9-A7CC-BB08F3DE5CAC}">
      <dsp:nvSpPr>
        <dsp:cNvPr id="0" name=""/>
        <dsp:cNvSpPr/>
      </dsp:nvSpPr>
      <dsp:spPr>
        <a:xfrm>
          <a:off x="958518" y="2110620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Traducir</a:t>
          </a:r>
          <a:endParaRPr lang="es-MX" sz="1700" kern="1200" dirty="0"/>
        </a:p>
      </dsp:txBody>
      <dsp:txXfrm>
        <a:off x="958518" y="2110620"/>
        <a:ext cx="1350712" cy="844195"/>
      </dsp:txXfrm>
    </dsp:sp>
    <dsp:sp modelId="{59F1FAED-45F9-42D7-B1FC-0C9AD74F2099}">
      <dsp:nvSpPr>
        <dsp:cNvPr id="0" name=""/>
        <dsp:cNvSpPr/>
      </dsp:nvSpPr>
      <dsp:spPr>
        <a:xfrm>
          <a:off x="789679" y="844327"/>
          <a:ext cx="168839" cy="2743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3634"/>
              </a:lnTo>
              <a:lnTo>
                <a:pt x="168839" y="2743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E80EC-7D7A-4323-820E-08A9097FC02E}">
      <dsp:nvSpPr>
        <dsp:cNvPr id="0" name=""/>
        <dsp:cNvSpPr/>
      </dsp:nvSpPr>
      <dsp:spPr>
        <a:xfrm>
          <a:off x="958518" y="3165864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Emitir</a:t>
          </a:r>
          <a:endParaRPr lang="es-MX" sz="1700" kern="1200" dirty="0"/>
        </a:p>
      </dsp:txBody>
      <dsp:txXfrm>
        <a:off x="958518" y="3165864"/>
        <a:ext cx="1350712" cy="844195"/>
      </dsp:txXfrm>
    </dsp:sp>
    <dsp:sp modelId="{61CE6FEF-0FC2-4FE1-89EB-C9584DED57B8}">
      <dsp:nvSpPr>
        <dsp:cNvPr id="0" name=""/>
        <dsp:cNvSpPr/>
      </dsp:nvSpPr>
      <dsp:spPr>
        <a:xfrm>
          <a:off x="789679" y="844327"/>
          <a:ext cx="168839" cy="3798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8879"/>
              </a:lnTo>
              <a:lnTo>
                <a:pt x="168839" y="3798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4A6FB-8214-4D0E-9EDC-5A40048A5BA8}">
      <dsp:nvSpPr>
        <dsp:cNvPr id="0" name=""/>
        <dsp:cNvSpPr/>
      </dsp:nvSpPr>
      <dsp:spPr>
        <a:xfrm>
          <a:off x="958518" y="4221108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Medios masivos</a:t>
          </a:r>
          <a:endParaRPr lang="es-MX" sz="1700" kern="1200" dirty="0"/>
        </a:p>
      </dsp:txBody>
      <dsp:txXfrm>
        <a:off x="958518" y="4221108"/>
        <a:ext cx="1350712" cy="844195"/>
      </dsp:txXfrm>
    </dsp:sp>
    <dsp:sp modelId="{FBBA2B9B-D3B0-4CB3-9A4D-91DB839B7FED}">
      <dsp:nvSpPr>
        <dsp:cNvPr id="0" name=""/>
        <dsp:cNvSpPr/>
      </dsp:nvSpPr>
      <dsp:spPr>
        <a:xfrm>
          <a:off x="789679" y="844327"/>
          <a:ext cx="168839" cy="4854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4123"/>
              </a:lnTo>
              <a:lnTo>
                <a:pt x="168839" y="48541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04ABFF-16B7-477C-839B-8267584AF15D}">
      <dsp:nvSpPr>
        <dsp:cNvPr id="0" name=""/>
        <dsp:cNvSpPr/>
      </dsp:nvSpPr>
      <dsp:spPr>
        <a:xfrm>
          <a:off x="958518" y="5276352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Cuestión de especialistas</a:t>
          </a:r>
          <a:endParaRPr lang="es-MX" sz="1700" kern="1200" dirty="0"/>
        </a:p>
      </dsp:txBody>
      <dsp:txXfrm>
        <a:off x="958518" y="5276352"/>
        <a:ext cx="1350712" cy="844195"/>
      </dsp:txXfrm>
    </dsp:sp>
    <dsp:sp modelId="{DAD4602D-7572-4979-A303-B20A8889C560}">
      <dsp:nvSpPr>
        <dsp:cNvPr id="0" name=""/>
        <dsp:cNvSpPr/>
      </dsp:nvSpPr>
      <dsp:spPr>
        <a:xfrm>
          <a:off x="2731328" y="131"/>
          <a:ext cx="1688390" cy="8441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Comunicador estratégico</a:t>
          </a:r>
          <a:endParaRPr lang="es-MX" sz="2000" kern="1200" dirty="0"/>
        </a:p>
      </dsp:txBody>
      <dsp:txXfrm>
        <a:off x="2731328" y="131"/>
        <a:ext cx="1688390" cy="844195"/>
      </dsp:txXfrm>
    </dsp:sp>
    <dsp:sp modelId="{E44874B0-FFC6-4566-8290-86C8B456CD93}">
      <dsp:nvSpPr>
        <dsp:cNvPr id="0" name=""/>
        <dsp:cNvSpPr/>
      </dsp:nvSpPr>
      <dsp:spPr>
        <a:xfrm>
          <a:off x="2900167" y="844327"/>
          <a:ext cx="168839" cy="63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3146"/>
              </a:lnTo>
              <a:lnTo>
                <a:pt x="168839" y="6331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1E8885-BBB7-411B-BCEF-42F56B722C99}">
      <dsp:nvSpPr>
        <dsp:cNvPr id="0" name=""/>
        <dsp:cNvSpPr/>
      </dsp:nvSpPr>
      <dsp:spPr>
        <a:xfrm>
          <a:off x="3069006" y="1055376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Consensuar</a:t>
          </a:r>
          <a:endParaRPr lang="es-MX" sz="1700" kern="1200" dirty="0"/>
        </a:p>
      </dsp:txBody>
      <dsp:txXfrm>
        <a:off x="3069006" y="1055376"/>
        <a:ext cx="1350712" cy="844195"/>
      </dsp:txXfrm>
    </dsp:sp>
    <dsp:sp modelId="{31B7C512-DEB6-4B5D-94CD-DEFB05A5B447}">
      <dsp:nvSpPr>
        <dsp:cNvPr id="0" name=""/>
        <dsp:cNvSpPr/>
      </dsp:nvSpPr>
      <dsp:spPr>
        <a:xfrm>
          <a:off x="2900167" y="844327"/>
          <a:ext cx="168839" cy="16883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8390"/>
              </a:lnTo>
              <a:lnTo>
                <a:pt x="168839" y="16883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6D25D-6A2B-4A71-9E26-43A2A4410388}">
      <dsp:nvSpPr>
        <dsp:cNvPr id="0" name=""/>
        <dsp:cNvSpPr/>
      </dsp:nvSpPr>
      <dsp:spPr>
        <a:xfrm>
          <a:off x="3069006" y="2110620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Escuchar al otro</a:t>
          </a:r>
          <a:endParaRPr lang="es-MX" sz="1700" kern="1200" dirty="0"/>
        </a:p>
      </dsp:txBody>
      <dsp:txXfrm>
        <a:off x="3069006" y="2110620"/>
        <a:ext cx="1350712" cy="844195"/>
      </dsp:txXfrm>
    </dsp:sp>
    <dsp:sp modelId="{78329581-B597-4F99-A929-6D1B71EAADE2}">
      <dsp:nvSpPr>
        <dsp:cNvPr id="0" name=""/>
        <dsp:cNvSpPr/>
      </dsp:nvSpPr>
      <dsp:spPr>
        <a:xfrm>
          <a:off x="2900167" y="844327"/>
          <a:ext cx="168839" cy="2743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3634"/>
              </a:lnTo>
              <a:lnTo>
                <a:pt x="168839" y="2743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85973-8C49-4ADE-A4E2-072B816F7D14}">
      <dsp:nvSpPr>
        <dsp:cNvPr id="0" name=""/>
        <dsp:cNvSpPr/>
      </dsp:nvSpPr>
      <dsp:spPr>
        <a:xfrm>
          <a:off x="3069006" y="3165864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Mediaciones</a:t>
          </a:r>
          <a:endParaRPr lang="es-MX" sz="1700" kern="1200" dirty="0"/>
        </a:p>
      </dsp:txBody>
      <dsp:txXfrm>
        <a:off x="3069006" y="3165864"/>
        <a:ext cx="1350712" cy="844195"/>
      </dsp:txXfrm>
    </dsp:sp>
    <dsp:sp modelId="{1F56B94E-7A94-45DF-86BD-99AE55474EAB}">
      <dsp:nvSpPr>
        <dsp:cNvPr id="0" name=""/>
        <dsp:cNvSpPr/>
      </dsp:nvSpPr>
      <dsp:spPr>
        <a:xfrm>
          <a:off x="2900167" y="844327"/>
          <a:ext cx="168839" cy="3798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8879"/>
              </a:lnTo>
              <a:lnTo>
                <a:pt x="168839" y="37988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6F114-BD80-49F9-91F7-B1ED606B08C4}">
      <dsp:nvSpPr>
        <dsp:cNvPr id="0" name=""/>
        <dsp:cNvSpPr/>
      </dsp:nvSpPr>
      <dsp:spPr>
        <a:xfrm>
          <a:off x="3069006" y="4221108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Diseñar estrategias</a:t>
          </a:r>
          <a:endParaRPr lang="es-MX" sz="1700" kern="1200" dirty="0"/>
        </a:p>
      </dsp:txBody>
      <dsp:txXfrm>
        <a:off x="3069006" y="4221108"/>
        <a:ext cx="1350712" cy="844195"/>
      </dsp:txXfrm>
    </dsp:sp>
    <dsp:sp modelId="{649A9017-63B0-438C-8B5F-0121541DDF19}">
      <dsp:nvSpPr>
        <dsp:cNvPr id="0" name=""/>
        <dsp:cNvSpPr/>
      </dsp:nvSpPr>
      <dsp:spPr>
        <a:xfrm>
          <a:off x="2900167" y="844327"/>
          <a:ext cx="168839" cy="4854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4123"/>
              </a:lnTo>
              <a:lnTo>
                <a:pt x="168839" y="48541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29534-F6D8-4002-B6D2-FB2748333660}">
      <dsp:nvSpPr>
        <dsp:cNvPr id="0" name=""/>
        <dsp:cNvSpPr/>
      </dsp:nvSpPr>
      <dsp:spPr>
        <a:xfrm>
          <a:off x="3069006" y="5276352"/>
          <a:ext cx="1350712" cy="844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Cuestión de equipos</a:t>
          </a:r>
          <a:endParaRPr lang="es-MX" sz="1700" kern="1200" dirty="0"/>
        </a:p>
      </dsp:txBody>
      <dsp:txXfrm>
        <a:off x="3069006" y="5276352"/>
        <a:ext cx="1350712" cy="844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34A468-2842-465A-BE94-8FF1422EB048}" type="datetimeFigureOut">
              <a:rPr lang="es-MX" smtClean="0"/>
              <a:t>09/12/2013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9F50C1-8E0E-495B-9EF0-9BA0B4CAE437}" type="slidenum">
              <a:rPr lang="es-MX" smtClean="0"/>
              <a:t>‹Nº›</a:t>
            </a:fld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Comunicación estratégica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6400800" cy="1198984"/>
          </a:xfrm>
        </p:spPr>
        <p:txBody>
          <a:bodyPr/>
          <a:lstStyle/>
          <a:p>
            <a:r>
              <a:rPr lang="es-MX" dirty="0" smtClean="0"/>
              <a:t>Comunicación para la innovación</a:t>
            </a:r>
          </a:p>
          <a:p>
            <a:r>
              <a:rPr lang="es-MX" dirty="0" smtClean="0"/>
              <a:t>Sandra </a:t>
            </a:r>
            <a:r>
              <a:rPr lang="es-MX" dirty="0" err="1" smtClean="0"/>
              <a:t>Massoni</a:t>
            </a:r>
            <a:endParaRPr lang="es-MX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1547664" y="5373216"/>
            <a:ext cx="6400800" cy="11989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Alumno: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Juan Fernando Ramírez Vargas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MX" sz="3200" baseline="0" dirty="0" err="1" smtClean="0">
                <a:solidFill>
                  <a:schemeClr val="tx1">
                    <a:tint val="75000"/>
                  </a:schemeClr>
                </a:solidFill>
              </a:rPr>
              <a:t>A01335916</a:t>
            </a: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5472608" cy="4389120"/>
          </a:xfrm>
        </p:spPr>
        <p:txBody>
          <a:bodyPr/>
          <a:lstStyle/>
          <a:p>
            <a:r>
              <a:rPr lang="es-MX" dirty="0" smtClean="0"/>
              <a:t>Comunicación Estratégica = matriz/tronco común.</a:t>
            </a:r>
          </a:p>
          <a:p>
            <a:endParaRPr lang="es-MX" dirty="0" smtClean="0"/>
          </a:p>
          <a:p>
            <a:r>
              <a:rPr lang="es-MX" dirty="0" smtClean="0"/>
              <a:t>Comunicación = No sólo códigos, mensajes y canales de distribución de significaciones, sino nuevas acciones y sentidos compartidos.</a:t>
            </a:r>
            <a:endParaRPr lang="es-MX" dirty="0"/>
          </a:p>
        </p:txBody>
      </p:sp>
      <p:pic>
        <p:nvPicPr>
          <p:cNvPr id="3074" name="Picture 2" descr="http://www.tendencias21.net/fluido/photo/mod-1660647-1.png?v=13462572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019424"/>
            <a:ext cx="2667000" cy="3838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Como en un eclipse</a:t>
            </a:r>
            <a:br>
              <a:rPr lang="es-MX" dirty="0" smtClean="0"/>
            </a:br>
            <a:r>
              <a:rPr lang="es-MX" sz="2700" dirty="0" smtClean="0"/>
              <a:t>- Se necesita oscuridad para ver la luz, y luz para ver la oscuridad -</a:t>
            </a:r>
            <a:endParaRPr lang="es-MX" sz="27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00808"/>
            <a:ext cx="5760640" cy="4896544"/>
          </a:xfrm>
        </p:spPr>
        <p:txBody>
          <a:bodyPr>
            <a:normAutofit fontScale="92500"/>
          </a:bodyPr>
          <a:lstStyle/>
          <a:p>
            <a:r>
              <a:rPr lang="es-MX" sz="2400" dirty="0" smtClean="0"/>
              <a:t>Comunicación social: como un eclipse, pone en contacto planos distintos y habilita miradas nuevas sobre fenómenos comunicacionales.</a:t>
            </a:r>
          </a:p>
          <a:p>
            <a:endParaRPr lang="es-MX" sz="2400" dirty="0" smtClean="0"/>
          </a:p>
          <a:p>
            <a:r>
              <a:rPr lang="es-MX" sz="2400" dirty="0" smtClean="0"/>
              <a:t>Comunicación estratégica = conocimiento.</a:t>
            </a:r>
          </a:p>
          <a:p>
            <a:endParaRPr lang="es-MX" sz="2400" dirty="0" smtClean="0"/>
          </a:p>
          <a:p>
            <a:r>
              <a:rPr lang="es-MX" sz="2400" dirty="0" smtClean="0"/>
              <a:t>Problemas de la vida cotidiana o de las organizaciones, abordados desde: Teoría de la complejidad, física cuántica, teoría del caos y teoría de la </a:t>
            </a:r>
            <a:r>
              <a:rPr lang="es-MX" sz="2400" dirty="0" err="1" smtClean="0"/>
              <a:t>autoorganización</a:t>
            </a:r>
            <a:r>
              <a:rPr lang="es-MX" sz="2400" dirty="0" smtClean="0"/>
              <a:t>.</a:t>
            </a:r>
          </a:p>
          <a:p>
            <a:endParaRPr lang="es-MX" sz="2400" dirty="0" smtClean="0"/>
          </a:p>
          <a:p>
            <a:r>
              <a:rPr lang="es-MX" sz="2400" dirty="0" smtClean="0"/>
              <a:t>Innovación.</a:t>
            </a:r>
          </a:p>
        </p:txBody>
      </p:sp>
      <p:pic>
        <p:nvPicPr>
          <p:cNvPr id="23556" name="Picture 4" descr="http://www.comunicaciones.usm.cl/wp-content/uploads/Total_solar_eclipse_1999.jpg"/>
          <p:cNvPicPr>
            <a:picLocks noChangeAspect="1" noChangeArrowheads="1"/>
          </p:cNvPicPr>
          <p:nvPr/>
        </p:nvPicPr>
        <p:blipFill>
          <a:blip r:embed="rId2" cstate="print"/>
          <a:srcRect l="5283" r="18542"/>
          <a:stretch>
            <a:fillRect/>
          </a:stretch>
        </p:blipFill>
        <p:spPr bwMode="auto">
          <a:xfrm>
            <a:off x="6335688" y="3185592"/>
            <a:ext cx="2808312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mariaolmedo.es/sec_intereses/Arte/escher_Moebius.jpg"/>
          <p:cNvPicPr>
            <a:picLocks noChangeAspect="1" noChangeArrowheads="1"/>
          </p:cNvPicPr>
          <p:nvPr/>
        </p:nvPicPr>
        <p:blipFill>
          <a:blip r:embed="rId2" cstate="print"/>
          <a:srcRect t="8832" b="11482"/>
          <a:stretch>
            <a:fillRect/>
          </a:stretch>
        </p:blipFill>
        <p:spPr bwMode="auto">
          <a:xfrm>
            <a:off x="1907704" y="4049688"/>
            <a:ext cx="5715000" cy="2808312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s-MX" dirty="0" err="1" smtClean="0"/>
              <a:t>Moebius</a:t>
            </a:r>
            <a:r>
              <a:rPr lang="es-MX" dirty="0" smtClean="0"/>
              <a:t>: Estrategia y comunicación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136904" cy="2188840"/>
          </a:xfrm>
        </p:spPr>
        <p:txBody>
          <a:bodyPr>
            <a:noAutofit/>
          </a:bodyPr>
          <a:lstStyle/>
          <a:p>
            <a:r>
              <a:rPr lang="es-MX" sz="2400" dirty="0" smtClean="0"/>
              <a:t>Objeto de estudio de la comunicación como un fenómeno situacional complejo y fluido.</a:t>
            </a:r>
          </a:p>
          <a:p>
            <a:r>
              <a:rPr lang="es-MX" sz="2400" dirty="0" smtClean="0"/>
              <a:t>El tiempo como experiencia – construcción intersubjetiva de la temporalidad en y a través de signos y emociones como un dispositivo colectivo.</a:t>
            </a:r>
          </a:p>
          <a:p>
            <a:r>
              <a:rPr lang="es-MX" sz="2400" dirty="0" smtClean="0"/>
              <a:t>Comunicación: Cambio sociocultural.</a:t>
            </a:r>
          </a:p>
          <a:p>
            <a:pPr lvl="1">
              <a:buNone/>
            </a:pPr>
            <a:endParaRPr lang="es-MX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692696"/>
            <a:ext cx="7488832" cy="3600400"/>
          </a:xfrm>
        </p:spPr>
        <p:txBody>
          <a:bodyPr>
            <a:normAutofit/>
          </a:bodyPr>
          <a:lstStyle/>
          <a:p>
            <a:r>
              <a:rPr lang="es-MX" sz="2400" dirty="0" smtClean="0"/>
              <a:t>Teoría de la comunicación: de la Fe a la Ciencia (Rafael Pérez):</a:t>
            </a:r>
          </a:p>
          <a:p>
            <a:pPr lvl="1"/>
            <a:r>
              <a:rPr lang="es-MX" sz="2400" dirty="0" smtClean="0"/>
              <a:t>Interacción: proceso diádico (la conducta de una persona en el contexto de la otra).</a:t>
            </a:r>
          </a:p>
          <a:p>
            <a:pPr lvl="1"/>
            <a:r>
              <a:rPr lang="es-MX" sz="2400" dirty="0" smtClean="0"/>
              <a:t>Proceso sistémico, flujo circular. Relaciones interpersonales.</a:t>
            </a:r>
          </a:p>
          <a:p>
            <a:pPr lvl="1"/>
            <a:r>
              <a:rPr lang="es-MX" sz="2400" dirty="0" smtClean="0"/>
              <a:t>Compartir.</a:t>
            </a:r>
          </a:p>
          <a:p>
            <a:pPr lvl="1"/>
            <a:r>
              <a:rPr lang="es-MX" sz="2400" dirty="0" smtClean="0"/>
              <a:t>Aportes de la sociología y Psicología.</a:t>
            </a:r>
          </a:p>
          <a:p>
            <a:endParaRPr lang="es-MX" sz="2400" dirty="0"/>
          </a:p>
        </p:txBody>
      </p:sp>
      <p:pic>
        <p:nvPicPr>
          <p:cNvPr id="28674" name="Picture 2" descr="http://www.revistaecclesia.com/wp-content/uploads/2012/11/fe-dios-ciencia-creac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0" y="4000500"/>
            <a:ext cx="561975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uan.ramirez\AppData\Local\Microsoft\Windows\Temporary Internet Files\Content.IE5\4MP3O3QR\MC90043471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725144"/>
            <a:ext cx="1226399" cy="1285503"/>
          </a:xfrm>
          <a:prstGeom prst="rect">
            <a:avLst/>
          </a:prstGeom>
          <a:noFill/>
        </p:spPr>
      </p:pic>
      <p:pic>
        <p:nvPicPr>
          <p:cNvPr id="1026" name="Picture 2" descr="C:\Users\juan.ramirez\AppData\Local\Microsoft\Windows\Temporary Internet Files\Content.IE5\4MP3O3QR\MC900432546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653136"/>
            <a:ext cx="1296144" cy="1296144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6280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La comunicación como un momento y un espacio relacionante de la diversidad sociocultural.</a:t>
            </a:r>
          </a:p>
          <a:p>
            <a:r>
              <a:rPr lang="es-MX" dirty="0" smtClean="0"/>
              <a:t>Problemas reales: significante y significado.</a:t>
            </a:r>
          </a:p>
          <a:p>
            <a:r>
              <a:rPr lang="es-MX" dirty="0" smtClean="0"/>
              <a:t>Sociedad: diversidad = contradicción.</a:t>
            </a:r>
          </a:p>
          <a:p>
            <a:r>
              <a:rPr lang="es-MX" dirty="0" smtClean="0"/>
              <a:t>In-formar = dar forma.</a:t>
            </a:r>
          </a:p>
          <a:p>
            <a:r>
              <a:rPr lang="es-MX" dirty="0" smtClean="0"/>
              <a:t>Comunicación: híbrido espacio-temporal, de transformación y acción / investigación-acción.</a:t>
            </a:r>
          </a:p>
          <a:p>
            <a:r>
              <a:rPr lang="es-MX" dirty="0" smtClean="0"/>
              <a:t>Pensar en el futuro.</a:t>
            </a:r>
          </a:p>
          <a:p>
            <a:endParaRPr lang="es-MX" b="1" dirty="0" smtClean="0"/>
          </a:p>
          <a:p>
            <a:r>
              <a:rPr lang="es-MX" b="1" dirty="0" smtClean="0"/>
              <a:t>Discursos			Trabajo en equipo</a:t>
            </a:r>
          </a:p>
          <a:p>
            <a:pPr>
              <a:buNone/>
            </a:pPr>
            <a:endParaRPr lang="es-MX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mt.theclimatecup.eu/img/4035-600-450-ESCALA-eng-little_girl_turns_back_from_television_and_shouts_excited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673962"/>
            <a:ext cx="4788024" cy="3184037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Los mensajes y la comunicación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Rutinas profesionales y académicas desde una perspectiva compleja en un mundo de constante transformación.</a:t>
            </a:r>
          </a:p>
          <a:p>
            <a:r>
              <a:rPr lang="es-MX" dirty="0" smtClean="0"/>
              <a:t>Medios masivos – algo natural del hombre.</a:t>
            </a:r>
          </a:p>
          <a:p>
            <a:r>
              <a:rPr lang="es-MX" dirty="0" smtClean="0"/>
              <a:t>Medios = sensaciones/ no informaciones.</a:t>
            </a:r>
          </a:p>
          <a:p>
            <a:r>
              <a:rPr lang="es-MX" dirty="0" smtClean="0"/>
              <a:t>Emociones.</a:t>
            </a:r>
            <a:endParaRPr lang="es-MX" dirty="0"/>
          </a:p>
        </p:txBody>
      </p:sp>
      <p:sp>
        <p:nvSpPr>
          <p:cNvPr id="12290" name="AutoShape 2" descr="data:image/jpeg;base64,/9j/4AAQSkZJRgABAQAAAQABAAD/2wCEAAkGBxQTEhQUEhQUFRUVFBQVFRUUFxQUFRQUFxQXGBQVFhUYHCggGBolHBQVITEhJSkrLi4uFx8zODMsNygtLisBCgoKDg0OFxAQGiwcHBwsLCwsLCwsLCwsLCwsLCwsLCwsLCwsLCwsLCwsLCwsLCwsLCwsLCwsLCwsLCw3LCw3K//AABEIALcBEwMBIgACEQEDEQH/xAAbAAABBQEBAAAAAAAAAAAAAAAEAAECAwUGB//EAD0QAAEDAgMFBgMGBAYDAAAAAAEAAhEDIQQSMQVBUWFxBhMigZGhscHwMkJSYtHhFHKC8QcVI1OSshZjc//EABkBAAMBAQEAAAAAAAAAAAAAAAABAgMEBf/EACMRAQEAAgMBAAEEAwAAAAAAAAABAhEDEiExBBMiQVEyQnH/2gAMAwEAAhEDEQA/AI4rRZVIXK0sY6yz6O9cLskdRsf7LfL2XU4XRcxstkZZ0j5fqukwto6KpUVbiFkY91lq1zYrE2ieJRaJGZVWZUc8+Jo8I9SrMSXVqndM0EZyP+v6refhxRp+IEki0cdwhZZZadPHhv65qnWB5HgUQxbtXB06jWkMLS50XsQeKysRSay2+fKyJnssuPR6SMpIOmiqStjodSRlMoGkUU14AkmAN5sEyGsKtaVg1e0eHbM1qdtRmE9BxKngO0mHqGBWYDJgOOW27VPRN4FTCHp1QbggjkZVocgLZTgqsFSBQSwJ1AFSBQDp1FPKAkE6iCnQRwkkmJQCSUSU0oCSShKUoB3Ieq1XSovCYBFiSuITp7DznFvQmH3qeIclg238wsW7rcCLgHSAtzCusOOiwMHUvK2MPUsqlTYvxdYNaSbDiVy+2tpNcMtFwe8/hMhu6Sfkru1WOnLRbqYc6Nzdw8/ksjs7g2UXRENJnj9BPLetwsNb9dB2R2cKbZfc6mdSUu0FUvMN1F/REnFNaDuHHj0KCp4hvicdTboPorn3XXNT1XhqzoDSLutMm3EAk2QD5bUJqNuCQANOUclOvjr+Hjr5QhXVS4yTKuQrySfF7CiqZQTHKOPx4o0n1HaNExxO4eZVueobb7SU8OMo8VWJDBNuEncuExu2K1Yk1KhM2yizWjgGi3qs/EYhz3uqOMueSSfrci9n0XOuAPSVtJJGXtvip1NxuGz6SegUZgaOaeGolatXAVXAmTbQBD0dl1iTAKO0Ppf6Fdnu0lXDHwk5f9t0lp6Dcea9W2BthuIotqAiT9pu9pn7JXj79h1QJcCDwWt2U2ocNVE/ZJAeOX4vJTdX4NWfXsIcphyEp1ZEq0PUgQCpAqgOUg5AXSlKqzJ8yCWhyfMqcyfMgLcyYuVWdMXoCzMkXKrOol6AuzJsyozpu8TC8OTyqM6kHICZSTSkmHlNQozZbfFPBArU2Wzwk8SsbXQ3cJ8kXWxbabMziAAPXkOazTXFMFzjAGv6LCrOdiH53TlFmN4cz+qeEtRndCcOTUe6q+xcZA4DcPILRpMVVGlGoRVLRdDnquthZ+84X3H4jes5wLbHdzlFYzFHQIAlY52NsJf5TlKVXmTypWua5Y3bGp/oAcXt9pPyWpmWR2sAOHJImHN8psqx+ll8c7h8OHei6DZOCgALD2M4u6aLrNn2hLlta8EmttrBbPkaLQGzgBYBRwVQ5bBaDy7Rc7ornto4QRzXJbZwsXjzXbbRtqRPBc3tqnNN3K6vitlZcs3i6PsbjzUwzMxktJYfLT2hdAKq4b/D+t/ov/8Aof8Aq1dU6tZb365J8GnFQraeKC5zF4ngh6W0CCls+rsBVCfvFhYTHTvR4ryhOh3eJu9QJxCj/EoDQ7xRNVBd8omsmBpqqDqyCNZRNVAGd6nFRAd6ptqoA9r1Y16AbUVn8QAmB+ZJA/xoToJ50Ft4VhDRp8FkYdkuA5rV2hiDTpkt1iw+aw+3UdPz0LtoOe0U22JIJvMAcURsjCupsgy4zwiP1QOyqpLpN5m/PiujotEcfVdOOPWacueXapU4dZ2vOxTVbAnUfsrAFEiSRrb3TyuptOM3dMFzpUSkQmK53UQTyopIB5UMRSY9jw+4ymBxdIA9ynKZwsmeOt+sDB4E0ajqbtxkdDotrvwwCW5i42A+aC224521CR4gWxvEG0+6P2SC+EZf20wnuoOwm0H04cKbmg7nE6cuS1jt8GkHNFzaOB+gg8dRhniPkNf7IHDYY92RFvgos21k14VTEVHS4Um33k36KNVhe0iILhlA5mw+K1cLRBbr5FC4ijDmyYEgyNUJsknqWy8K2gzI3UE5jxdvKJrVbIUPTPqWWnrmv3wPVqoHHYvuxMTfoiamq5za+0SQ5mUCDH7pyD/jQw+3iKgDsobe4nyutrBdoWOfkBM36WXA1awdTaSbxBjlorcPjSCx4mx1OnDRa9I5+929JfjVBuMXI09uQDnEndHBGYjGg0S9rg0lsiSJBWWm3jpDjlOni5XE7I2kXO8b7Fm82m37ovFbfbTfEZgRILSD1CfW70L47Dv0xrLntmbbbVn7kR9oi60e+RrRfR4qqbaizhVVjayQ01G1Fl4rEmTCuFayy8RUsTwBKcIjtIfjb6hJec1XSSeJJTrX9NHd6Nsijcu8gp7XE+H8vxJ/REYLDAMbMgxNiQs7E15qvAJOUhsm+l/iSuXi9zdHL5iv2ZThotoIPVbGGMLLwmi0aT/r60XU5BBd6pUW3J+ioZk9F+4EfNZct/a04pusjaVLK887+qEWptw/ZNtCFlOMXOiyjopykmZ4hLb9CE72EbuvJVMai5QxTSo1CRu3TPJV/wAQ3jPRV1pdoA23h/s1AYyESOINvmtbs/bTfJCyq7+8zNdmbawFp580T2exmUQ77p/uEZ43S+Lkm2zUFRxIvM6DidAr6Oz35DAff8ruXLmPVZW1C7O17HGWumx3bvktXD4/EZJNWpkiwETJi024DelJLG28p6opscHln3mwSDaJ01Ve1DcdfklgGd2CSZc4lxJMkndJVGIeXS7K4j7IgEwdbxol03l4nLk1PUadW6lUeblZz8RIIafGNxsZlAj+IAOfNGlnNMem5adWHaNYYgH6K53bgioSPvCbcVZNSTHeRJ0E71RjcNVeAQ1znA2zFgtvi6JPR2ZNGpAc3nKrD7HkVZjMLUpPGdrm5haRqhnG/wBfW9b4/HPnPWrSrXabGdztLjesqu7xu0vw08k4e6LaBD1zcFTjNZLt3i08BWgN5Ej3/dVPfAaODnj3VGFfY+qeu7X+YH1CP9lX3EWyp42niHBd/hqssb/KPgvNRUu3qukxO0HMpUsv2iBzkKM56ML46oPUhUXGf55V/B7FJ23av4PYqNLdu2taIWdtarlo1D+UrmBt+r+E+hUKu1ajwQ5pIOuqqQrFuB2bnY13GfiQkuk2PSAostFviSkr7s+ldHXqhjCdzWk+gXHYStJJ4kk9StztBix3DoNzDfU/suUoVlj+Nj5a1577I6fC1xotTD1Lark6GLWlh8bf6AXRY5284zv/AHQGHYCMwlpzOBg6kEqt+MtzNhHE2lG4VoAI1uT7zKnQJ2GB1E/W/cm/hQNLcvukfJFM4eagBqDolo9hBh2zYXGoFvMKwM/RWhlxPGJSe249/r1TJn16PDf6W/eUA7C+KYvvW04eLq2eF5Ki6mLoPbEfSnXXcd6g5uswHbnbj1WlXocNUM5syDB4oG1GExJnK7Uacx1W9Ta7us2W3X5LAfhy3hG6d3KdQr2lxtmc08DBafNZ3j98dOPP5qrq1QuMDzRmxMzHVH6NIDQ06kgkzHCD7rT2XtZrYa+mxn5qdNjvUGD5yVj7QOao8gkhxJzEZSR0myqYaZ5Z7A7VptqVC8FuadWgX6negX4n7vimZJIjkAiarYsICGsCZk9bqpGdqylUINgddSnxf2w7QfVkPVxcE9VEYsGx3p6Gx+08lSnlcJBjq0/iB4rldt9n3Umd40hzLTxaOfELoG1YIabtjX63ounVkkG7Q0NjcZF0Twr68/w5Q+Ib7Fbu29jmi7My9NxtxafwlZbqWZ0TE70rfdrx+WKcJqeinWHwHsUVT2dBkOnyVhwM7+KeX08f8dVn8OoWjicRPdDhT475Kh/l35vZXMwmUkzryRSx8V94fzerVW6qeL/ZFCj5+QUu4H4R6BR1X2Bd/wA3qylXvq7zCIOHb+FvoEwpp6Ls6yhjqbWgd4ywA1CS5HuQnRpO619tdpG1hlawtAMyTcxyGmvFZTK44hZpeFDvAFeGMxmonLK5XdbtPEgfe9EVQx++Lbp+K5g40cCiaW0m81SXWYPESQ4m+scP7C3mVsUscL3iy4Fm0W/iRNHbEfeHJKwPSKWIzAXuIj69VYXbxodOR4Lz3D9pQ039RcLZwnaqkbOcB1+KXUnUZtQk985fqSIhDYWu1wDgQRxFwfRTq1ILD+bL6/2S0CxNnsvqHD3BTzeyjtS3dng/4gpnn0QZqw4fQVBpAnhwVhcqKryCL6lAXPp8tyCqMI3SN4/RWVHmbRCh3pcLQLxyQELHT2Vbsw3p3gg6i6rzmTNue79kBB73b0NUKMJsbaKt1Em/yKD8ZtQSVRUYtSrREWQb2HgEGDpYoiWu36dVoYTECL8Z+SAxIn7TfMKGeIgkygOlp1A5pDoIPFA4nDZdQ2DoYCEpVHASQY6FGd817S14sfqQeKk/jGx9LJBboTccOipNSAobYwT6V2+Onxi7eo+aHo15CrRbF94nzqmUzTKRiDUUmuQ+5SD0DYlRhUmqol6BtaXBJD50kwz4SLVf3JS7hy0ZqMgThgVvcOTdy5AVhgSyq00XcPgmLDwQEIU2MSARQbZAGbG2iaNRt/CTDhuPPquqZihUr0msu2O9PK0Nn/kfRcDjT4Sus/w6pZmPqmST4B/TpHuiwnTbcP8ApA8HNPunpuloPRU7cfFKN5IjyVWArS0BZmvz3KFxbtOoSqnK7r6Jq7xCDC96CSCYjmnNYcvrmhaz96p/iAmYp1YAiD87KDKwkyYVMyJB+CjJ4hBaEgiDBiNY/dXU6ZtBHwWflduLfdXU6b/xtHkf1R4B7qZ4el0C2rSe4MbUZmJDQ2ZMndZGYd7wRme10EGI59URg9h4Ck8VAH5g7ODmeYMyNLKTQxnZ6qyQ5to3SRETrCp2LseC9xIGW8Ei45cV279vUnCfFOkZTdB1aVKuD4YO+RBj5qLuzSsMpLtkbQr020rBpdUIDYgnqFQ7ZTiwNeCAbgxp5q7D9kmU8TSqAnKHE5J8P2Tu3arf2wb0qY0cfFGuQagc1hf23Uds1ljtxb9jva6A+Rr5LPxfZi5dlc3+Qgg/0wu4c1rQ4NkjPALtYgW+KlQpBwIPCQtuPK1y8uMxvjy3FYQ03Q6/4XcR+qoXouP2eyoC14sdTvB3OHArgNpYR1Go6m7UaHiDoVqz2oDkyg8qOdATcUi9VFyiXIC3vE6phJMDmhSSATlWzNCjCmE8ICEJ8qkAnhAV1mCFU3RE1NELTNkAHj6kNI4/BdZ2M2uxmGYzVwc7MBzcTPuFymKO/UcCFRRIaZEtPFp+Sm5fw6p+NbJZfr0jaFbvSDpG7681DC1Y+tFzuztsnR5/qHzC3GO4nodxS2xz48sPsH1yCEDVqKx1ZA1zwQk1V6z6zk+IJQT67gno1zcSWmxRDdotOovxCynYv8rfQKTMV+Rv/EIDTGMbuJ9giKb2nefU/JZ9LEz90joiaVTmfMJBoMazh7lHU8KzhHQlZlN5RlJ43qQ1sC3KCA4mdJh0HzWdtDaONpXYGEcWgkx0KuZWG4ke6IbijF4cDx1QGz/h/iK+KZUdiYBYfCMuXwxqRzNvJb1Ki3Ln1cZDfgIXDsqFpmmXCRBbOo3x+inS7QFuRgMaw6Sf6Y3LLPiuV3HRx80xx1W/tEQQ2RMyeEqugcsnRC0czzrJ1nejQ5rNTMX89wV4Y9ZpjycnfLYTGNAJ0sfkFw3bNw7xjt5bB8jb4rrNo4wAEk71532lx4fVEfdEecytJEA3vVbqioL1AuT0e1znqOdVFyaU9FtfnSVEpI0HRBIJJwmRkk5CSQOAnTNCdwQEKpsg2GyKr6IRpsmQXEEAzEk6jdoh1dWeIINzu5aXlDiSs79epxXWMTDiL9CtfZe23MOV4lhN/wAvTksin9ckzgfrekrLHvi7xw/AfLchatYjWyy9i4wlsTdvHgtJ2KBs6x9lbzc8euWg1WsChnNadCrqzG8PSyAqtaPvEehQlY5hH3VHvHbgqxUG6p6j91Y13/sCDOHvV1LPxVTnZR9uem9Sol7t5ATktK2QdTe4b0WzFcVnZSLAFxPH5qQwY1eZPDQBP9Mu7ZoYkcVeMSBucejSVhPa07o6GCnpeHe7kQSPUJXj0XbbebiL3Dm8CRCz9q5H6EZuXseqY4pxH2p+KqOX/bE9B6hTFB8F2kNLwVJto4b+qOq9rmRY+6y8XskVLwR8FX/4yXtgANO5w08+KrwtBdp9oy+Yv8Fhd6SZO9b1Tsm9v2qrB0BPzCHOxmC3fSeTJHnf5p7gZeZLMiamCgnxT0Cj/BHijQ2ozJiVecE7kqH0iNQQmCzJKCSQdSpBQaVMIBnJlIpikEwExKYKSAqxAt9cEATZaGK09fgs52gTIJVeZ9PgEu+JESk4zIHGSfJVNHALO/XqcdsxmkzVJCrclJlM5LR9roRg8SWOBHn0W1UqZiLcvaVzkrf2TiM7Y+8PccVeLl/Im9VRWqOb+iEfixvBWvXY0ahCVHU94TcwEvpneQkKbTo72RraDTo0Rxd+iFxdW+UaD49EQWrMIyVu4ZllkYMLbwd1tIyqwUVB+z3O/Va9LCqx+HgJp25h+yxN3nygJm4aPsvd5wQtfE4f1QL6ZG5Gj2ajUI1RTMawauaOpAWbWzbgsivhXgyG/ss8sFzJ1h25QYLuB6AlCV+1hdahSP8AM+w9AuVIg+IGeYhXsr+Q4BLrB2rQr4h771H+TbBBvq5rD0CqzF5tp7I6k1rBO/eqhKO5jX0UgFGpUlKUwtYmcVFSY2dBZAQNAH7rfROre4KSNBa0q1pSSWaiTnRJJAOwp4umSQFWLNvVZ7zZMkgM9zvEeqsa/cOpSSUV6PFbqKniFIiNUySRZXVRKuwVUtqNI4x62SSTic/jXqA1LnwqDGMbxJ4lJJU40sTVhpO/d1WVSEp0lWKcmrghM8lr4PVOktIzrfwr7Kw1AQkkqSCrNQGJYnSQcCymc1MkkamoyRcArIxWzzMsHlKSSKYZtQtMEKbq0lJJQaYcpOtc6/BJJML6NG2Z/kP1UnV+CSSZIB5SSS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292" name="AutoShape 4" descr="data:image/jpeg;base64,/9j/4AAQSkZJRgABAQAAAQABAAD/2wCEAAkGBxQTEhQUEhQUFRUVFBQVFRUUFxQUFRQUFxQXGBQVFhUYHCggGBolHBQVITEhJSkrLi4uFx8zODMsNygtLisBCgoKDg0OFxAQGiwcHBwsLCwsLCwsLCwsLCwsLCwsLCwsLCwsLCwsLCwsLCwsLCwsLCwsLCwsLCwsLCw3LCw3K//AABEIALcBEwMBIgACEQEDEQH/xAAbAAABBQEBAAAAAAAAAAAAAAAEAAECAwUGB//EAD0QAAEDAgMFBgMGBAYDAAAAAAEAAhEDIQQSMQVBUWFxBhMigZGhscHwMkJSYtHhFHKC8QcVI1OSshZjc//EABkBAAMBAQEAAAAAAAAAAAAAAAABAgMEBf/EACMRAQEAAgMBAAEEAwAAAAAAAAABAhEDEiExBBMiQVEyQnH/2gAMAwEAAhEDEQA/AI4rRZVIXK0sY6yz6O9cLskdRsf7LfL2XU4XRcxstkZZ0j5fqukwto6KpUVbiFkY91lq1zYrE2ieJRaJGZVWZUc8+Jo8I9SrMSXVqndM0EZyP+v6refhxRp+IEki0cdwhZZZadPHhv65qnWB5HgUQxbtXB06jWkMLS50XsQeKysRSay2+fKyJnssuPR6SMpIOmiqStjodSRlMoGkUU14AkmAN5sEyGsKtaVg1e0eHbM1qdtRmE9BxKngO0mHqGBWYDJgOOW27VPRN4FTCHp1QbggjkZVocgLZTgqsFSBQSwJ1AFSBQDp1FPKAkE6iCnQRwkkmJQCSUSU0oCSShKUoB3Ieq1XSovCYBFiSuITp7DznFvQmH3qeIclg238wsW7rcCLgHSAtzCusOOiwMHUvK2MPUsqlTYvxdYNaSbDiVy+2tpNcMtFwe8/hMhu6Sfkru1WOnLRbqYc6Nzdw8/ksjs7g2UXRENJnj9BPLetwsNb9dB2R2cKbZfc6mdSUu0FUvMN1F/REnFNaDuHHj0KCp4hvicdTboPorn3XXNT1XhqzoDSLutMm3EAk2QD5bUJqNuCQANOUclOvjr+Hjr5QhXVS4yTKuQrySfF7CiqZQTHKOPx4o0n1HaNExxO4eZVueobb7SU8OMo8VWJDBNuEncuExu2K1Yk1KhM2yizWjgGi3qs/EYhz3uqOMueSSfrci9n0XOuAPSVtJJGXtvip1NxuGz6SegUZgaOaeGolatXAVXAmTbQBD0dl1iTAKO0Ppf6Fdnu0lXDHwk5f9t0lp6Dcea9W2BthuIotqAiT9pu9pn7JXj79h1QJcCDwWt2U2ocNVE/ZJAeOX4vJTdX4NWfXsIcphyEp1ZEq0PUgQCpAqgOUg5AXSlKqzJ8yCWhyfMqcyfMgLcyYuVWdMXoCzMkXKrOol6AuzJsyozpu8TC8OTyqM6kHICZSTSkmHlNQozZbfFPBArU2Wzwk8SsbXQ3cJ8kXWxbabMziAAPXkOazTXFMFzjAGv6LCrOdiH53TlFmN4cz+qeEtRndCcOTUe6q+xcZA4DcPILRpMVVGlGoRVLRdDnquthZ+84X3H4jes5wLbHdzlFYzFHQIAlY52NsJf5TlKVXmTypWua5Y3bGp/oAcXt9pPyWpmWR2sAOHJImHN8psqx+ll8c7h8OHei6DZOCgALD2M4u6aLrNn2hLlta8EmttrBbPkaLQGzgBYBRwVQ5bBaDy7Rc7ornto4QRzXJbZwsXjzXbbRtqRPBc3tqnNN3K6vitlZcs3i6PsbjzUwzMxktJYfLT2hdAKq4b/D+t/ov/8Aof8Aq1dU6tZb365J8GnFQraeKC5zF4ngh6W0CCls+rsBVCfvFhYTHTvR4ryhOh3eJu9QJxCj/EoDQ7xRNVBd8omsmBpqqDqyCNZRNVAGd6nFRAd6ptqoA9r1Y16AbUVn8QAmB+ZJA/xoToJ50Ft4VhDRp8FkYdkuA5rV2hiDTpkt1iw+aw+3UdPz0LtoOe0U22JIJvMAcURsjCupsgy4zwiP1QOyqpLpN5m/PiujotEcfVdOOPWacueXapU4dZ2vOxTVbAnUfsrAFEiSRrb3TyuptOM3dMFzpUSkQmK53UQTyopIB5UMRSY9jw+4ymBxdIA9ynKZwsmeOt+sDB4E0ajqbtxkdDotrvwwCW5i42A+aC224521CR4gWxvEG0+6P2SC+EZf20wnuoOwm0H04cKbmg7nE6cuS1jt8GkHNFzaOB+gg8dRhniPkNf7IHDYY92RFvgos21k14VTEVHS4Um33k36KNVhe0iILhlA5mw+K1cLRBbr5FC4ijDmyYEgyNUJsknqWy8K2gzI3UE5jxdvKJrVbIUPTPqWWnrmv3wPVqoHHYvuxMTfoiamq5za+0SQ5mUCDH7pyD/jQw+3iKgDsobe4nyutrBdoWOfkBM36WXA1awdTaSbxBjlorcPjSCx4mx1OnDRa9I5+929JfjVBuMXI09uQDnEndHBGYjGg0S9rg0lsiSJBWWm3jpDjlOni5XE7I2kXO8b7Fm82m37ovFbfbTfEZgRILSD1CfW70L47Dv0xrLntmbbbVn7kR9oi60e+RrRfR4qqbaizhVVjayQ01G1Fl4rEmTCuFayy8RUsTwBKcIjtIfjb6hJec1XSSeJJTrX9NHd6Nsijcu8gp7XE+H8vxJ/REYLDAMbMgxNiQs7E15qvAJOUhsm+l/iSuXi9zdHL5iv2ZThotoIPVbGGMLLwmi0aT/r60XU5BBd6pUW3J+ioZk9F+4EfNZct/a04pusjaVLK887+qEWptw/ZNtCFlOMXOiyjopykmZ4hLb9CE72EbuvJVMai5QxTSo1CRu3TPJV/wAQ3jPRV1pdoA23h/s1AYyESOINvmtbs/bTfJCyq7+8zNdmbawFp580T2exmUQ77p/uEZ43S+Lkm2zUFRxIvM6DidAr6Oz35DAff8ruXLmPVZW1C7O17HGWumx3bvktXD4/EZJNWpkiwETJi024DelJLG28p6opscHln3mwSDaJ01Ve1DcdfklgGd2CSZc4lxJMkndJVGIeXS7K4j7IgEwdbxol03l4nLk1PUadW6lUeblZz8RIIafGNxsZlAj+IAOfNGlnNMem5adWHaNYYgH6K53bgioSPvCbcVZNSTHeRJ0E71RjcNVeAQ1znA2zFgtvi6JPR2ZNGpAc3nKrD7HkVZjMLUpPGdrm5haRqhnG/wBfW9b4/HPnPWrSrXabGdztLjesqu7xu0vw08k4e6LaBD1zcFTjNZLt3i08BWgN5Ej3/dVPfAaODnj3VGFfY+qeu7X+YH1CP9lX3EWyp42niHBd/hqssb/KPgvNRUu3qukxO0HMpUsv2iBzkKM56ML46oPUhUXGf55V/B7FJ23av4PYqNLdu2taIWdtarlo1D+UrmBt+r+E+hUKu1ajwQ5pIOuqqQrFuB2bnY13GfiQkuk2PSAostFviSkr7s+ldHXqhjCdzWk+gXHYStJJ4kk9StztBix3DoNzDfU/suUoVlj+Nj5a1577I6fC1xotTD1Lark6GLWlh8bf6AXRY5284zv/AHQGHYCMwlpzOBg6kEqt+MtzNhHE2lG4VoAI1uT7zKnQJ2GB1E/W/cm/hQNLcvukfJFM4eagBqDolo9hBh2zYXGoFvMKwM/RWhlxPGJSe249/r1TJn16PDf6W/eUA7C+KYvvW04eLq2eF5Ki6mLoPbEfSnXXcd6g5uswHbnbj1WlXocNUM5syDB4oG1GExJnK7Uacx1W9Ta7us2W3X5LAfhy3hG6d3KdQr2lxtmc08DBafNZ3j98dOPP5qrq1QuMDzRmxMzHVH6NIDQ06kgkzHCD7rT2XtZrYa+mxn5qdNjvUGD5yVj7QOao8gkhxJzEZSR0myqYaZ5Z7A7VptqVC8FuadWgX6negX4n7vimZJIjkAiarYsICGsCZk9bqpGdqylUINgddSnxf2w7QfVkPVxcE9VEYsGx3p6Gx+08lSnlcJBjq0/iB4rldt9n3Umd40hzLTxaOfELoG1YIabtjX63ounVkkG7Q0NjcZF0Twr68/w5Q+Ib7Fbu29jmi7My9NxtxafwlZbqWZ0TE70rfdrx+WKcJqeinWHwHsUVT2dBkOnyVhwM7+KeX08f8dVn8OoWjicRPdDhT475Kh/l35vZXMwmUkzryRSx8V94fzerVW6qeL/ZFCj5+QUu4H4R6BR1X2Bd/wA3qylXvq7zCIOHb+FvoEwpp6Ls6yhjqbWgd4ywA1CS5HuQnRpO619tdpG1hlawtAMyTcxyGmvFZTK44hZpeFDvAFeGMxmonLK5XdbtPEgfe9EVQx++Lbp+K5g40cCiaW0m81SXWYPESQ4m+scP7C3mVsUscL3iy4Fm0W/iRNHbEfeHJKwPSKWIzAXuIj69VYXbxodOR4Lz3D9pQ039RcLZwnaqkbOcB1+KXUnUZtQk985fqSIhDYWu1wDgQRxFwfRTq1ILD+bL6/2S0CxNnsvqHD3BTzeyjtS3dng/4gpnn0QZqw4fQVBpAnhwVhcqKryCL6lAXPp8tyCqMI3SN4/RWVHmbRCh3pcLQLxyQELHT2Vbsw3p3gg6i6rzmTNue79kBB73b0NUKMJsbaKt1Em/yKD8ZtQSVRUYtSrREWQb2HgEGDpYoiWu36dVoYTECL8Z+SAxIn7TfMKGeIgkygOlp1A5pDoIPFA4nDZdQ2DoYCEpVHASQY6FGd817S14sfqQeKk/jGx9LJBboTccOipNSAobYwT6V2+Onxi7eo+aHo15CrRbF94nzqmUzTKRiDUUmuQ+5SD0DYlRhUmqol6BtaXBJD50kwz4SLVf3JS7hy0ZqMgThgVvcOTdy5AVhgSyq00XcPgmLDwQEIU2MSARQbZAGbG2iaNRt/CTDhuPPquqZihUr0msu2O9PK0Nn/kfRcDjT4Sus/w6pZmPqmST4B/TpHuiwnTbcP8ApA8HNPunpuloPRU7cfFKN5IjyVWArS0BZmvz3KFxbtOoSqnK7r6Jq7xCDC96CSCYjmnNYcvrmhaz96p/iAmYp1YAiD87KDKwkyYVMyJB+CjJ4hBaEgiDBiNY/dXU6ZtBHwWflduLfdXU6b/xtHkf1R4B7qZ4el0C2rSe4MbUZmJDQ2ZMndZGYd7wRme10EGI59URg9h4Ck8VAH5g7ODmeYMyNLKTQxnZ6qyQ5to3SRETrCp2LseC9xIGW8Ei45cV279vUnCfFOkZTdB1aVKuD4YO+RBj5qLuzSsMpLtkbQr020rBpdUIDYgnqFQ7ZTiwNeCAbgxp5q7D9kmU8TSqAnKHE5J8P2Tu3arf2wb0qY0cfFGuQagc1hf23Uds1ljtxb9jva6A+Rr5LPxfZi5dlc3+Qgg/0wu4c1rQ4NkjPALtYgW+KlQpBwIPCQtuPK1y8uMxvjy3FYQ03Q6/4XcR+qoXouP2eyoC14sdTvB3OHArgNpYR1Go6m7UaHiDoVqz2oDkyg8qOdATcUi9VFyiXIC3vE6phJMDmhSSATlWzNCjCmE8ICEJ8qkAnhAV1mCFU3RE1NELTNkAHj6kNI4/BdZ2M2uxmGYzVwc7MBzcTPuFymKO/UcCFRRIaZEtPFp+Sm5fw6p+NbJZfr0jaFbvSDpG7681DC1Y+tFzuztsnR5/qHzC3GO4nodxS2xz48sPsH1yCEDVqKx1ZA1zwQk1V6z6zk+IJQT67gno1zcSWmxRDdotOovxCynYv8rfQKTMV+Rv/EIDTGMbuJ9giKb2nefU/JZ9LEz90joiaVTmfMJBoMazh7lHU8KzhHQlZlN5RlJ43qQ1sC3KCA4mdJh0HzWdtDaONpXYGEcWgkx0KuZWG4ke6IbijF4cDx1QGz/h/iK+KZUdiYBYfCMuXwxqRzNvJb1Ki3Ln1cZDfgIXDsqFpmmXCRBbOo3x+inS7QFuRgMaw6Sf6Y3LLPiuV3HRx80xx1W/tEQQ2RMyeEqugcsnRC0czzrJ1nejQ5rNTMX89wV4Y9ZpjycnfLYTGNAJ0sfkFw3bNw7xjt5bB8jb4rrNo4wAEk71532lx4fVEfdEecytJEA3vVbqioL1AuT0e1znqOdVFyaU9FtfnSVEpI0HRBIJJwmRkk5CSQOAnTNCdwQEKpsg2GyKr6IRpsmQXEEAzEk6jdoh1dWeIINzu5aXlDiSs79epxXWMTDiL9CtfZe23MOV4lhN/wAvTksin9ckzgfrekrLHvi7xw/AfLchatYjWyy9i4wlsTdvHgtJ2KBs6x9lbzc8euWg1WsChnNadCrqzG8PSyAqtaPvEehQlY5hH3VHvHbgqxUG6p6j91Y13/sCDOHvV1LPxVTnZR9uem9Sol7t5ATktK2QdTe4b0WzFcVnZSLAFxPH5qQwY1eZPDQBP9Mu7ZoYkcVeMSBucejSVhPa07o6GCnpeHe7kQSPUJXj0XbbebiL3Dm8CRCz9q5H6EZuXseqY4pxH2p+KqOX/bE9B6hTFB8F2kNLwVJto4b+qOq9rmRY+6y8XskVLwR8FX/4yXtgANO5w08+KrwtBdp9oy+Yv8Fhd6SZO9b1Tsm9v2qrB0BPzCHOxmC3fSeTJHnf5p7gZeZLMiamCgnxT0Cj/BHijQ2ozJiVecE7kqH0iNQQmCzJKCSQdSpBQaVMIBnJlIpikEwExKYKSAqxAt9cEATZaGK09fgs52gTIJVeZ9PgEu+JESk4zIHGSfJVNHALO/XqcdsxmkzVJCrclJlM5LR9roRg8SWOBHn0W1UqZiLcvaVzkrf2TiM7Y+8PccVeLl/Im9VRWqOb+iEfixvBWvXY0ahCVHU94TcwEvpneQkKbTo72RraDTo0Rxd+iFxdW+UaD49EQWrMIyVu4ZllkYMLbwd1tIyqwUVB+z3O/Va9LCqx+HgJp25h+yxN3nygJm4aPsvd5wQtfE4f1QL6ZG5Gj2ajUI1RTMawauaOpAWbWzbgsivhXgyG/ss8sFzJ1h25QYLuB6AlCV+1hdahSP8AM+w9AuVIg+IGeYhXsr+Q4BLrB2rQr4h771H+TbBBvq5rD0CqzF5tp7I6k1rBO/eqhKO5jX0UgFGpUlKUwtYmcVFSY2dBZAQNAH7rfROre4KSNBa0q1pSSWaiTnRJJAOwp4umSQFWLNvVZ7zZMkgM9zvEeqsa/cOpSSUV6PFbqKniFIiNUySRZXVRKuwVUtqNI4x62SSTic/jXqA1LnwqDGMbxJ4lJJU40sTVhpO/d1WVSEp0lWKcmrghM8lr4PVOktIzrfwr7Kw1AQkkqSCrNQGJYnSQcCymc1MkkamoyRcArIxWzzMsHlKSSKYZtQtMEKbq0lJJQaYcpOtc6/BJJML6NG2Z/kP1UnV+CSSZIB5SSS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294" name="AutoShape 6" descr="data:image/jpeg;base64,/9j/4AAQSkZJRgABAQAAAQABAAD/2wCEAAkGBxQTEhQUEhQUFRUVFBQVFRUUFxQUFRQUFxQXGBQVFhUYHCggGBolHBQVITEhJSkrLi4uFx8zODMsNygtLisBCgoKDg0OFxAQGiwcHBwsLCwsLCwsLCwsLCwsLCwsLCwsLCwsLCwsLCwsLCwsLCwsLCwsLCwsLCwsLCw3LCw3K//AABEIALcBEwMBIgACEQEDEQH/xAAbAAABBQEBAAAAAAAAAAAAAAAEAAECAwUGB//EAD0QAAEDAgMFBgMGBAYDAAAAAAEAAhEDIQQSMQVBUWFxBhMigZGhscHwMkJSYtHhFHKC8QcVI1OSshZjc//EABkBAAMBAQEAAAAAAAAAAAAAAAABAgMEBf/EACMRAQEAAgMBAAEEAwAAAAAAAAABAhEDEiExBBMiQVEyQnH/2gAMAwEAAhEDEQA/AI4rRZVIXK0sY6yz6O9cLskdRsf7LfL2XU4XRcxstkZZ0j5fqukwto6KpUVbiFkY91lq1zYrE2ieJRaJGZVWZUc8+Jo8I9SrMSXVqndM0EZyP+v6refhxRp+IEki0cdwhZZZadPHhv65qnWB5HgUQxbtXB06jWkMLS50XsQeKysRSay2+fKyJnssuPR6SMpIOmiqStjodSRlMoGkUU14AkmAN5sEyGsKtaVg1e0eHbM1qdtRmE9BxKngO0mHqGBWYDJgOOW27VPRN4FTCHp1QbggjkZVocgLZTgqsFSBQSwJ1AFSBQDp1FPKAkE6iCnQRwkkmJQCSUSU0oCSShKUoB3Ieq1XSovCYBFiSuITp7DznFvQmH3qeIclg238wsW7rcCLgHSAtzCusOOiwMHUvK2MPUsqlTYvxdYNaSbDiVy+2tpNcMtFwe8/hMhu6Sfkru1WOnLRbqYc6Nzdw8/ksjs7g2UXRENJnj9BPLetwsNb9dB2R2cKbZfc6mdSUu0FUvMN1F/REnFNaDuHHj0KCp4hvicdTboPorn3XXNT1XhqzoDSLutMm3EAk2QD5bUJqNuCQANOUclOvjr+Hjr5QhXVS4yTKuQrySfF7CiqZQTHKOPx4o0n1HaNExxO4eZVueobb7SU8OMo8VWJDBNuEncuExu2K1Yk1KhM2yizWjgGi3qs/EYhz3uqOMueSSfrci9n0XOuAPSVtJJGXtvip1NxuGz6SegUZgaOaeGolatXAVXAmTbQBD0dl1iTAKO0Ppf6Fdnu0lXDHwk5f9t0lp6Dcea9W2BthuIotqAiT9pu9pn7JXj79h1QJcCDwWt2U2ocNVE/ZJAeOX4vJTdX4NWfXsIcphyEp1ZEq0PUgQCpAqgOUg5AXSlKqzJ8yCWhyfMqcyfMgLcyYuVWdMXoCzMkXKrOol6AuzJsyozpu8TC8OTyqM6kHICZSTSkmHlNQozZbfFPBArU2Wzwk8SsbXQ3cJ8kXWxbabMziAAPXkOazTXFMFzjAGv6LCrOdiH53TlFmN4cz+qeEtRndCcOTUe6q+xcZA4DcPILRpMVVGlGoRVLRdDnquthZ+84X3H4jes5wLbHdzlFYzFHQIAlY52NsJf5TlKVXmTypWua5Y3bGp/oAcXt9pPyWpmWR2sAOHJImHN8psqx+ll8c7h8OHei6DZOCgALD2M4u6aLrNn2hLlta8EmttrBbPkaLQGzgBYBRwVQ5bBaDy7Rc7ornto4QRzXJbZwsXjzXbbRtqRPBc3tqnNN3K6vitlZcs3i6PsbjzUwzMxktJYfLT2hdAKq4b/D+t/ov/8Aof8Aq1dU6tZb365J8GnFQraeKC5zF4ngh6W0CCls+rsBVCfvFhYTHTvR4ryhOh3eJu9QJxCj/EoDQ7xRNVBd8omsmBpqqDqyCNZRNVAGd6nFRAd6ptqoA9r1Y16AbUVn8QAmB+ZJA/xoToJ50Ft4VhDRp8FkYdkuA5rV2hiDTpkt1iw+aw+3UdPz0LtoOe0U22JIJvMAcURsjCupsgy4zwiP1QOyqpLpN5m/PiujotEcfVdOOPWacueXapU4dZ2vOxTVbAnUfsrAFEiSRrb3TyuptOM3dMFzpUSkQmK53UQTyopIB5UMRSY9jw+4ymBxdIA9ynKZwsmeOt+sDB4E0ajqbtxkdDotrvwwCW5i42A+aC224521CR4gWxvEG0+6P2SC+EZf20wnuoOwm0H04cKbmg7nE6cuS1jt8GkHNFzaOB+gg8dRhniPkNf7IHDYY92RFvgos21k14VTEVHS4Um33k36KNVhe0iILhlA5mw+K1cLRBbr5FC4ijDmyYEgyNUJsknqWy8K2gzI3UE5jxdvKJrVbIUPTPqWWnrmv3wPVqoHHYvuxMTfoiamq5za+0SQ5mUCDH7pyD/jQw+3iKgDsobe4nyutrBdoWOfkBM36WXA1awdTaSbxBjlorcPjSCx4mx1OnDRa9I5+929JfjVBuMXI09uQDnEndHBGYjGg0S9rg0lsiSJBWWm3jpDjlOni5XE7I2kXO8b7Fm82m37ovFbfbTfEZgRILSD1CfW70L47Dv0xrLntmbbbVn7kR9oi60e+RrRfR4qqbaizhVVjayQ01G1Fl4rEmTCuFayy8RUsTwBKcIjtIfjb6hJec1XSSeJJTrX9NHd6Nsijcu8gp7XE+H8vxJ/REYLDAMbMgxNiQs7E15qvAJOUhsm+l/iSuXi9zdHL5iv2ZThotoIPVbGGMLLwmi0aT/r60XU5BBd6pUW3J+ioZk9F+4EfNZct/a04pusjaVLK887+qEWptw/ZNtCFlOMXOiyjopykmZ4hLb9CE72EbuvJVMai5QxTSo1CRu3TPJV/wAQ3jPRV1pdoA23h/s1AYyESOINvmtbs/bTfJCyq7+8zNdmbawFp580T2exmUQ77p/uEZ43S+Lkm2zUFRxIvM6DidAr6Oz35DAff8ruXLmPVZW1C7O17HGWumx3bvktXD4/EZJNWpkiwETJi024DelJLG28p6opscHln3mwSDaJ01Ve1DcdfklgGd2CSZc4lxJMkndJVGIeXS7K4j7IgEwdbxol03l4nLk1PUadW6lUeblZz8RIIafGNxsZlAj+IAOfNGlnNMem5adWHaNYYgH6K53bgioSPvCbcVZNSTHeRJ0E71RjcNVeAQ1znA2zFgtvi6JPR2ZNGpAc3nKrD7HkVZjMLUpPGdrm5haRqhnG/wBfW9b4/HPnPWrSrXabGdztLjesqu7xu0vw08k4e6LaBD1zcFTjNZLt3i08BWgN5Ej3/dVPfAaODnj3VGFfY+qeu7X+YH1CP9lX3EWyp42niHBd/hqssb/KPgvNRUu3qukxO0HMpUsv2iBzkKM56ML46oPUhUXGf55V/B7FJ23av4PYqNLdu2taIWdtarlo1D+UrmBt+r+E+hUKu1ajwQ5pIOuqqQrFuB2bnY13GfiQkuk2PSAostFviSkr7s+ldHXqhjCdzWk+gXHYStJJ4kk9StztBix3DoNzDfU/suUoVlj+Nj5a1577I6fC1xotTD1Lark6GLWlh8bf6AXRY5284zv/AHQGHYCMwlpzOBg6kEqt+MtzNhHE2lG4VoAI1uT7zKnQJ2GB1E/W/cm/hQNLcvukfJFM4eagBqDolo9hBh2zYXGoFvMKwM/RWhlxPGJSe249/r1TJn16PDf6W/eUA7C+KYvvW04eLq2eF5Ki6mLoPbEfSnXXcd6g5uswHbnbj1WlXocNUM5syDB4oG1GExJnK7Uacx1W9Ta7us2W3X5LAfhy3hG6d3KdQr2lxtmc08DBafNZ3j98dOPP5qrq1QuMDzRmxMzHVH6NIDQ06kgkzHCD7rT2XtZrYa+mxn5qdNjvUGD5yVj7QOao8gkhxJzEZSR0myqYaZ5Z7A7VptqVC8FuadWgX6negX4n7vimZJIjkAiarYsICGsCZk9bqpGdqylUINgddSnxf2w7QfVkPVxcE9VEYsGx3p6Gx+08lSnlcJBjq0/iB4rldt9n3Umd40hzLTxaOfELoG1YIabtjX63ounVkkG7Q0NjcZF0Twr68/w5Q+Ib7Fbu29jmi7My9NxtxafwlZbqWZ0TE70rfdrx+WKcJqeinWHwHsUVT2dBkOnyVhwM7+KeX08f8dVn8OoWjicRPdDhT475Kh/l35vZXMwmUkzryRSx8V94fzerVW6qeL/ZFCj5+QUu4H4R6BR1X2Bd/wA3qylXvq7zCIOHb+FvoEwpp6Ls6yhjqbWgd4ywA1CS5HuQnRpO619tdpG1hlawtAMyTcxyGmvFZTK44hZpeFDvAFeGMxmonLK5XdbtPEgfe9EVQx++Lbp+K5g40cCiaW0m81SXWYPESQ4m+scP7C3mVsUscL3iy4Fm0W/iRNHbEfeHJKwPSKWIzAXuIj69VYXbxodOR4Lz3D9pQ039RcLZwnaqkbOcB1+KXUnUZtQk985fqSIhDYWu1wDgQRxFwfRTq1ILD+bL6/2S0CxNnsvqHD3BTzeyjtS3dng/4gpnn0QZqw4fQVBpAnhwVhcqKryCL6lAXPp8tyCqMI3SN4/RWVHmbRCh3pcLQLxyQELHT2Vbsw3p3gg6i6rzmTNue79kBB73b0NUKMJsbaKt1Em/yKD8ZtQSVRUYtSrREWQb2HgEGDpYoiWu36dVoYTECL8Z+SAxIn7TfMKGeIgkygOlp1A5pDoIPFA4nDZdQ2DoYCEpVHASQY6FGd817S14sfqQeKk/jGx9LJBboTccOipNSAobYwT6V2+Onxi7eo+aHo15CrRbF94nzqmUzTKRiDUUmuQ+5SD0DYlRhUmqol6BtaXBJD50kwz4SLVf3JS7hy0ZqMgThgVvcOTdy5AVhgSyq00XcPgmLDwQEIU2MSARQbZAGbG2iaNRt/CTDhuPPquqZihUr0msu2O9PK0Nn/kfRcDjT4Sus/w6pZmPqmST4B/TpHuiwnTbcP8ApA8HNPunpuloPRU7cfFKN5IjyVWArS0BZmvz3KFxbtOoSqnK7r6Jq7xCDC96CSCYjmnNYcvrmhaz96p/iAmYp1YAiD87KDKwkyYVMyJB+CjJ4hBaEgiDBiNY/dXU6ZtBHwWflduLfdXU6b/xtHkf1R4B7qZ4el0C2rSe4MbUZmJDQ2ZMndZGYd7wRme10EGI59URg9h4Ck8VAH5g7ODmeYMyNLKTQxnZ6qyQ5to3SRETrCp2LseC9xIGW8Ei45cV279vUnCfFOkZTdB1aVKuD4YO+RBj5qLuzSsMpLtkbQr020rBpdUIDYgnqFQ7ZTiwNeCAbgxp5q7D9kmU8TSqAnKHE5J8P2Tu3arf2wb0qY0cfFGuQagc1hf23Uds1ljtxb9jva6A+Rr5LPxfZi5dlc3+Qgg/0wu4c1rQ4NkjPALtYgW+KlQpBwIPCQtuPK1y8uMxvjy3FYQ03Q6/4XcR+qoXouP2eyoC14sdTvB3OHArgNpYR1Go6m7UaHiDoVqz2oDkyg8qOdATcUi9VFyiXIC3vE6phJMDmhSSATlWzNCjCmE8ICEJ8qkAnhAV1mCFU3RE1NELTNkAHj6kNI4/BdZ2M2uxmGYzVwc7MBzcTPuFymKO/UcCFRRIaZEtPFp+Sm5fw6p+NbJZfr0jaFbvSDpG7681DC1Y+tFzuztsnR5/qHzC3GO4nodxS2xz48sPsH1yCEDVqKx1ZA1zwQk1V6z6zk+IJQT67gno1zcSWmxRDdotOovxCynYv8rfQKTMV+Rv/EIDTGMbuJ9giKb2nefU/JZ9LEz90joiaVTmfMJBoMazh7lHU8KzhHQlZlN5RlJ43qQ1sC3KCA4mdJh0HzWdtDaONpXYGEcWgkx0KuZWG4ke6IbijF4cDx1QGz/h/iK+KZUdiYBYfCMuXwxqRzNvJb1Ki3Ln1cZDfgIXDsqFpmmXCRBbOo3x+inS7QFuRgMaw6Sf6Y3LLPiuV3HRx80xx1W/tEQQ2RMyeEqugcsnRC0czzrJ1nejQ5rNTMX89wV4Y9ZpjycnfLYTGNAJ0sfkFw3bNw7xjt5bB8jb4rrNo4wAEk71532lx4fVEfdEecytJEA3vVbqioL1AuT0e1znqOdVFyaU9FtfnSVEpI0HRBIJJwmRkk5CSQOAnTNCdwQEKpsg2GyKr6IRpsmQXEEAzEk6jdoh1dWeIINzu5aXlDiSs79epxXWMTDiL9CtfZe23MOV4lhN/wAvTksin9ckzgfrekrLHvi7xw/AfLchatYjWyy9i4wlsTdvHgtJ2KBs6x9lbzc8euWg1WsChnNadCrqzG8PSyAqtaPvEehQlY5hH3VHvHbgqxUG6p6j91Y13/sCDOHvV1LPxVTnZR9uem9Sol7t5ATktK2QdTe4b0WzFcVnZSLAFxPH5qQwY1eZPDQBP9Mu7ZoYkcVeMSBucejSVhPa07o6GCnpeHe7kQSPUJXj0XbbebiL3Dm8CRCz9q5H6EZuXseqY4pxH2p+KqOX/bE9B6hTFB8F2kNLwVJto4b+qOq9rmRY+6y8XskVLwR8FX/4yXtgANO5w08+KrwtBdp9oy+Yv8Fhd6SZO9b1Tsm9v2qrB0BPzCHOxmC3fSeTJHnf5p7gZeZLMiamCgnxT0Cj/BHijQ2ozJiVecE7kqH0iNQQmCzJKCSQdSpBQaVMIBnJlIpikEwExKYKSAqxAt9cEATZaGK09fgs52gTIJVeZ9PgEu+JESk4zIHGSfJVNHALO/XqcdsxmkzVJCrclJlM5LR9roRg8SWOBHn0W1UqZiLcvaVzkrf2TiM7Y+8PccVeLl/Im9VRWqOb+iEfixvBWvXY0ahCVHU94TcwEvpneQkKbTo72RraDTo0Rxd+iFxdW+UaD49EQWrMIyVu4ZllkYMLbwd1tIyqwUVB+z3O/Va9LCqx+HgJp25h+yxN3nygJm4aPsvd5wQtfE4f1QL6ZG5Gj2ajUI1RTMawauaOpAWbWzbgsivhXgyG/ss8sFzJ1h25QYLuB6AlCV+1hdahSP8AM+w9AuVIg+IGeYhXsr+Q4BLrB2rQr4h771H+TbBBvq5rD0CqzF5tp7I6k1rBO/eqhKO5jX0UgFGpUlKUwtYmcVFSY2dBZAQNAH7rfROre4KSNBa0q1pSSWaiTnRJJAOwp4umSQFWLNvVZ7zZMkgM9zvEeqsa/cOpSSUV6PFbqKniFIiNUySRZXVRKuwVUtqNI4x62SSTic/jXqA1LnwqDGMbxJ4lJJU40sTVhpO/d1WVSEp0lWKcmrghM8lr4PVOktIzrfwr7Kw1AQkkqSCrNQGJYnSQcCymc1MkkamoyRcArIxWzzMsHlKSSKYZtQtMEKbq0lJJQaYcpOtc6/BJJML6NG2Z/kP1UnV+CSSZIB5SSS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Desafíos de la comunicación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861672"/>
          </a:xfrm>
        </p:spPr>
        <p:txBody>
          <a:bodyPr>
            <a:normAutofit/>
          </a:bodyPr>
          <a:lstStyle/>
          <a:p>
            <a:r>
              <a:rPr lang="es-MX" dirty="0" smtClean="0"/>
              <a:t>Fábula “La tortuga y la liebre”.</a:t>
            </a:r>
          </a:p>
          <a:p>
            <a:r>
              <a:rPr lang="es-MX" dirty="0" smtClean="0"/>
              <a:t>Análisis </a:t>
            </a:r>
            <a:r>
              <a:rPr lang="es-MX" dirty="0" err="1" smtClean="0"/>
              <a:t>FODA</a:t>
            </a:r>
            <a:r>
              <a:rPr lang="es-MX" dirty="0" smtClean="0"/>
              <a:t>.</a:t>
            </a:r>
          </a:p>
          <a:p>
            <a:r>
              <a:rPr lang="es-MX" dirty="0" smtClean="0"/>
              <a:t>No hay lección única, modelos universales, ni formulas aplicables a todos los casos.</a:t>
            </a:r>
          </a:p>
          <a:p>
            <a:r>
              <a:rPr lang="es-MX" dirty="0" smtClean="0"/>
              <a:t>Aprender a llevar la incertidumbre = concentrarnos en la situación.</a:t>
            </a:r>
          </a:p>
          <a:p>
            <a:endParaRPr lang="es-MX" dirty="0"/>
          </a:p>
        </p:txBody>
      </p:sp>
      <p:pic>
        <p:nvPicPr>
          <p:cNvPr id="11266" name="Picture 2" descr="http://4.bp.blogspot.com/-J_XLSNEUqR4/UZxamitkZMI/AAAAAAAAAyg/_RtC8v3Rb5E/s1600/liebretortu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9174" y="4365105"/>
            <a:ext cx="4154826" cy="2492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836712"/>
            <a:ext cx="5328592" cy="5688632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Pensar en las interacciones, no en los mensajes. VÍNCULOS.</a:t>
            </a:r>
          </a:p>
          <a:p>
            <a:r>
              <a:rPr lang="es-MX" dirty="0" smtClean="0"/>
              <a:t>Intersubjetividad no dualista: acoplamiento dinámico y evolutivo de la realidad y los actores socioculturales.</a:t>
            </a:r>
          </a:p>
          <a:p>
            <a:r>
              <a:rPr lang="es-MX" dirty="0" smtClean="0"/>
              <a:t>El diseño de estrategias de comunicación es </a:t>
            </a:r>
            <a:r>
              <a:rPr lang="es-MX" dirty="0" err="1" smtClean="0"/>
              <a:t>mltiparadigmático</a:t>
            </a:r>
            <a:r>
              <a:rPr lang="es-MX" dirty="0" smtClean="0"/>
              <a:t> de las situaciones de comunicación.</a:t>
            </a:r>
          </a:p>
          <a:p>
            <a:r>
              <a:rPr lang="es-MX" dirty="0" smtClean="0"/>
              <a:t>La comunicación como un encuentro, un momento relacionante de la heterogeneidad sociocultural.</a:t>
            </a:r>
          </a:p>
          <a:p>
            <a:r>
              <a:rPr lang="es-MX" dirty="0" smtClean="0"/>
              <a:t>Comunicación estratégica: ser y transformar.</a:t>
            </a:r>
          </a:p>
          <a:p>
            <a:endParaRPr lang="es-MX" dirty="0"/>
          </a:p>
        </p:txBody>
      </p:sp>
      <p:pic>
        <p:nvPicPr>
          <p:cNvPr id="30722" name="Picture 2" descr="http://foreverweb.com.ar/fwb/images/stories/liebre_y_tortug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648" y="3789040"/>
            <a:ext cx="3419353" cy="3068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nfocampo.com.ar/imagen/631x280/ffffff/i1031-soja-631x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3725" y="4191000"/>
            <a:ext cx="6010275" cy="2667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es-MX" dirty="0" smtClean="0"/>
              <a:t>Comunicación rural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4389120"/>
          </a:xfrm>
        </p:spPr>
        <p:txBody>
          <a:bodyPr>
            <a:normAutofit/>
          </a:bodyPr>
          <a:lstStyle/>
          <a:p>
            <a:r>
              <a:rPr lang="es-MX" dirty="0" smtClean="0"/>
              <a:t>Inclusión/exclusión del conocimiento (agropecuario) – la soya transgénica en Argentina – globalización. PIB. = inteligencia colectiva de los agricultores.</a:t>
            </a:r>
          </a:p>
          <a:p>
            <a:r>
              <a:rPr lang="es-MX" dirty="0" smtClean="0"/>
              <a:t>Sostenibilidad = acción social.</a:t>
            </a:r>
          </a:p>
          <a:p>
            <a:r>
              <a:rPr lang="es-MX" dirty="0" smtClean="0"/>
              <a:t>Pertenencia y organización social.</a:t>
            </a:r>
          </a:p>
          <a:p>
            <a:r>
              <a:rPr lang="es-MX" dirty="0" smtClean="0"/>
              <a:t>Desarrollo – transformación – innovación: no está peleada con cultura y tradición.</a:t>
            </a:r>
          </a:p>
          <a:p>
            <a:r>
              <a:rPr lang="es-MX" dirty="0" smtClean="0"/>
              <a:t>Emprendedor: correr riesgos.</a:t>
            </a:r>
          </a:p>
          <a:p>
            <a:r>
              <a:rPr lang="es-MX" dirty="0" smtClean="0"/>
              <a:t>Agrega valor al mundo.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txBody>
          <a:bodyPr>
            <a:normAutofit/>
          </a:bodyPr>
          <a:lstStyle/>
          <a:p>
            <a:r>
              <a:rPr lang="es-MX" sz="4000" dirty="0" smtClean="0"/>
              <a:t>De la intervención a la comunicación para el cambio social conversacional</a:t>
            </a: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Comunicación ambiental.</a:t>
            </a:r>
          </a:p>
          <a:p>
            <a:r>
              <a:rPr lang="es-MX" dirty="0" smtClean="0"/>
              <a:t>Cómo pensamos y habitamos los espacios comunicacionales.</a:t>
            </a:r>
          </a:p>
          <a:p>
            <a:r>
              <a:rPr lang="es-MX" dirty="0"/>
              <a:t> </a:t>
            </a:r>
            <a:r>
              <a:rPr lang="es-MX" dirty="0" smtClean="0"/>
              <a:t>Somos seres en red.</a:t>
            </a:r>
          </a:p>
          <a:p>
            <a:endParaRPr lang="es-MX" dirty="0"/>
          </a:p>
        </p:txBody>
      </p:sp>
      <p:pic>
        <p:nvPicPr>
          <p:cNvPr id="9218" name="Picture 2" descr="http://3.bp.blogspot.com/-Nyl6oFxohaY/UQC9AS7XUlI/AAAAAAAAEvc/VWIEsi8DxO8/s1600/f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005064"/>
            <a:ext cx="2592288" cy="2592288"/>
          </a:xfrm>
          <a:prstGeom prst="rect">
            <a:avLst/>
          </a:prstGeom>
          <a:noFill/>
        </p:spPr>
      </p:pic>
      <p:pic>
        <p:nvPicPr>
          <p:cNvPr id="9220" name="Picture 4" descr="http://www.thesocialclinic.com/wp-content/uploads/2013/01/youtube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005064"/>
            <a:ext cx="2599453" cy="2624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suarezdefigueroa.es/manuel/PAR/IMAGENES/P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14354"/>
            <a:ext cx="4572000" cy="3043646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 que el agua lleva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19256" cy="4373840"/>
          </a:xfrm>
        </p:spPr>
        <p:txBody>
          <a:bodyPr>
            <a:normAutofit/>
          </a:bodyPr>
          <a:lstStyle/>
          <a:p>
            <a:r>
              <a:rPr lang="es-MX" dirty="0" smtClean="0"/>
              <a:t>Explotar nuestra experiencia en del mundo – La corporalidad como parte del universo, vinculado al ambiente (naturaleza) y tecnologías en comunicación.</a:t>
            </a:r>
          </a:p>
          <a:p>
            <a:r>
              <a:rPr lang="es-MX" dirty="0" smtClean="0"/>
              <a:t>Definir problemas, identificar las causas.</a:t>
            </a:r>
          </a:p>
          <a:p>
            <a:r>
              <a:rPr lang="es-MX" dirty="0" smtClean="0"/>
              <a:t>Actuar en redes – </a:t>
            </a:r>
          </a:p>
          <a:p>
            <a:pPr lvl="1">
              <a:buNone/>
            </a:pPr>
            <a:r>
              <a:rPr lang="es-MX" dirty="0" smtClean="0"/>
              <a:t>Sistemas complejos evolutivos.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Comunicación estratégica: somos seres en red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La comunicación social desde una perspectiva estratégica.</a:t>
            </a:r>
          </a:p>
          <a:p>
            <a:r>
              <a:rPr lang="es-MX" dirty="0" smtClean="0"/>
              <a:t>Pensamiento no lineal: dimensionar el fenómeno – </a:t>
            </a:r>
            <a:r>
              <a:rPr lang="es-MX" dirty="0" err="1" smtClean="0"/>
              <a:t>multidimensionalidad</a:t>
            </a:r>
            <a:r>
              <a:rPr lang="es-MX" dirty="0" smtClean="0"/>
              <a:t>.</a:t>
            </a:r>
          </a:p>
          <a:p>
            <a:r>
              <a:rPr lang="es-MX" dirty="0" smtClean="0"/>
              <a:t>Humanos: resistencia al cambio.</a:t>
            </a:r>
          </a:p>
          <a:p>
            <a:r>
              <a:rPr lang="es-MX" dirty="0" smtClean="0"/>
              <a:t>Comunicación estratégica: hacer operativas las teorías – plan de acción. Sistemas de conocimiento.</a:t>
            </a:r>
          </a:p>
          <a:p>
            <a:r>
              <a:rPr lang="es-MX" dirty="0" smtClean="0"/>
              <a:t>El comunicador – interpelar la dinámica social.</a:t>
            </a:r>
          </a:p>
          <a:p>
            <a:r>
              <a:rPr lang="es-MX" dirty="0" smtClean="0"/>
              <a:t>Generar espacios de encuentro: movimientos sociales.</a:t>
            </a:r>
          </a:p>
          <a:p>
            <a:r>
              <a:rPr lang="es-MX" dirty="0" smtClean="0"/>
              <a:t>Articular la heterogeneidad cultural de la sociedad e integrar todo el proceso.</a:t>
            </a:r>
          </a:p>
          <a:p>
            <a:r>
              <a:rPr lang="es-MX" dirty="0" smtClean="0"/>
              <a:t>Usar las teorías como herramientas de trabajo.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95536" y="476672"/>
          <a:ext cx="504056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2 Marcador de contenido"/>
          <p:cNvSpPr txBox="1">
            <a:spLocks/>
          </p:cNvSpPr>
          <p:nvPr/>
        </p:nvSpPr>
        <p:spPr>
          <a:xfrm>
            <a:off x="5724128" y="1600200"/>
            <a:ext cx="29626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220072" y="1196752"/>
            <a:ext cx="3600400" cy="54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Tecnología agropecuaria: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comunicación para la innovación.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MX" sz="3200" baseline="0" dirty="0" smtClean="0"/>
              <a:t>Comunicar = plantar y dejar crecer – cultura.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Interacción con otros equipos de investigación: cooperación.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MX" sz="3200" baseline="0" dirty="0" smtClean="0"/>
              <a:t>Comunicación: observación – distinción de la realidad.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Los individuos existen siempre juntos: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redes.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MX" sz="3200" baseline="0" dirty="0" smtClean="0"/>
              <a:t>Afectación</a:t>
            </a:r>
            <a:r>
              <a:rPr lang="es-MX" sz="3200" dirty="0" smtClean="0"/>
              <a:t> mutua.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Estar abierto al cambio, a la transformación: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mundo fluido.</a:t>
            </a: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2420888"/>
          </a:xfrm>
        </p:spPr>
        <p:txBody>
          <a:bodyPr>
            <a:normAutofit fontScale="90000"/>
          </a:bodyPr>
          <a:lstStyle/>
          <a:p>
            <a:r>
              <a:rPr lang="es-MX" sz="4000" dirty="0" smtClean="0"/>
              <a:t>Investigación en comunicación:</a:t>
            </a:r>
            <a:br>
              <a:rPr lang="es-MX" sz="4000" dirty="0" smtClean="0"/>
            </a:br>
            <a:r>
              <a:rPr lang="es-MX" sz="4000" dirty="0" smtClean="0"/>
              <a:t>Diagnóstico y prescripción de marcas de racionalidad comunicacional para el desarrollo forestal</a:t>
            </a: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3501008"/>
            <a:ext cx="8229600" cy="2592288"/>
          </a:xfrm>
        </p:spPr>
        <p:txBody>
          <a:bodyPr>
            <a:normAutofit fontScale="62500" lnSpcReduction="20000"/>
          </a:bodyPr>
          <a:lstStyle/>
          <a:p>
            <a:r>
              <a:rPr lang="es-MX" sz="4200" dirty="0" smtClean="0"/>
              <a:t>Caso: la problemática forestal en Argentina, desde la perspectiva de la comunicación estratégica: diseño e implementación de acciones.</a:t>
            </a:r>
          </a:p>
          <a:p>
            <a:r>
              <a:rPr lang="es-MX" sz="4200" dirty="0" smtClean="0"/>
              <a:t>Tecnología agropecuaria.</a:t>
            </a:r>
          </a:p>
          <a:p>
            <a:r>
              <a:rPr lang="es-MX" sz="4200" dirty="0" smtClean="0"/>
              <a:t>Análisis metodológico: Diagnóstico </a:t>
            </a:r>
            <a:r>
              <a:rPr lang="es-MX" sz="4200" dirty="0"/>
              <a:t>y</a:t>
            </a:r>
            <a:r>
              <a:rPr lang="es-MX" sz="4200" dirty="0" smtClean="0"/>
              <a:t> herramienta de evaluación.</a:t>
            </a:r>
          </a:p>
          <a:p>
            <a:r>
              <a:rPr lang="es-MX" sz="4200" dirty="0" smtClean="0"/>
              <a:t>Comparativa entre matrices socioculturales.</a:t>
            </a:r>
          </a:p>
          <a:p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clarin.com/politica/Cambio-unquillo-reemplazan-garrafas-ALCANZA_CLAIMA20100717_0041_4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33850" y="1340768"/>
            <a:ext cx="5010150" cy="2819401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877272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Problema de investigación: Problemas productivos asignados al Programa Nacional de Extensión Forestal.</a:t>
            </a:r>
          </a:p>
          <a:p>
            <a:r>
              <a:rPr lang="es-MX" dirty="0" smtClean="0"/>
              <a:t>Sujetos de estudio: Productores.</a:t>
            </a:r>
          </a:p>
          <a:p>
            <a:r>
              <a:rPr lang="es-MX" dirty="0" smtClean="0"/>
              <a:t>Metodología: Encuestas.</a:t>
            </a:r>
          </a:p>
          <a:p>
            <a:r>
              <a:rPr lang="es-MX" dirty="0" smtClean="0"/>
              <a:t>Marco Teórico: Comunicación estratégica.</a:t>
            </a:r>
          </a:p>
          <a:p>
            <a:r>
              <a:rPr lang="es-MX" dirty="0" smtClean="0"/>
              <a:t>Objetivo: Participación de los sectores en el cambio tecnológico-científico.</a:t>
            </a:r>
          </a:p>
          <a:p>
            <a:r>
              <a:rPr lang="es-MX" dirty="0" smtClean="0"/>
              <a:t>Instrumento metodológico: Test de </a:t>
            </a:r>
            <a:r>
              <a:rPr lang="es-MX" dirty="0" err="1" smtClean="0"/>
              <a:t>fotoproblema</a:t>
            </a:r>
            <a:r>
              <a:rPr lang="es-MX" dirty="0" smtClean="0"/>
              <a:t>. (fotografías y descripción de las mismas).</a:t>
            </a:r>
          </a:p>
          <a:p>
            <a:r>
              <a:rPr lang="es-MX" dirty="0" smtClean="0"/>
              <a:t>Temas: incendios, control y erradicación de plagas, manejo de desechos.</a:t>
            </a:r>
          </a:p>
          <a:p>
            <a:r>
              <a:rPr lang="es-MX" dirty="0" smtClean="0"/>
              <a:t>Resultados: falta de una política clara y estado legal de las propiedades y/o terrenos, corrupción – falta de transparencia, el bosque como bien público, subsidios, tradición forestal, deficiente sistema de prevención de incendios, quema, poda y tala inadecuada; así como transporte inadecuado (camiones viejos).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Investigaciones comunicacionales en Galápagos y </a:t>
            </a:r>
            <a:r>
              <a:rPr lang="es-MX" dirty="0" err="1" smtClean="0"/>
              <a:t>Unquillo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3284984"/>
            <a:ext cx="4392488" cy="338437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s-MX" dirty="0" smtClean="0"/>
              <a:t>¿Incluyente o ciudad caótica?</a:t>
            </a:r>
          </a:p>
          <a:p>
            <a:pPr lvl="1"/>
            <a:r>
              <a:rPr lang="es-MX" dirty="0" smtClean="0"/>
              <a:t>Galápagos = turismo</a:t>
            </a:r>
          </a:p>
          <a:p>
            <a:pPr lvl="1"/>
            <a:r>
              <a:rPr lang="es-MX" dirty="0" smtClean="0"/>
              <a:t>Urbanización – aumento del parque vehicular – crecimiento desmedido y no planificado, contaminación, ausencia de </a:t>
            </a:r>
            <a:r>
              <a:rPr lang="es-MX" dirty="0" err="1" smtClean="0"/>
              <a:t>ciclovías</a:t>
            </a:r>
            <a:r>
              <a:rPr lang="es-MX" dirty="0" smtClean="0"/>
              <a:t>, accidentes de tránsito.</a:t>
            </a:r>
          </a:p>
          <a:p>
            <a:pPr lvl="1"/>
            <a:r>
              <a:rPr lang="es-MX" dirty="0" smtClean="0"/>
              <a:t>Sostenibilidad.</a:t>
            </a:r>
          </a:p>
          <a:p>
            <a:pPr lvl="1"/>
            <a:r>
              <a:rPr lang="es-MX" dirty="0" smtClean="0"/>
              <a:t>Comunicación – acción.</a:t>
            </a:r>
          </a:p>
          <a:p>
            <a:endParaRPr lang="es-MX" dirty="0"/>
          </a:p>
        </p:txBody>
      </p:sp>
      <p:pic>
        <p:nvPicPr>
          <p:cNvPr id="5122" name="Picture 2" descr="http://www.elcomercio.com/pais/Proyecto-Puerto-Galapagos-Patricio-COMERCIO_ECMIMA20111003_0008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62251"/>
            <a:ext cx="4644009" cy="3295749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83568" y="1988840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Ciudad de Puerto Ayora en Islas Galápagos, Ecuador: ordenamiento de sus espacios públicos, que construyen identidad y cultura.</a:t>
            </a:r>
            <a:endParaRPr lang="es-MX" sz="24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5112568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Ciudad de </a:t>
            </a:r>
            <a:r>
              <a:rPr lang="es-MX" dirty="0" err="1" smtClean="0"/>
              <a:t>Unquillo</a:t>
            </a:r>
            <a:r>
              <a:rPr lang="es-MX" dirty="0" smtClean="0"/>
              <a:t> en Córdoba, Argentina: escasez de agua</a:t>
            </a:r>
            <a:r>
              <a:rPr lang="es-MX" dirty="0" smtClean="0"/>
              <a:t>.</a:t>
            </a:r>
          </a:p>
          <a:p>
            <a:pPr lvl="1"/>
            <a:r>
              <a:rPr lang="es-MX" dirty="0" smtClean="0"/>
              <a:t>Emergencia hídrica.</a:t>
            </a:r>
          </a:p>
          <a:p>
            <a:pPr lvl="1"/>
            <a:r>
              <a:rPr lang="es-MX" dirty="0" smtClean="0"/>
              <a:t>Explosión demográfica (urbanización) y deforestación = no hay captación de agua de lluvia.</a:t>
            </a:r>
          </a:p>
          <a:p>
            <a:pPr lvl="1"/>
            <a:r>
              <a:rPr lang="es-MX" dirty="0" smtClean="0"/>
              <a:t>Desconocimiento por parte de la población, del por qué de la escasez de agua.</a:t>
            </a:r>
          </a:p>
          <a:p>
            <a:pPr lvl="1"/>
            <a:r>
              <a:rPr lang="es-MX" dirty="0" smtClean="0"/>
              <a:t>No hay responsabilidad social.</a:t>
            </a:r>
          </a:p>
          <a:p>
            <a:pPr lvl="1"/>
            <a:r>
              <a:rPr lang="es-MX" dirty="0" smtClean="0"/>
              <a:t>No hay involucramiento de la sociedad con el problema.</a:t>
            </a:r>
          </a:p>
          <a:p>
            <a:pPr lvl="1"/>
            <a:r>
              <a:rPr lang="es-MX" dirty="0" smtClean="0"/>
              <a:t>Cultura de la queja, no reconocer la negligencia de la población con el uso del agua.</a:t>
            </a:r>
          </a:p>
          <a:p>
            <a:pPr lvl="1"/>
            <a:r>
              <a:rPr lang="es-MX" dirty="0" smtClean="0"/>
              <a:t>Residencias con albercas.</a:t>
            </a:r>
          </a:p>
          <a:p>
            <a:pPr lvl="1"/>
            <a:r>
              <a:rPr lang="es-MX" dirty="0" smtClean="0"/>
              <a:t>Canchas de golf.</a:t>
            </a:r>
          </a:p>
          <a:p>
            <a:pPr lvl="1"/>
            <a:r>
              <a:rPr lang="es-MX" dirty="0" smtClean="0"/>
              <a:t>Falta de leyes ambientales.</a:t>
            </a:r>
          </a:p>
        </p:txBody>
      </p:sp>
      <p:pic>
        <p:nvPicPr>
          <p:cNvPr id="29698" name="Picture 2" descr="http://imganuncios.mitula.net/casa_en_unquillo_cordoba_argentina_97950806968789492.jpg"/>
          <p:cNvPicPr>
            <a:picLocks noChangeAspect="1" noChangeArrowheads="1"/>
          </p:cNvPicPr>
          <p:nvPr/>
        </p:nvPicPr>
        <p:blipFill>
          <a:blip r:embed="rId2" cstate="print"/>
          <a:srcRect t="14234"/>
          <a:stretch>
            <a:fillRect/>
          </a:stretch>
        </p:blipFill>
        <p:spPr bwMode="auto">
          <a:xfrm>
            <a:off x="5492371" y="4509120"/>
            <a:ext cx="3651630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virtualmediapoint.com/images/novedades/stand_multimedia_interactivo_junta_andaluc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3850" y="3429000"/>
            <a:ext cx="3730150" cy="3429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es-MX" dirty="0" smtClean="0"/>
              <a:t>Experiencia: Stand multimedia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628800"/>
            <a:ext cx="5112568" cy="5229200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Gestión Ambiental en la Patagonia – comunicación alternativa o no tradicional.</a:t>
            </a:r>
          </a:p>
          <a:p>
            <a:r>
              <a:rPr lang="es-MX" dirty="0" smtClean="0"/>
              <a:t>Información – denuncia – participación.</a:t>
            </a:r>
          </a:p>
          <a:p>
            <a:r>
              <a:rPr lang="es-MX" dirty="0" smtClean="0"/>
              <a:t>Promover el cambio: vinculación sostenible y responsable en el ambiente que vivimos.</a:t>
            </a:r>
          </a:p>
          <a:p>
            <a:r>
              <a:rPr lang="es-MX" dirty="0" smtClean="0"/>
              <a:t>Ciudad de Allen, Río Negro, Argentina – Estación experimental agropecuaria.</a:t>
            </a:r>
          </a:p>
          <a:p>
            <a:r>
              <a:rPr lang="es-MX" dirty="0" smtClean="0"/>
              <a:t>Innovación al futuro.</a:t>
            </a:r>
          </a:p>
          <a:p>
            <a:r>
              <a:rPr lang="es-MX" dirty="0" smtClean="0"/>
              <a:t> </a:t>
            </a:r>
            <a:r>
              <a:rPr lang="es-MX" dirty="0" smtClean="0"/>
              <a:t>Conversaciones entre la ciencia y la cultura.</a:t>
            </a:r>
            <a:endParaRPr lang="es-MX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752328"/>
            <a:ext cx="8229600" cy="146876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MX" sz="9600" dirty="0" smtClean="0"/>
              <a:t>GRACIAS</a:t>
            </a:r>
            <a:endParaRPr lang="es-MX" sz="9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406</TotalTime>
  <Words>1080</Words>
  <Application>Microsoft Office PowerPoint</Application>
  <PresentationFormat>Presentación en pantalla (4:3)</PresentationFormat>
  <Paragraphs>130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Flujo</vt:lpstr>
      <vt:lpstr>Comunicación estratégica</vt:lpstr>
      <vt:lpstr>Diapositiva 2</vt:lpstr>
      <vt:lpstr>Como en un eclipse - Se necesita oscuridad para ver la luz, y luz para ver la oscuridad -</vt:lpstr>
      <vt:lpstr>Moebius: Estrategia y comunicación</vt:lpstr>
      <vt:lpstr>Diapositiva 5</vt:lpstr>
      <vt:lpstr>Diapositiva 6</vt:lpstr>
      <vt:lpstr>Los mensajes y la comunicación</vt:lpstr>
      <vt:lpstr>Desafíos de la comunicación</vt:lpstr>
      <vt:lpstr>Diapositiva 9</vt:lpstr>
      <vt:lpstr>Comunicación rural</vt:lpstr>
      <vt:lpstr>De la intervención a la comunicación para el cambio social conversacional</vt:lpstr>
      <vt:lpstr>Lo que el agua lleva</vt:lpstr>
      <vt:lpstr>Comunicación estratégica: somos seres en red</vt:lpstr>
      <vt:lpstr>Diapositiva 14</vt:lpstr>
      <vt:lpstr>Investigación en comunicación: Diagnóstico y prescripción de marcas de racionalidad comunicacional para el desarrollo forestal</vt:lpstr>
      <vt:lpstr>Diapositiva 16</vt:lpstr>
      <vt:lpstr>Investigaciones comunicacionales en Galápagos y Unquillo.</vt:lpstr>
      <vt:lpstr>Diapositiva 18</vt:lpstr>
      <vt:lpstr>Experiencia: Stand multimedia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estratégica</dc:title>
  <dc:creator>juan.ramirez</dc:creator>
  <cp:lastModifiedBy>juan.ramirez</cp:lastModifiedBy>
  <cp:revision>79</cp:revision>
  <dcterms:created xsi:type="dcterms:W3CDTF">2013-12-09T17:49:51Z</dcterms:created>
  <dcterms:modified xsi:type="dcterms:W3CDTF">2013-12-10T00:36:19Z</dcterms:modified>
</cp:coreProperties>
</file>