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65" r:id="rId4"/>
    <p:sldId id="266" r:id="rId5"/>
    <p:sldId id="267" r:id="rId6"/>
    <p:sldId id="268" r:id="rId7"/>
    <p:sldId id="269" r:id="rId8"/>
    <p:sldId id="270" r:id="rId9"/>
  </p:sldIdLst>
  <p:sldSz cx="9144000" cy="6858000" type="screen4x3"/>
  <p:notesSz cx="6858000" cy="9144000"/>
  <p:defaultTextStyle>
    <a:defPPr>
      <a:defRPr lang="es-EC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128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printerSettings" Target="printerSettings/printerSettings1.bin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13 Título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22" name="21 Subtítulo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B6F929B-F560-4C2A-9D12-429E9BDE4FAA}" type="datetimeFigureOut">
              <a:rPr lang="es-EC" smtClean="0"/>
              <a:pPr/>
              <a:t>10/06/13</a:t>
            </a:fld>
            <a:endParaRPr lang="es-EC"/>
          </a:p>
        </p:txBody>
      </p:sp>
      <p:sp>
        <p:nvSpPr>
          <p:cNvPr id="20" name="19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C"/>
          </a:p>
        </p:txBody>
      </p:sp>
      <p:sp>
        <p:nvSpPr>
          <p:cNvPr id="10" name="9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8B92243-3507-42D9-9FD7-29C20B8897F8}" type="slidenum">
              <a:rPr lang="es-EC" smtClean="0"/>
              <a:pPr/>
              <a:t>‹Nr.›</a:t>
            </a:fld>
            <a:endParaRPr lang="es-EC"/>
          </a:p>
        </p:txBody>
      </p:sp>
      <p:sp>
        <p:nvSpPr>
          <p:cNvPr id="8" name="7 Elipse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8 Elipse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B6F929B-F560-4C2A-9D12-429E9BDE4FAA}" type="datetimeFigureOut">
              <a:rPr lang="es-EC" smtClean="0"/>
              <a:pPr/>
              <a:t>10/06/13</a:t>
            </a:fld>
            <a:endParaRPr lang="es-EC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C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8B92243-3507-42D9-9FD7-29C20B8897F8}" type="slidenum">
              <a:rPr lang="es-EC" smtClean="0"/>
              <a:pPr/>
              <a:t>‹Nr.›</a:t>
            </a:fld>
            <a:endParaRPr lang="es-EC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B6F929B-F560-4C2A-9D12-429E9BDE4FAA}" type="datetimeFigureOut">
              <a:rPr lang="es-EC" smtClean="0"/>
              <a:pPr/>
              <a:t>10/06/13</a:t>
            </a:fld>
            <a:endParaRPr lang="es-EC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C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8B92243-3507-42D9-9FD7-29C20B8897F8}" type="slidenum">
              <a:rPr lang="es-EC" smtClean="0"/>
              <a:pPr/>
              <a:t>‹Nr.›</a:t>
            </a:fld>
            <a:endParaRPr lang="es-EC"/>
          </a:p>
        </p:txBody>
      </p:sp>
      <p:sp>
        <p:nvSpPr>
          <p:cNvPr id="10" name="9 Rectángulo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7 Elipse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8 Elipse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B6F929B-F560-4C2A-9D12-429E9BDE4FAA}" type="datetimeFigureOut">
              <a:rPr lang="es-EC" smtClean="0"/>
              <a:pPr/>
              <a:t>10/06/13</a:t>
            </a:fld>
            <a:endParaRPr lang="es-EC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C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8B92243-3507-42D9-9FD7-29C20B8897F8}" type="slidenum">
              <a:rPr lang="es-EC" smtClean="0"/>
              <a:pPr/>
              <a:t>‹Nr.›</a:t>
            </a:fld>
            <a:endParaRPr lang="es-EC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B6F929B-F560-4C2A-9D12-429E9BDE4FAA}" type="datetimeFigureOut">
              <a:rPr lang="es-EC" smtClean="0"/>
              <a:pPr/>
              <a:t>10/06/13</a:t>
            </a:fld>
            <a:endParaRPr lang="es-EC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C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8B92243-3507-42D9-9FD7-29C20B8897F8}" type="slidenum">
              <a:rPr lang="es-EC" smtClean="0"/>
              <a:pPr/>
              <a:t>‹Nr.›</a:t>
            </a:fld>
            <a:endParaRPr lang="es-EC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B6F929B-F560-4C2A-9D12-429E9BDE4FAA}" type="datetimeFigureOut">
              <a:rPr lang="es-EC" smtClean="0"/>
              <a:pPr/>
              <a:t>10/06/13</a:t>
            </a:fld>
            <a:endParaRPr lang="es-EC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C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8B92243-3507-42D9-9FD7-29C20B8897F8}" type="slidenum">
              <a:rPr lang="es-EC" smtClean="0"/>
              <a:pPr/>
              <a:t>‹Nr.›</a:t>
            </a:fld>
            <a:endParaRPr lang="es-EC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B6F929B-F560-4C2A-9D12-429E9BDE4FAA}" type="datetimeFigureOut">
              <a:rPr lang="es-EC" smtClean="0"/>
              <a:pPr/>
              <a:t>10/06/13</a:t>
            </a:fld>
            <a:endParaRPr lang="es-EC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C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8B92243-3507-42D9-9FD7-29C20B8897F8}" type="slidenum">
              <a:rPr lang="es-EC" smtClean="0"/>
              <a:pPr/>
              <a:t>‹Nr.›</a:t>
            </a:fld>
            <a:endParaRPr lang="es-EC"/>
          </a:p>
        </p:txBody>
      </p:sp>
      <p:sp>
        <p:nvSpPr>
          <p:cNvPr id="6" name="5 Rectángulo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B6F929B-F560-4C2A-9D12-429E9BDE4FAA}" type="datetimeFigureOut">
              <a:rPr lang="es-EC" smtClean="0"/>
              <a:pPr/>
              <a:t>10/06/13</a:t>
            </a:fld>
            <a:endParaRPr lang="es-EC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C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8B92243-3507-42D9-9FD7-29C20B8897F8}" type="slidenum">
              <a:rPr lang="es-EC" smtClean="0"/>
              <a:pPr/>
              <a:t>‹Nr.›</a:t>
            </a:fld>
            <a:endParaRPr lang="es-EC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B6F929B-F560-4C2A-9D12-429E9BDE4FAA}" type="datetimeFigureOut">
              <a:rPr lang="es-EC" smtClean="0"/>
              <a:pPr/>
              <a:t>10/06/13</a:t>
            </a:fld>
            <a:endParaRPr lang="es-EC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C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8B92243-3507-42D9-9FD7-29C20B8897F8}" type="slidenum">
              <a:rPr lang="es-EC" smtClean="0"/>
              <a:pPr/>
              <a:t>‹Nr.›</a:t>
            </a:fld>
            <a:endParaRPr lang="es-EC"/>
          </a:p>
        </p:txBody>
      </p:sp>
      <p:sp>
        <p:nvSpPr>
          <p:cNvPr id="8" name="7 Rectángulo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9" name="8 Proceso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9 Proceso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B6F929B-F560-4C2A-9D12-429E9BDE4FAA}" type="datetimeFigureOut">
              <a:rPr lang="es-EC" smtClean="0"/>
              <a:pPr/>
              <a:t>10/06/13</a:t>
            </a:fld>
            <a:endParaRPr lang="es-EC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C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8B92243-3507-42D9-9FD7-29C20B8897F8}" type="slidenum">
              <a:rPr lang="es-EC" smtClean="0"/>
              <a:pPr/>
              <a:t>‹Nr.›</a:t>
            </a:fld>
            <a:endParaRPr lang="es-EC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B6F929B-F560-4C2A-9D12-429E9BDE4FAA}" type="datetimeFigureOut">
              <a:rPr lang="es-EC" smtClean="0"/>
              <a:pPr/>
              <a:t>10/06/13</a:t>
            </a:fld>
            <a:endParaRPr lang="es-EC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C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8B92243-3507-42D9-9FD7-29C20B8897F8}" type="slidenum">
              <a:rPr lang="es-EC" smtClean="0"/>
              <a:pPr/>
              <a:t>‹Nr.›</a:t>
            </a:fld>
            <a:endParaRPr lang="es-EC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Circular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7 Elipse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10 Anillo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11 Rectángulo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4 Marcador de título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Marcador de texto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24" name="23 Marcador de fecha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AB6F929B-F560-4C2A-9D12-429E9BDE4FAA}" type="datetimeFigureOut">
              <a:rPr lang="es-EC" smtClean="0"/>
              <a:pPr/>
              <a:t>10/06/13</a:t>
            </a:fld>
            <a:endParaRPr lang="es-EC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s-EC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C8B92243-3507-42D9-9FD7-29C20B8897F8}" type="slidenum">
              <a:rPr lang="es-EC" smtClean="0"/>
              <a:pPr/>
              <a:t>‹Nr.›</a:t>
            </a:fld>
            <a:endParaRPr lang="es-EC"/>
          </a:p>
        </p:txBody>
      </p:sp>
      <p:sp>
        <p:nvSpPr>
          <p:cNvPr id="15" name="14 Rectángulo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3923928" y="3861048"/>
            <a:ext cx="4435584" cy="548822"/>
          </a:xfrm>
        </p:spPr>
        <p:txBody>
          <a:bodyPr>
            <a:normAutofit fontScale="90000"/>
          </a:bodyPr>
          <a:lstStyle/>
          <a:p>
            <a:r>
              <a:rPr lang="es-EC" sz="2800" b="1" dirty="0" smtClean="0">
                <a:solidFill>
                  <a:schemeClr val="accent5">
                    <a:lumMod val="75000"/>
                  </a:schemeClr>
                </a:solidFill>
              </a:rPr>
              <a:t>Lo que tu cuerpo necesita!!!</a:t>
            </a:r>
            <a:endParaRPr lang="es-EC" sz="2800" b="1" dirty="0">
              <a:solidFill>
                <a:schemeClr val="bg1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652120" y="5229200"/>
            <a:ext cx="2952328" cy="1002872"/>
          </a:xfrm>
        </p:spPr>
        <p:txBody>
          <a:bodyPr/>
          <a:lstStyle/>
          <a:p>
            <a:pPr>
              <a:buFont typeface="Arial" charset="0"/>
              <a:buChar char="•"/>
            </a:pPr>
            <a:r>
              <a:rPr lang="es-EC" dirty="0" smtClean="0">
                <a:solidFill>
                  <a:schemeClr val="bg1">
                    <a:lumMod val="50000"/>
                  </a:schemeClr>
                </a:solidFill>
              </a:rPr>
              <a:t>Mariuxi Vergara</a:t>
            </a:r>
          </a:p>
          <a:p>
            <a:pPr>
              <a:buFont typeface="Arial" charset="0"/>
              <a:buChar char="•"/>
            </a:pPr>
            <a:r>
              <a:rPr lang="es-EC" dirty="0" smtClean="0">
                <a:solidFill>
                  <a:schemeClr val="bg1">
                    <a:lumMod val="50000"/>
                  </a:schemeClr>
                </a:solidFill>
              </a:rPr>
              <a:t>Cecilia Cordero</a:t>
            </a:r>
          </a:p>
          <a:p>
            <a:pPr>
              <a:buFont typeface="Arial" charset="0"/>
              <a:buChar char="•"/>
            </a:pPr>
            <a:endParaRPr lang="es-EC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568" t="39748" r="31029" b="44556"/>
          <a:stretch/>
        </p:blipFill>
        <p:spPr bwMode="auto">
          <a:xfrm>
            <a:off x="2987824" y="1604916"/>
            <a:ext cx="3847459" cy="23009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 descr="12 Fondos para diapositivas a adolescentes"/>
          <p:cNvPicPr>
            <a:picLocks noChangeAspect="1" noChangeArrowheads="1"/>
          </p:cNvPicPr>
          <p:nvPr/>
        </p:nvPicPr>
        <p:blipFill>
          <a:blip r:embed="rId3" cstate="print">
            <a:lum bright="20000"/>
          </a:blip>
          <a:srcRect r="4889" b="89375"/>
          <a:stretch>
            <a:fillRect/>
          </a:stretch>
        </p:blipFill>
        <p:spPr bwMode="auto">
          <a:xfrm rot="5400000">
            <a:off x="-2835188" y="2835188"/>
            <a:ext cx="6858000" cy="11876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3887313" y="2083495"/>
            <a:ext cx="2048959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4400" b="1" cap="none" spc="0" dirty="0" smtClean="0">
                <a:ln w="1905"/>
                <a:solidFill>
                  <a:schemeClr val="accent3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Misión</a:t>
            </a:r>
            <a:r>
              <a:rPr lang="es-ES" sz="4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endParaRPr lang="es-ES" sz="4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1187624" y="2948751"/>
            <a:ext cx="77048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C" dirty="0" smtClean="0"/>
              <a:t>Somos una empresa de origen latino, que entiende el significado de sensualidad y seducción y lo expresa a través del diseño y confección de lencería para mujeres y hombres, presentando modelos cómodos e innovadores que definan su figura,  realcen su belleza y brinden seguridad y protección a sus consumidores.</a:t>
            </a:r>
            <a:endParaRPr lang="es-EC" dirty="0"/>
          </a:p>
        </p:txBody>
      </p:sp>
      <p:pic>
        <p:nvPicPr>
          <p:cNvPr id="6" name="Picture 2" descr="12 Fondos para diapositivas a adolescentes"/>
          <p:cNvPicPr>
            <a:picLocks noChangeAspect="1" noChangeArrowheads="1"/>
          </p:cNvPicPr>
          <p:nvPr/>
        </p:nvPicPr>
        <p:blipFill>
          <a:blip r:embed="rId2" cstate="print">
            <a:lum bright="20000"/>
          </a:blip>
          <a:srcRect r="4889" b="89375"/>
          <a:stretch>
            <a:fillRect/>
          </a:stretch>
        </p:blipFill>
        <p:spPr bwMode="auto">
          <a:xfrm rot="5400000">
            <a:off x="-2835188" y="2835188"/>
            <a:ext cx="6858000" cy="11876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3933800" y="2083495"/>
            <a:ext cx="1955985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4400" b="1" dirty="0" smtClean="0">
                <a:ln w="1905"/>
                <a:solidFill>
                  <a:schemeClr val="accent3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V</a:t>
            </a:r>
            <a:r>
              <a:rPr lang="es-ES" sz="4400" b="1" cap="none" spc="0" dirty="0" smtClean="0">
                <a:ln w="1905"/>
                <a:solidFill>
                  <a:schemeClr val="accent3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isión</a:t>
            </a:r>
            <a:r>
              <a:rPr lang="es-ES" sz="4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endParaRPr lang="es-ES" sz="4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6" name="Picture 2" descr="12 Fondos para diapositivas a adolescentes"/>
          <p:cNvPicPr>
            <a:picLocks noChangeAspect="1" noChangeArrowheads="1"/>
          </p:cNvPicPr>
          <p:nvPr/>
        </p:nvPicPr>
        <p:blipFill>
          <a:blip r:embed="rId2" cstate="print">
            <a:lum bright="20000"/>
          </a:blip>
          <a:srcRect r="4889" b="89375"/>
          <a:stretch>
            <a:fillRect/>
          </a:stretch>
        </p:blipFill>
        <p:spPr bwMode="auto">
          <a:xfrm rot="5400000">
            <a:off x="-2835188" y="2835188"/>
            <a:ext cx="6858000" cy="11876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6 CuadroTexto"/>
          <p:cNvSpPr txBox="1"/>
          <p:nvPr/>
        </p:nvSpPr>
        <p:spPr>
          <a:xfrm>
            <a:off x="1259632" y="3140968"/>
            <a:ext cx="73448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C" dirty="0" smtClean="0"/>
              <a:t>En el 2018 ser los lideres en ventas de ropa interior femenina, y convertirnos en la empresa líder en la mente del consumidor en la compra de lencería para hombres, habiendo alcanzado la meta en ventas </a:t>
            </a:r>
            <a:endParaRPr lang="es-EC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3761510" y="1268760"/>
            <a:ext cx="2136803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4400" b="1" dirty="0" smtClean="0">
                <a:ln w="1905"/>
                <a:solidFill>
                  <a:schemeClr val="accent3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Valores</a:t>
            </a:r>
            <a:endParaRPr lang="es-ES" sz="4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6" name="Picture 2" descr="12 Fondos para diapositivas a adolescentes"/>
          <p:cNvPicPr>
            <a:picLocks noChangeAspect="1" noChangeArrowheads="1"/>
          </p:cNvPicPr>
          <p:nvPr/>
        </p:nvPicPr>
        <p:blipFill>
          <a:blip r:embed="rId2" cstate="print">
            <a:lum bright="20000"/>
          </a:blip>
          <a:srcRect r="4889" b="89375"/>
          <a:stretch>
            <a:fillRect/>
          </a:stretch>
        </p:blipFill>
        <p:spPr bwMode="auto">
          <a:xfrm rot="5400000">
            <a:off x="-2835188" y="2835188"/>
            <a:ext cx="6858000" cy="11876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4 CuadroTexto"/>
          <p:cNvSpPr txBox="1"/>
          <p:nvPr/>
        </p:nvSpPr>
        <p:spPr>
          <a:xfrm>
            <a:off x="1331640" y="2355845"/>
            <a:ext cx="734481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es-EC" b="1" dirty="0" smtClean="0"/>
              <a:t>Calidad: </a:t>
            </a:r>
            <a:r>
              <a:rPr lang="es-EC" dirty="0" smtClean="0"/>
              <a:t>Planificación en todos nuestros procesos, para satisfacer las necesidades y demandas de los clientes.</a:t>
            </a:r>
          </a:p>
          <a:p>
            <a:pPr algn="just">
              <a:buFont typeface="Arial" pitchFamily="34" charset="0"/>
              <a:buChar char="•"/>
            </a:pPr>
            <a:r>
              <a:rPr lang="es-EC" b="1" dirty="0" smtClean="0"/>
              <a:t>Modernidad: </a:t>
            </a:r>
            <a:r>
              <a:rPr lang="es-EC" dirty="0" smtClean="0"/>
              <a:t>Estar siempre a la vanguardia y exigencias del mercado actual</a:t>
            </a:r>
          </a:p>
          <a:p>
            <a:pPr algn="just">
              <a:buFont typeface="Arial" pitchFamily="34" charset="0"/>
              <a:buChar char="•"/>
            </a:pPr>
            <a:r>
              <a:rPr lang="es-EC" b="1" dirty="0" smtClean="0"/>
              <a:t>Innovación: </a:t>
            </a:r>
            <a:r>
              <a:rPr lang="es-EC" dirty="0" smtClean="0"/>
              <a:t>Plasmar las ideas innovadoras en producto que sean mas cómodos y seductores utilizando la mejor tecnología.</a:t>
            </a:r>
          </a:p>
          <a:p>
            <a:pPr algn="just">
              <a:buFont typeface="Arial" pitchFamily="34" charset="0"/>
              <a:buChar char="•"/>
            </a:pPr>
            <a:r>
              <a:rPr lang="es-EC" b="1" dirty="0" smtClean="0"/>
              <a:t>Compromiso: </a:t>
            </a:r>
            <a:r>
              <a:rPr lang="es-EC" dirty="0" smtClean="0"/>
              <a:t>Cumplir con nuestras obligaciones aportando nuestro mayor esfuerzo en el área legal, laboral y ambiental</a:t>
            </a:r>
          </a:p>
          <a:p>
            <a:pPr algn="just">
              <a:buFont typeface="Arial" pitchFamily="34" charset="0"/>
              <a:buChar char="•"/>
            </a:pPr>
            <a:r>
              <a:rPr lang="es-EC" b="1" dirty="0" smtClean="0"/>
              <a:t>Ética: </a:t>
            </a:r>
            <a:r>
              <a:rPr lang="es-EC" dirty="0" smtClean="0"/>
              <a:t>Actuar y seguir los principios de comportamientos, realizando los compromisos adquiridos con justicia y equidad aplicados a nuestra vida diaria</a:t>
            </a:r>
            <a:endParaRPr lang="es-EC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3912063" y="1268760"/>
            <a:ext cx="1835694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4400" b="1" dirty="0" smtClean="0">
                <a:ln w="1905"/>
                <a:solidFill>
                  <a:schemeClr val="accent3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Credo</a:t>
            </a:r>
            <a:endParaRPr lang="es-ES" sz="4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6" name="Picture 2" descr="12 Fondos para diapositivas a adolescentes"/>
          <p:cNvPicPr>
            <a:picLocks noChangeAspect="1" noChangeArrowheads="1"/>
          </p:cNvPicPr>
          <p:nvPr/>
        </p:nvPicPr>
        <p:blipFill>
          <a:blip r:embed="rId2" cstate="print">
            <a:lum bright="20000"/>
          </a:blip>
          <a:srcRect r="4889" b="89375"/>
          <a:stretch>
            <a:fillRect/>
          </a:stretch>
        </p:blipFill>
        <p:spPr bwMode="auto">
          <a:xfrm rot="5400000">
            <a:off x="-2835188" y="2835188"/>
            <a:ext cx="6858000" cy="11876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6 CuadroTexto"/>
          <p:cNvSpPr txBox="1"/>
          <p:nvPr/>
        </p:nvSpPr>
        <p:spPr>
          <a:xfrm>
            <a:off x="1187624" y="2060843"/>
            <a:ext cx="7920880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C" dirty="0" smtClean="0"/>
              <a:t>Nuestro credo:</a:t>
            </a:r>
          </a:p>
          <a:p>
            <a:pPr algn="just"/>
            <a:endParaRPr lang="es-EC" sz="1000" dirty="0" smtClean="0"/>
          </a:p>
          <a:p>
            <a:pPr algn="just"/>
            <a:r>
              <a:rPr lang="es-EC" sz="1600" dirty="0" smtClean="0"/>
              <a:t>Somos una empresa que vemos a la mujer y al hombre latino como fuente de inspiración en el diseño y creación de nuestros productos.</a:t>
            </a:r>
          </a:p>
          <a:p>
            <a:pPr algn="just"/>
            <a:endParaRPr lang="es-EC" sz="1600" dirty="0" smtClean="0"/>
          </a:p>
          <a:p>
            <a:pPr algn="just"/>
            <a:r>
              <a:rPr lang="es-EC" sz="1600" dirty="0" smtClean="0"/>
              <a:t>Nuestro compromiso hacia los clientes es brindarles una lencería confeccionada con materia prima de la más alta calidad, respetando todos los estándares , normas de calidad e higiene.. Todo lo que hacemos tiene que ser de alta calidad, esforzándonos por mantenernos lideres en el mercado .</a:t>
            </a:r>
          </a:p>
          <a:p>
            <a:pPr algn="just"/>
            <a:endParaRPr lang="es-EC" sz="1600" dirty="0" smtClean="0"/>
          </a:p>
          <a:p>
            <a:pPr algn="just"/>
            <a:r>
              <a:rPr lang="es-EC" sz="1600" dirty="0" smtClean="0"/>
              <a:t>Creemos que nuestra empresa tiene la responsabilidad de brindar a todos nuestros cliente la certeza de sentirse cómodos y sexys, satisfaciendo todas su necesidades, sin llegar a pasar el límite de lo ordinario.</a:t>
            </a:r>
          </a:p>
          <a:p>
            <a:pPr algn="just"/>
            <a:endParaRPr lang="es-EC" sz="1600" dirty="0" smtClean="0"/>
          </a:p>
          <a:p>
            <a:pPr algn="just"/>
            <a:r>
              <a:rPr lang="es-EC" sz="1600" dirty="0" smtClean="0"/>
              <a:t>Nuestros colaboradores deben de ser tratados como seres humanos respetando su dignidad , reconociendo sus meritos y  habilidades con una compensación justa, y con todos los beneficios de la ley laboral</a:t>
            </a:r>
          </a:p>
          <a:p>
            <a:pPr algn="just"/>
            <a:endParaRPr lang="es-EC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3275856" y="548680"/>
            <a:ext cx="3171060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4400" b="1" dirty="0" smtClean="0">
                <a:ln w="1905"/>
                <a:solidFill>
                  <a:schemeClr val="accent3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Rito- Ritual</a:t>
            </a:r>
            <a:endParaRPr lang="es-ES" sz="4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6" name="Picture 2" descr="12 Fondos para diapositivas a adolescentes"/>
          <p:cNvPicPr>
            <a:picLocks noChangeAspect="1" noChangeArrowheads="1"/>
          </p:cNvPicPr>
          <p:nvPr/>
        </p:nvPicPr>
        <p:blipFill>
          <a:blip r:embed="rId2" cstate="print">
            <a:lum bright="20000"/>
          </a:blip>
          <a:srcRect r="4889" b="89375"/>
          <a:stretch>
            <a:fillRect/>
          </a:stretch>
        </p:blipFill>
        <p:spPr bwMode="auto">
          <a:xfrm rot="5400000">
            <a:off x="-2835188" y="2835188"/>
            <a:ext cx="6858000" cy="11876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4 Rectángulo"/>
          <p:cNvSpPr/>
          <p:nvPr/>
        </p:nvSpPr>
        <p:spPr>
          <a:xfrm>
            <a:off x="1763688" y="1556792"/>
            <a:ext cx="639045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C" sz="2000" dirty="0" smtClean="0"/>
              <a:t>Se celebrará el DÍA DE LOS LATINOS, en donde se rebajarán los precios y habrá activaciones de marca.</a:t>
            </a:r>
            <a:endParaRPr lang="es-EC" sz="2000" dirty="0"/>
          </a:p>
        </p:txBody>
      </p:sp>
      <p:sp>
        <p:nvSpPr>
          <p:cNvPr id="8" name="7 Rectángulo"/>
          <p:cNvSpPr/>
          <p:nvPr/>
        </p:nvSpPr>
        <p:spPr>
          <a:xfrm>
            <a:off x="1691680" y="2492896"/>
            <a:ext cx="639045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C" sz="2000" dirty="0" smtClean="0"/>
              <a:t>Cada 14 de Febrero realizar un desfile de modas </a:t>
            </a:r>
          </a:p>
          <a:p>
            <a:pPr algn="just"/>
            <a:r>
              <a:rPr lang="es-EC" sz="2000" dirty="0" smtClean="0"/>
              <a:t>“LATINAMENTE SENSUAL”, en donde se lanza la nueva campaña de cada año, tanto de hombre y mujeres.</a:t>
            </a:r>
            <a:endParaRPr lang="es-EC" sz="2000" dirty="0"/>
          </a:p>
        </p:txBody>
      </p:sp>
      <p:sp>
        <p:nvSpPr>
          <p:cNvPr id="9" name="8 Rectángulo"/>
          <p:cNvSpPr/>
          <p:nvPr/>
        </p:nvSpPr>
        <p:spPr>
          <a:xfrm>
            <a:off x="1691680" y="3789040"/>
            <a:ext cx="639045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C" sz="2000" dirty="0" smtClean="0"/>
              <a:t>Se realizan promociones y ofertas para :</a:t>
            </a:r>
          </a:p>
          <a:p>
            <a:pPr algn="just"/>
            <a:r>
              <a:rPr lang="es-EC" sz="2000" b="1" dirty="0" smtClean="0"/>
              <a:t>Tarjeta de Consumo:</a:t>
            </a:r>
          </a:p>
          <a:p>
            <a:pPr algn="just"/>
            <a:r>
              <a:rPr lang="es-EC" sz="2000" dirty="0" smtClean="0"/>
              <a:t>Aniversario de bodas</a:t>
            </a:r>
          </a:p>
          <a:p>
            <a:pPr algn="just"/>
            <a:r>
              <a:rPr lang="es-EC" sz="2000" dirty="0" smtClean="0"/>
              <a:t>Recién Casados</a:t>
            </a:r>
          </a:p>
          <a:p>
            <a:pPr algn="just"/>
            <a:r>
              <a:rPr lang="es-EC" sz="2000" b="1" dirty="0" smtClean="0"/>
              <a:t>Rebajas de Precio</a:t>
            </a:r>
          </a:p>
          <a:p>
            <a:pPr algn="just"/>
            <a:r>
              <a:rPr lang="es-EC" sz="2000" dirty="0" smtClean="0"/>
              <a:t>El día de la madre</a:t>
            </a:r>
          </a:p>
          <a:p>
            <a:pPr algn="just"/>
            <a:r>
              <a:rPr lang="es-EC" sz="2000" dirty="0" smtClean="0"/>
              <a:t>Día del padre</a:t>
            </a:r>
          </a:p>
          <a:p>
            <a:pPr algn="just"/>
            <a:r>
              <a:rPr lang="es-EC" sz="2000" dirty="0" smtClean="0"/>
              <a:t>Época navideña</a:t>
            </a:r>
            <a:endParaRPr lang="es-EC" sz="20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3988172" y="1268760"/>
            <a:ext cx="1683473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4400" b="1" dirty="0" smtClean="0">
                <a:ln w="1905"/>
                <a:solidFill>
                  <a:schemeClr val="accent3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Lema</a:t>
            </a:r>
            <a:endParaRPr lang="es-ES" sz="4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6" name="Picture 2" descr="12 Fondos para diapositivas a adolescentes"/>
          <p:cNvPicPr>
            <a:picLocks noChangeAspect="1" noChangeArrowheads="1"/>
          </p:cNvPicPr>
          <p:nvPr/>
        </p:nvPicPr>
        <p:blipFill>
          <a:blip r:embed="rId2" cstate="print">
            <a:lum bright="20000"/>
          </a:blip>
          <a:srcRect r="4889" b="89375"/>
          <a:stretch>
            <a:fillRect/>
          </a:stretch>
        </p:blipFill>
        <p:spPr bwMode="auto">
          <a:xfrm rot="5400000">
            <a:off x="-2835188" y="2835188"/>
            <a:ext cx="6858000" cy="11876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6 Rectángulo"/>
          <p:cNvSpPr/>
          <p:nvPr/>
        </p:nvSpPr>
        <p:spPr>
          <a:xfrm>
            <a:off x="2358008" y="2967335"/>
            <a:ext cx="516632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C" sz="4000" dirty="0" smtClean="0"/>
              <a:t>Latinamente Sensual !!!</a:t>
            </a:r>
            <a:endParaRPr lang="es-EC" sz="40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10 Rectángulo"/>
          <p:cNvSpPr/>
          <p:nvPr/>
        </p:nvSpPr>
        <p:spPr>
          <a:xfrm>
            <a:off x="4139952" y="2204864"/>
            <a:ext cx="1224136" cy="72008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4" name="3 Rectángulo"/>
          <p:cNvSpPr/>
          <p:nvPr/>
        </p:nvSpPr>
        <p:spPr>
          <a:xfrm>
            <a:off x="3927866" y="1268760"/>
            <a:ext cx="1804084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4400" b="1" dirty="0" smtClean="0">
                <a:ln w="1905"/>
                <a:solidFill>
                  <a:schemeClr val="accent3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Marca</a:t>
            </a:r>
            <a:endParaRPr lang="es-ES" sz="4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6" name="Picture 2" descr="12 Fondos para diapositivas a adolescentes"/>
          <p:cNvPicPr>
            <a:picLocks noChangeAspect="1" noChangeArrowheads="1"/>
          </p:cNvPicPr>
          <p:nvPr/>
        </p:nvPicPr>
        <p:blipFill>
          <a:blip r:embed="rId2" cstate="print">
            <a:lum bright="20000"/>
          </a:blip>
          <a:srcRect r="4889" b="89375"/>
          <a:stretch>
            <a:fillRect/>
          </a:stretch>
        </p:blipFill>
        <p:spPr bwMode="auto">
          <a:xfrm rot="5400000">
            <a:off x="-2835188" y="2835188"/>
            <a:ext cx="6858000" cy="11876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4 Rectángulo"/>
          <p:cNvSpPr/>
          <p:nvPr/>
        </p:nvSpPr>
        <p:spPr>
          <a:xfrm>
            <a:off x="2699792" y="3068960"/>
            <a:ext cx="547260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C" dirty="0" smtClean="0"/>
              <a:t>LT, como abreviación de latinos</a:t>
            </a:r>
          </a:p>
          <a:p>
            <a:r>
              <a:rPr lang="es-EC" dirty="0" smtClean="0"/>
              <a:t>Womo,  w por women y omo de la palabra italiana uomo que significa hombre</a:t>
            </a:r>
            <a:endParaRPr lang="es-EC" dirty="0"/>
          </a:p>
        </p:txBody>
      </p:sp>
      <p:sp>
        <p:nvSpPr>
          <p:cNvPr id="8" name="7 Rectángulo"/>
          <p:cNvSpPr/>
          <p:nvPr/>
        </p:nvSpPr>
        <p:spPr>
          <a:xfrm>
            <a:off x="3635896" y="5301208"/>
            <a:ext cx="28803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C" dirty="0" smtClean="0"/>
              <a:t>Lo que tu cuerpo necesita!</a:t>
            </a:r>
            <a:endParaRPr lang="es-EC" dirty="0"/>
          </a:p>
        </p:txBody>
      </p:sp>
      <p:sp>
        <p:nvSpPr>
          <p:cNvPr id="9" name="8 Rectángulo"/>
          <p:cNvSpPr/>
          <p:nvPr/>
        </p:nvSpPr>
        <p:spPr>
          <a:xfrm>
            <a:off x="4067945" y="4365104"/>
            <a:ext cx="1939442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4400" b="1" dirty="0" smtClean="0">
                <a:ln w="1905"/>
                <a:solidFill>
                  <a:schemeClr val="accent3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Slogan</a:t>
            </a:r>
            <a:endParaRPr lang="es-ES" sz="4400" b="1" cap="none" spc="0" dirty="0">
              <a:ln w="1905"/>
              <a:solidFill>
                <a:schemeClr val="accent3">
                  <a:lumMod val="7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1028" name="Picture 4" descr="http://www.fondosblackberry.com/user-content/uploads/wall/mid/30/the-fiery-english-alphabet-picture-l_.jpg"/>
          <p:cNvPicPr>
            <a:picLocks noChangeAspect="1" noChangeArrowheads="1"/>
          </p:cNvPicPr>
          <p:nvPr/>
        </p:nvPicPr>
        <p:blipFill>
          <a:blip r:embed="rId3" cstate="print"/>
          <a:srcRect l="22680" t="15120" r="19361" b="15329"/>
          <a:stretch>
            <a:fillRect/>
          </a:stretch>
        </p:blipFill>
        <p:spPr bwMode="auto">
          <a:xfrm>
            <a:off x="4211960" y="2209394"/>
            <a:ext cx="576064" cy="648911"/>
          </a:xfrm>
          <a:prstGeom prst="rect">
            <a:avLst/>
          </a:prstGeom>
          <a:noFill/>
        </p:spPr>
      </p:pic>
      <p:pic>
        <p:nvPicPr>
          <p:cNvPr id="1030" name="Picture 6" descr="http://www.fondosblackberry.com/user-content/uploads/wall/mid/33/the-fiery-english-alphabet-picture-t_size.jpg"/>
          <p:cNvPicPr>
            <a:picLocks noChangeAspect="1" noChangeArrowheads="1"/>
          </p:cNvPicPr>
          <p:nvPr/>
        </p:nvPicPr>
        <p:blipFill>
          <a:blip r:embed="rId4" cstate="print"/>
          <a:srcRect l="25200" t="12096" r="29441"/>
          <a:stretch>
            <a:fillRect/>
          </a:stretch>
        </p:blipFill>
        <p:spPr bwMode="auto">
          <a:xfrm>
            <a:off x="4716016" y="2240578"/>
            <a:ext cx="576064" cy="684366"/>
          </a:xfrm>
          <a:prstGeom prst="rect">
            <a:avLst/>
          </a:prstGeom>
          <a:noFill/>
        </p:spPr>
      </p:pic>
      <p:sp>
        <p:nvSpPr>
          <p:cNvPr id="10" name="9 Rectángulo"/>
          <p:cNvSpPr/>
          <p:nvPr/>
        </p:nvSpPr>
        <p:spPr>
          <a:xfrm>
            <a:off x="4932040" y="2781508"/>
            <a:ext cx="648072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C" sz="800" b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Womo</a:t>
            </a:r>
            <a:endParaRPr lang="es-EC" sz="800" b="1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io">
  <a:themeElements>
    <a:clrScheme name="Solsticio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io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io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462</Words>
  <Application>Microsoft Macintosh PowerPoint</Application>
  <PresentationFormat>Presentación en pantalla (4:3)</PresentationFormat>
  <Paragraphs>43</Paragraphs>
  <Slides>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9" baseType="lpstr">
      <vt:lpstr>Solsticio</vt:lpstr>
      <vt:lpstr>Lo que tu cuerpo necesita!!!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Latinamente Sensual!!!</dc:title>
  <dc:creator>Usuario</dc:creator>
  <cp:lastModifiedBy>Octavio Islas</cp:lastModifiedBy>
  <cp:revision>2</cp:revision>
  <dcterms:modified xsi:type="dcterms:W3CDTF">2013-06-11T03:30:25Z</dcterms:modified>
</cp:coreProperties>
</file>