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5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6-10T21:30:20.633" idx="1">
    <p:pos x="10" y="10"/>
    <p:text>No analizaron 2013, Brandz
85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25BA2-1E29-BA4F-9212-5CAC51190BC7}" type="datetimeFigureOut">
              <a:rPr lang="es-ES" smtClean="0"/>
              <a:t>10/06/13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41BDE-4B09-F549-B409-2509FB61183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479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mtClean="0"/>
              <a:t>Andrea</a:t>
            </a:r>
            <a:r>
              <a:rPr lang="es-ES" baseline="0" smtClean="0"/>
              <a:t> Núñez </a:t>
            </a:r>
            <a:r>
              <a:rPr lang="es-ES" baseline="0" dirty="0" smtClean="0"/>
              <a:t>del Arco- Gonzalo Balladares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41BDE-4B09-F549-B409-2509FB61183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033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11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53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6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4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8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4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3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7F832-D882-4547-8B21-600D844E2D02}" type="datetimeFigureOut">
              <a:rPr lang="en-US" smtClean="0"/>
              <a:t>10/06/13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F5F4-96DF-4A46-A420-971F89236F7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4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294120" cy="1981200"/>
          </a:xfrm>
        </p:spPr>
        <p:txBody>
          <a:bodyPr/>
          <a:lstStyle/>
          <a:p>
            <a:r>
              <a:rPr lang="es-EC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MARCAS IBEROAMERICAS AÑO POR AÑO</a:t>
            </a:r>
            <a:endParaRPr lang="en-US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79" y="2514600"/>
            <a:ext cx="8326299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1551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Los países iberoamericanos comienzan a aparecer en el ranking en el 2005  a través de la agencia </a:t>
            </a:r>
            <a:r>
              <a:rPr lang="es-ES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nterbrand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 y en el 2007 en </a:t>
            </a:r>
            <a:r>
              <a:rPr lang="es-ES" dirty="0" err="1">
                <a:solidFill>
                  <a:schemeClr val="accent5">
                    <a:lumMod val="75000"/>
                  </a:schemeClr>
                </a:solidFill>
              </a:rPr>
              <a:t>B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randz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endParaRPr lang="es-E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La primera marca iberoamericana que aparece en el ranking es ZARA en el  2005 en </a:t>
            </a:r>
            <a:r>
              <a:rPr lang="es-ES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nterbrand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 y desde el 2007 en el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Brandz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s-E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EL banco Santander ingresa en el ranking en el 2007 en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brands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 y en el 2011 en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brands</a:t>
            </a:r>
            <a:endParaRPr lang="es-ES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s-E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Durante el 2010 al 2012 ingresa Falabella,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Telcel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 y Petrobras.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791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" y="1219200"/>
            <a:ext cx="8229600" cy="3200400"/>
          </a:xfrm>
        </p:spPr>
        <p:txBody>
          <a:bodyPr>
            <a:normAutofit fontScale="92500"/>
          </a:bodyPr>
          <a:lstStyle/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Comienza su estrategia de expansión internacional en 1988 abriendo una tienda en Portugal</a:t>
            </a:r>
          </a:p>
          <a:p>
            <a:endParaRPr lang="es-E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Zara en la actualidad tiene 335 tiendas en España y  1721 tiendas en el mundo repartidas así: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57400" y="4648200"/>
            <a:ext cx="4831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64%	1105	Europa</a:t>
            </a:r>
          </a:p>
          <a:p>
            <a:r>
              <a:rPr lang="es-ES" dirty="0" smtClean="0"/>
              <a:t>13%	217	América</a:t>
            </a:r>
          </a:p>
          <a:p>
            <a:r>
              <a:rPr lang="es-ES" dirty="0" smtClean="0"/>
              <a:t>23%	399	Asia y resto del mundo</a:t>
            </a:r>
          </a:p>
          <a:p>
            <a:r>
              <a:rPr lang="es-ES" dirty="0" smtClean="0"/>
              <a:t>100%	1721	</a:t>
            </a:r>
            <a:endParaRPr lang="es-E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334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ZARA</a:t>
            </a:r>
            <a:endParaRPr lang="en-US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2276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C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SANTANDER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Santander inicia su expansión con al compra de Banesto, (Banco Central Hispano) en 1994.</a:t>
            </a:r>
          </a:p>
          <a:p>
            <a:pPr marL="0" indent="0">
              <a:buNone/>
            </a:pPr>
            <a:endParaRPr lang="es-E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En 1999 Santander compra Banco Central Hispano y se convierte en la entidad financiera líder en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</a:rPr>
              <a:t>iberoamérica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98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163</Words>
  <Application>Microsoft Macintosh PowerPoint</Application>
  <PresentationFormat>Presentación en pantalla (4:3)</PresentationFormat>
  <Paragraphs>22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MARCAS IBEROAMERICAS AÑO POR AÑO</vt:lpstr>
      <vt:lpstr>Presentación de PowerPoint</vt:lpstr>
      <vt:lpstr>Presentación de PowerPoint</vt:lpstr>
      <vt:lpstr>SANTANDER</vt:lpstr>
    </vt:vector>
  </TitlesOfParts>
  <Company>Kimberly-Clark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IBEROAMERICAS AÑO POR AÑO</dc:title>
  <dc:creator>Nunez del Arco, Andrea</dc:creator>
  <cp:lastModifiedBy>Octavio Islas</cp:lastModifiedBy>
  <cp:revision>3</cp:revision>
  <dcterms:created xsi:type="dcterms:W3CDTF">2013-05-31T01:25:15Z</dcterms:created>
  <dcterms:modified xsi:type="dcterms:W3CDTF">2013-06-11T02:30:38Z</dcterms:modified>
</cp:coreProperties>
</file>