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57" r:id="rId3"/>
    <p:sldId id="259" r:id="rId4"/>
    <p:sldId id="256" r:id="rId5"/>
    <p:sldId id="260" r:id="rId6"/>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1104"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printerSettings" Target="printerSettings/printerSettings1.bin"/><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6 Conector recto"/>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28 Título"/>
          <p:cNvSpPr>
            <a:spLocks noGrp="1"/>
          </p:cNvSpPr>
          <p:nvPr>
            <p:ph type="ctrTitle"/>
          </p:nvPr>
        </p:nvSpPr>
        <p:spPr>
          <a:xfrm>
            <a:off x="381000" y="4853411"/>
            <a:ext cx="8458200" cy="1222375"/>
          </a:xfrm>
        </p:spPr>
        <p:txBody>
          <a:bodyPr anchor="t"/>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16" name="15 Marcador de fecha"/>
          <p:cNvSpPr>
            <a:spLocks noGrp="1"/>
          </p:cNvSpPr>
          <p:nvPr>
            <p:ph type="dt" sz="half" idx="10"/>
          </p:nvPr>
        </p:nvSpPr>
        <p:spPr/>
        <p:txBody>
          <a:bodyPr/>
          <a:lstStyle/>
          <a:p>
            <a:fld id="{76EA6490-F7DC-4D6D-8282-3DEFF5A09817}" type="datetimeFigureOut">
              <a:rPr lang="es-EC" smtClean="0"/>
              <a:pPr/>
              <a:t>10/06/13</a:t>
            </a:fld>
            <a:endParaRPr lang="es-EC"/>
          </a:p>
        </p:txBody>
      </p:sp>
      <p:sp>
        <p:nvSpPr>
          <p:cNvPr id="2" name="1 Marcador de pie de página"/>
          <p:cNvSpPr>
            <a:spLocks noGrp="1"/>
          </p:cNvSpPr>
          <p:nvPr>
            <p:ph type="ftr" sz="quarter" idx="11"/>
          </p:nvPr>
        </p:nvSpPr>
        <p:spPr/>
        <p:txBody>
          <a:bodyPr/>
          <a:lstStyle/>
          <a:p>
            <a:endParaRPr lang="es-EC"/>
          </a:p>
        </p:txBody>
      </p:sp>
      <p:sp>
        <p:nvSpPr>
          <p:cNvPr id="15" name="14 Marcador de número de diapositiva"/>
          <p:cNvSpPr>
            <a:spLocks noGrp="1"/>
          </p:cNvSpPr>
          <p:nvPr>
            <p:ph type="sldNum" sz="quarter" idx="12"/>
          </p:nvPr>
        </p:nvSpPr>
        <p:spPr>
          <a:xfrm>
            <a:off x="8229600" y="6473952"/>
            <a:ext cx="758952" cy="246888"/>
          </a:xfrm>
        </p:spPr>
        <p:txBody>
          <a:bodyPr/>
          <a:lstStyle/>
          <a:p>
            <a:fld id="{4A9715BB-52AB-4157-A554-A7AEC3A9CA4C}" type="slidenum">
              <a:rPr lang="es-EC" smtClean="0"/>
              <a:pPr/>
              <a:t>‹Nr.›</a:t>
            </a:fld>
            <a:endParaRPr lang="es-EC"/>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2" name="2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27" name="26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5" name="24 Marcador de fecha"/>
          <p:cNvSpPr>
            <a:spLocks noGrp="1"/>
          </p:cNvSpPr>
          <p:nvPr>
            <p:ph type="dt" sz="half" idx="10"/>
          </p:nvPr>
        </p:nvSpPr>
        <p:spPr/>
        <p:txBody>
          <a:bodyPr/>
          <a:lstStyle/>
          <a:p>
            <a:fld id="{76EA6490-F7DC-4D6D-8282-3DEFF5A09817}" type="datetimeFigureOut">
              <a:rPr lang="es-EC" smtClean="0"/>
              <a:pPr/>
              <a:t>10/06/13</a:t>
            </a:fld>
            <a:endParaRPr lang="es-EC"/>
          </a:p>
        </p:txBody>
      </p:sp>
      <p:sp>
        <p:nvSpPr>
          <p:cNvPr id="19" name="18 Marcador de pie de página"/>
          <p:cNvSpPr>
            <a:spLocks noGrp="1"/>
          </p:cNvSpPr>
          <p:nvPr>
            <p:ph type="ftr" sz="quarter" idx="11"/>
          </p:nvPr>
        </p:nvSpPr>
        <p:spPr>
          <a:xfrm>
            <a:off x="3581400" y="76200"/>
            <a:ext cx="2895600" cy="288925"/>
          </a:xfrm>
        </p:spPr>
        <p:txBody>
          <a:bodyPr/>
          <a:lstStyle/>
          <a:p>
            <a:endParaRPr lang="es-EC"/>
          </a:p>
        </p:txBody>
      </p:sp>
      <p:sp>
        <p:nvSpPr>
          <p:cNvPr id="16" name="15 Marcador de número de diapositiva"/>
          <p:cNvSpPr>
            <a:spLocks noGrp="1"/>
          </p:cNvSpPr>
          <p:nvPr>
            <p:ph type="sldNum" sz="quarter" idx="12"/>
          </p:nvPr>
        </p:nvSpPr>
        <p:spPr>
          <a:xfrm>
            <a:off x="8229600" y="6473952"/>
            <a:ext cx="758952" cy="246888"/>
          </a:xfrm>
        </p:spPr>
        <p:txBody>
          <a:bodyPr/>
          <a:lstStyle/>
          <a:p>
            <a:fld id="{4A9715BB-52AB-4157-A554-A7AEC3A9CA4C}" type="slidenum">
              <a:rPr lang="es-EC" smtClean="0"/>
              <a:pPr/>
              <a:t>‹Nr.›</a:t>
            </a:fld>
            <a:endParaRPr lang="es-EC"/>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3">
        <a:schemeClr val="bg2"/>
      </p:bgRef>
    </p:bg>
    <p:spTree>
      <p:nvGrpSpPr>
        <p:cNvPr id="1" name=""/>
        <p:cNvGrpSpPr/>
        <p:nvPr/>
      </p:nvGrpSpPr>
      <p:grpSpPr>
        <a:xfrm>
          <a:off x="0" y="0"/>
          <a:ext cx="0" cy="0"/>
          <a:chOff x="0" y="0"/>
          <a:chExt cx="0" cy="0"/>
        </a:xfrm>
      </p:grpSpPr>
      <p:sp>
        <p:nvSpPr>
          <p:cNvPr id="7" name="6 Conector recto"/>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Marcador de texto"/>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19" name="18 Marcador de fecha"/>
          <p:cNvSpPr>
            <a:spLocks noGrp="1"/>
          </p:cNvSpPr>
          <p:nvPr>
            <p:ph type="dt" sz="half" idx="10"/>
          </p:nvPr>
        </p:nvSpPr>
        <p:spPr/>
        <p:txBody>
          <a:bodyPr/>
          <a:lstStyle/>
          <a:p>
            <a:fld id="{76EA6490-F7DC-4D6D-8282-3DEFF5A09817}" type="datetimeFigureOut">
              <a:rPr lang="es-EC" smtClean="0"/>
              <a:pPr/>
              <a:t>10/06/13</a:t>
            </a:fld>
            <a:endParaRPr lang="es-EC"/>
          </a:p>
        </p:txBody>
      </p:sp>
      <p:sp>
        <p:nvSpPr>
          <p:cNvPr id="11" name="10 Marcador de pie de página"/>
          <p:cNvSpPr>
            <a:spLocks noGrp="1"/>
          </p:cNvSpPr>
          <p:nvPr>
            <p:ph type="ftr" sz="quarter" idx="11"/>
          </p:nvPr>
        </p:nvSpPr>
        <p:spPr/>
        <p:txBody>
          <a:bodyPr/>
          <a:lstStyle/>
          <a:p>
            <a:endParaRPr lang="es-EC"/>
          </a:p>
        </p:txBody>
      </p:sp>
      <p:sp>
        <p:nvSpPr>
          <p:cNvPr id="16" name="15 Marcador de número de diapositiva"/>
          <p:cNvSpPr>
            <a:spLocks noGrp="1"/>
          </p:cNvSpPr>
          <p:nvPr>
            <p:ph type="sldNum" sz="quarter" idx="12"/>
          </p:nvPr>
        </p:nvSpPr>
        <p:spPr/>
        <p:txBody>
          <a:bodyPr/>
          <a:lstStyle/>
          <a:p>
            <a:fld id="{4A9715BB-52AB-4157-A554-A7AEC3A9CA4C}" type="slidenum">
              <a:rPr lang="es-EC" smtClean="0"/>
              <a:pPr/>
              <a:t>‹Nr.›</a:t>
            </a:fld>
            <a:endParaRPr lang="es-EC"/>
          </a:p>
        </p:txBody>
      </p:sp>
      <p:sp>
        <p:nvSpPr>
          <p:cNvPr id="8" name="7 Título"/>
          <p:cNvSpPr>
            <a:spLocks noGrp="1"/>
          </p:cNvSpPr>
          <p:nvPr>
            <p:ph type="title"/>
          </p:nvPr>
        </p:nvSpPr>
        <p:spPr>
          <a:xfrm>
            <a:off x="180475" y="2947085"/>
            <a:ext cx="8686800" cy="1184825"/>
          </a:xfrm>
        </p:spPr>
        <p:txBody>
          <a:bodyPr rtlCol="0" anchor="t"/>
          <a:lstStyle>
            <a:lvl1pPr algn="r">
              <a:defRPr/>
            </a:lvl1pPr>
          </a:lstStyle>
          <a:p>
            <a:r>
              <a:rPr kumimoji="0" lang="es-ES" smtClean="0"/>
              <a:t>Haga clic para modificar el estilo de título del patrón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0" name="19 Título"/>
          <p:cNvSpPr>
            <a:spLocks noGrp="1"/>
          </p:cNvSpPr>
          <p:nvPr>
            <p:ph type="title"/>
          </p:nvPr>
        </p:nvSpPr>
        <p:spPr>
          <a:xfrm>
            <a:off x="301752" y="457200"/>
            <a:ext cx="8686800" cy="841248"/>
          </a:xfrm>
        </p:spPr>
        <p:txBody>
          <a:bodyPr/>
          <a:lstStyle/>
          <a:p>
            <a:r>
              <a:rPr kumimoji="0" lang="es-ES" smtClean="0"/>
              <a:t>Haga clic para modificar el estilo de título del patrón</a:t>
            </a:r>
            <a:endParaRPr kumimoji="0" lang="en-US"/>
          </a:p>
        </p:txBody>
      </p:sp>
      <p:sp>
        <p:nvSpPr>
          <p:cNvPr id="14" name="13 Marcador de contenido"/>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1" name="20 Marcador de fecha"/>
          <p:cNvSpPr>
            <a:spLocks noGrp="1"/>
          </p:cNvSpPr>
          <p:nvPr>
            <p:ph type="dt" sz="half" idx="10"/>
          </p:nvPr>
        </p:nvSpPr>
        <p:spPr/>
        <p:txBody>
          <a:bodyPr/>
          <a:lstStyle/>
          <a:p>
            <a:fld id="{76EA6490-F7DC-4D6D-8282-3DEFF5A09817}" type="datetimeFigureOut">
              <a:rPr lang="es-EC" smtClean="0"/>
              <a:pPr/>
              <a:t>10/06/13</a:t>
            </a:fld>
            <a:endParaRPr lang="es-EC"/>
          </a:p>
        </p:txBody>
      </p:sp>
      <p:sp>
        <p:nvSpPr>
          <p:cNvPr id="10" name="9 Marcador de pie de página"/>
          <p:cNvSpPr>
            <a:spLocks noGrp="1"/>
          </p:cNvSpPr>
          <p:nvPr>
            <p:ph type="ftr" sz="quarter" idx="11"/>
          </p:nvPr>
        </p:nvSpPr>
        <p:spPr/>
        <p:txBody>
          <a:bodyPr/>
          <a:lstStyle/>
          <a:p>
            <a:endParaRPr lang="es-EC"/>
          </a:p>
        </p:txBody>
      </p:sp>
      <p:sp>
        <p:nvSpPr>
          <p:cNvPr id="31" name="30 Marcador de número de diapositiva"/>
          <p:cNvSpPr>
            <a:spLocks noGrp="1"/>
          </p:cNvSpPr>
          <p:nvPr>
            <p:ph type="sldNum" sz="quarter" idx="12"/>
          </p:nvPr>
        </p:nvSpPr>
        <p:spPr/>
        <p:txBody>
          <a:bodyPr/>
          <a:lstStyle/>
          <a:p>
            <a:fld id="{4A9715BB-52AB-4157-A554-A7AEC3A9CA4C}" type="slidenum">
              <a:rPr lang="es-EC" smtClean="0"/>
              <a:pPr/>
              <a:t>‹Nr.›</a:t>
            </a:fld>
            <a:endParaRPr lang="es-EC"/>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9" name="28 Título"/>
          <p:cNvSpPr>
            <a:spLocks noGrp="1"/>
          </p:cNvSpPr>
          <p:nvPr>
            <p:ph type="title"/>
          </p:nvPr>
        </p:nvSpPr>
        <p:spPr>
          <a:xfrm>
            <a:off x="304800" y="5410200"/>
            <a:ext cx="8610600" cy="882650"/>
          </a:xfrm>
        </p:spPr>
        <p:txBody>
          <a:bodyPr anchor="ctr"/>
          <a:lstStyle>
            <a:lvl1pPr>
              <a:defRPr/>
            </a:lvl1p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25" name="24 Marcador de texto"/>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8" name="27 Marcador de contenido"/>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0" name="9 Marcador de fecha"/>
          <p:cNvSpPr>
            <a:spLocks noGrp="1"/>
          </p:cNvSpPr>
          <p:nvPr>
            <p:ph type="dt" sz="half" idx="10"/>
          </p:nvPr>
        </p:nvSpPr>
        <p:spPr/>
        <p:txBody>
          <a:bodyPr/>
          <a:lstStyle/>
          <a:p>
            <a:fld id="{76EA6490-F7DC-4D6D-8282-3DEFF5A09817}" type="datetimeFigureOut">
              <a:rPr lang="es-EC" smtClean="0"/>
              <a:pPr/>
              <a:t>10/06/13</a:t>
            </a:fld>
            <a:endParaRPr lang="es-EC"/>
          </a:p>
        </p:txBody>
      </p:sp>
      <p:sp>
        <p:nvSpPr>
          <p:cNvPr id="6" name="5 Marcador de pie de página"/>
          <p:cNvSpPr>
            <a:spLocks noGrp="1"/>
          </p:cNvSpPr>
          <p:nvPr>
            <p:ph type="ftr" sz="quarter" idx="11"/>
          </p:nvPr>
        </p:nvSpPr>
        <p:spPr/>
        <p:txBody>
          <a:bodyPr/>
          <a:lstStyle/>
          <a:p>
            <a:endParaRPr lang="es-EC"/>
          </a:p>
        </p:txBody>
      </p:sp>
      <p:sp>
        <p:nvSpPr>
          <p:cNvPr id="7" name="6 Marcador de número de diapositiva"/>
          <p:cNvSpPr>
            <a:spLocks noGrp="1"/>
          </p:cNvSpPr>
          <p:nvPr>
            <p:ph type="sldNum" sz="quarter" idx="12"/>
          </p:nvPr>
        </p:nvSpPr>
        <p:spPr>
          <a:xfrm>
            <a:off x="8229600" y="6477000"/>
            <a:ext cx="762000" cy="246888"/>
          </a:xfrm>
        </p:spPr>
        <p:txBody>
          <a:bodyPr/>
          <a:lstStyle/>
          <a:p>
            <a:fld id="{4A9715BB-52AB-4157-A554-A7AEC3A9CA4C}" type="slidenum">
              <a:rPr lang="es-EC" smtClean="0"/>
              <a:pPr/>
              <a:t>‹Nr.›</a:t>
            </a:fld>
            <a:endParaRPr lang="es-EC"/>
          </a:p>
        </p:txBody>
      </p:sp>
      <p:sp>
        <p:nvSpPr>
          <p:cNvPr id="11" name="10 Conector recto"/>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30" name="29 Título"/>
          <p:cNvSpPr>
            <a:spLocks noGrp="1"/>
          </p:cNvSpPr>
          <p:nvPr>
            <p:ph type="title"/>
          </p:nvPr>
        </p:nvSpPr>
        <p:spPr>
          <a:xfrm>
            <a:off x="301752" y="457200"/>
            <a:ext cx="8686800" cy="841248"/>
          </a:xfrm>
        </p:spPr>
        <p:txBody>
          <a:bodyPr/>
          <a:lstStyle/>
          <a:p>
            <a:r>
              <a:rPr kumimoji="0" lang="es-ES" smtClean="0"/>
              <a:t>Haga clic para modificar el estilo de título del patrón</a:t>
            </a:r>
            <a:endParaRPr kumimoji="0" lang="en-US"/>
          </a:p>
        </p:txBody>
      </p:sp>
      <p:sp>
        <p:nvSpPr>
          <p:cNvPr id="12" name="11 Marcador de fecha"/>
          <p:cNvSpPr>
            <a:spLocks noGrp="1"/>
          </p:cNvSpPr>
          <p:nvPr>
            <p:ph type="dt" sz="half" idx="10"/>
          </p:nvPr>
        </p:nvSpPr>
        <p:spPr/>
        <p:txBody>
          <a:bodyPr/>
          <a:lstStyle/>
          <a:p>
            <a:fld id="{76EA6490-F7DC-4D6D-8282-3DEFF5A09817}" type="datetimeFigureOut">
              <a:rPr lang="es-EC" smtClean="0"/>
              <a:pPr/>
              <a:t>10/06/13</a:t>
            </a:fld>
            <a:endParaRPr lang="es-EC"/>
          </a:p>
        </p:txBody>
      </p:sp>
      <p:sp>
        <p:nvSpPr>
          <p:cNvPr id="21" name="20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4A9715BB-52AB-4157-A554-A7AEC3A9CA4C}" type="slidenum">
              <a:rPr lang="es-EC" smtClean="0"/>
              <a:pPr/>
              <a:t>‹Nr.›</a:t>
            </a:fld>
            <a:endParaRPr lang="es-EC"/>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76EA6490-F7DC-4D6D-8282-3DEFF5A09817}" type="datetimeFigureOut">
              <a:rPr lang="es-EC" smtClean="0"/>
              <a:pPr/>
              <a:t>10/06/13</a:t>
            </a:fld>
            <a:endParaRPr lang="es-EC"/>
          </a:p>
        </p:txBody>
      </p:sp>
      <p:sp>
        <p:nvSpPr>
          <p:cNvPr id="24" name="23 Marcador de pie de página"/>
          <p:cNvSpPr>
            <a:spLocks noGrp="1"/>
          </p:cNvSpPr>
          <p:nvPr>
            <p:ph type="ftr" sz="quarter" idx="11"/>
          </p:nvPr>
        </p:nvSpPr>
        <p:spPr/>
        <p:txBody>
          <a:bodyPr/>
          <a:lstStyle/>
          <a:p>
            <a:endParaRPr lang="es-EC"/>
          </a:p>
        </p:txBody>
      </p:sp>
      <p:sp>
        <p:nvSpPr>
          <p:cNvPr id="7" name="6 Marcador de número de diapositiva"/>
          <p:cNvSpPr>
            <a:spLocks noGrp="1"/>
          </p:cNvSpPr>
          <p:nvPr>
            <p:ph type="sldNum" sz="quarter" idx="12"/>
          </p:nvPr>
        </p:nvSpPr>
        <p:spPr/>
        <p:txBody>
          <a:bodyPr/>
          <a:lstStyle/>
          <a:p>
            <a:fld id="{4A9715BB-52AB-4157-A554-A7AEC3A9CA4C}" type="slidenum">
              <a:rPr lang="es-EC" smtClean="0"/>
              <a:pPr/>
              <a:t>‹Nr.›</a:t>
            </a:fld>
            <a:endParaRPr lang="es-EC"/>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7 Conector recto"/>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Título"/>
          <p:cNvSpPr>
            <a:spLocks noGrp="1"/>
          </p:cNvSpPr>
          <p:nvPr>
            <p:ph type="title"/>
          </p:nvPr>
        </p:nvSpPr>
        <p:spPr>
          <a:xfrm>
            <a:off x="457200" y="5486400"/>
            <a:ext cx="8458200" cy="520700"/>
          </a:xfrm>
        </p:spPr>
        <p:txBody>
          <a:bodyPr anchor="ctr"/>
          <a:lstStyle>
            <a:lvl1pPr algn="l">
              <a:buNone/>
              <a:defRPr sz="2000" b="1"/>
            </a:lvl1pPr>
          </a:lstStyle>
          <a:p>
            <a:r>
              <a:rPr kumimoji="0" lang="es-ES" smtClean="0"/>
              <a:t>Haga clic para modificar el estilo de título del patrón</a:t>
            </a:r>
            <a:endParaRPr kumimoji="0" lang="en-US"/>
          </a:p>
        </p:txBody>
      </p:sp>
      <p:sp>
        <p:nvSpPr>
          <p:cNvPr id="26" name="25 Marcador de texto"/>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14" name="13 Marcador de contenido"/>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5" name="24 Marcador de fecha"/>
          <p:cNvSpPr>
            <a:spLocks noGrp="1"/>
          </p:cNvSpPr>
          <p:nvPr>
            <p:ph type="dt" sz="half" idx="10"/>
          </p:nvPr>
        </p:nvSpPr>
        <p:spPr/>
        <p:txBody>
          <a:bodyPr/>
          <a:lstStyle/>
          <a:p>
            <a:fld id="{76EA6490-F7DC-4D6D-8282-3DEFF5A09817}" type="datetimeFigureOut">
              <a:rPr lang="es-EC" smtClean="0"/>
              <a:pPr/>
              <a:t>10/06/13</a:t>
            </a:fld>
            <a:endParaRPr lang="es-EC"/>
          </a:p>
        </p:txBody>
      </p:sp>
      <p:sp>
        <p:nvSpPr>
          <p:cNvPr id="29" name="28 Marcador de pie de página"/>
          <p:cNvSpPr>
            <a:spLocks noGrp="1"/>
          </p:cNvSpPr>
          <p:nvPr>
            <p:ph type="ftr" sz="quarter" idx="11"/>
          </p:nvPr>
        </p:nvSpPr>
        <p:spPr/>
        <p:txBody>
          <a:bodyPr/>
          <a:lstStyle/>
          <a:p>
            <a:endParaRPr lang="es-EC"/>
          </a:p>
        </p:txBody>
      </p:sp>
      <p:sp>
        <p:nvSpPr>
          <p:cNvPr id="7" name="6 Marcador de número de diapositiva"/>
          <p:cNvSpPr>
            <a:spLocks noGrp="1"/>
          </p:cNvSpPr>
          <p:nvPr>
            <p:ph type="sldNum" sz="quarter" idx="12"/>
          </p:nvPr>
        </p:nvSpPr>
        <p:spPr/>
        <p:txBody>
          <a:bodyPr/>
          <a:lstStyle/>
          <a:p>
            <a:fld id="{4A9715BB-52AB-4157-A554-A7AEC3A9CA4C}" type="slidenum">
              <a:rPr lang="es-EC" smtClean="0"/>
              <a:pPr/>
              <a:t>‹Nr.›</a:t>
            </a:fld>
            <a:endParaRPr lang="es-EC"/>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3" name="12 Marcador de posición de imagen"/>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s-ES" smtClean="0"/>
              <a:t>Haga clic en el icono para agregar una imagen</a:t>
            </a:r>
            <a:endParaRPr kumimoji="0" lang="en-US" dirty="0"/>
          </a:p>
        </p:txBody>
      </p:sp>
      <p:sp>
        <p:nvSpPr>
          <p:cNvPr id="7" name="6 Marcador de fecha"/>
          <p:cNvSpPr>
            <a:spLocks noGrp="1"/>
          </p:cNvSpPr>
          <p:nvPr>
            <p:ph type="dt" sz="half" idx="10"/>
          </p:nvPr>
        </p:nvSpPr>
        <p:spPr/>
        <p:txBody>
          <a:bodyPr/>
          <a:lstStyle/>
          <a:p>
            <a:fld id="{76EA6490-F7DC-4D6D-8282-3DEFF5A09817}" type="datetimeFigureOut">
              <a:rPr lang="es-EC" smtClean="0"/>
              <a:pPr/>
              <a:t>10/06/13</a:t>
            </a:fld>
            <a:endParaRPr lang="es-EC"/>
          </a:p>
        </p:txBody>
      </p:sp>
      <p:sp>
        <p:nvSpPr>
          <p:cNvPr id="5" name="4 Marcador de pie de página"/>
          <p:cNvSpPr>
            <a:spLocks noGrp="1"/>
          </p:cNvSpPr>
          <p:nvPr>
            <p:ph type="ftr" sz="quarter" idx="11"/>
          </p:nvPr>
        </p:nvSpPr>
        <p:spPr/>
        <p:txBody>
          <a:bodyPr/>
          <a:lstStyle/>
          <a:p>
            <a:endParaRPr lang="es-EC"/>
          </a:p>
        </p:txBody>
      </p:sp>
      <p:sp>
        <p:nvSpPr>
          <p:cNvPr id="31" name="30 Marcador de número de diapositiva"/>
          <p:cNvSpPr>
            <a:spLocks noGrp="1"/>
          </p:cNvSpPr>
          <p:nvPr>
            <p:ph type="sldNum" sz="quarter" idx="12"/>
          </p:nvPr>
        </p:nvSpPr>
        <p:spPr/>
        <p:txBody>
          <a:bodyPr/>
          <a:lstStyle/>
          <a:p>
            <a:fld id="{4A9715BB-52AB-4157-A554-A7AEC3A9CA4C}" type="slidenum">
              <a:rPr lang="es-EC" smtClean="0"/>
              <a:pPr/>
              <a:t>‹Nr.›</a:t>
            </a:fld>
            <a:endParaRPr lang="es-EC"/>
          </a:p>
        </p:txBody>
      </p:sp>
      <p:sp>
        <p:nvSpPr>
          <p:cNvPr id="17" name="16 Título"/>
          <p:cNvSpPr>
            <a:spLocks noGrp="1"/>
          </p:cNvSpPr>
          <p:nvPr>
            <p:ph type="title"/>
          </p:nvPr>
        </p:nvSpPr>
        <p:spPr>
          <a:xfrm>
            <a:off x="381000" y="4993760"/>
            <a:ext cx="5867400" cy="522288"/>
          </a:xfrm>
        </p:spPr>
        <p:txBody>
          <a:bodyPr anchor="ctr"/>
          <a:lstStyle>
            <a:lvl1pPr algn="l">
              <a:buNone/>
              <a:defRPr sz="2000" b="1"/>
            </a:lvl1pPr>
          </a:lstStyle>
          <a:p>
            <a:r>
              <a:rPr kumimoji="0" lang="es-ES" smtClean="0"/>
              <a:t>Haga clic para modificar el estilo de título del patrón</a:t>
            </a:r>
            <a:endParaRPr kumimoji="0" lang="en-US"/>
          </a:p>
        </p:txBody>
      </p:sp>
      <p:sp>
        <p:nvSpPr>
          <p:cNvPr id="26" name="25 Marcador de texto"/>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6EA6490-F7DC-4D6D-8282-3DEFF5A09817}" type="datetimeFigureOut">
              <a:rPr lang="es-EC" smtClean="0"/>
              <a:pPr/>
              <a:t>10/06/13</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4A9715BB-52AB-4157-A554-A7AEC3A9CA4C}" type="slidenum">
              <a:rPr lang="es-EC" smtClean="0"/>
              <a:pPr/>
              <a:t>‹Nr.›</a:t>
            </a:fld>
            <a:endParaRPr lang="es-EC"/>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58000" y="549276"/>
            <a:ext cx="18288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549276"/>
            <a:ext cx="62484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6EA6490-F7DC-4D6D-8282-3DEFF5A09817}" type="datetimeFigureOut">
              <a:rPr lang="es-EC" smtClean="0"/>
              <a:pPr/>
              <a:t>10/06/13</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4A9715BB-52AB-4157-A554-A7AEC3A9CA4C}" type="slidenum">
              <a:rPr lang="es-EC" smtClean="0"/>
              <a:pPr/>
              <a:t>‹Nr.›</a:t>
            </a:fld>
            <a:endParaRPr lang="es-EC"/>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Conector recto"/>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7 Marcador de texto"/>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1" name="10 Marcador de fecha"/>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76EA6490-F7DC-4D6D-8282-3DEFF5A09817}" type="datetimeFigureOut">
              <a:rPr lang="es-EC" smtClean="0"/>
              <a:pPr/>
              <a:t>10/06/13</a:t>
            </a:fld>
            <a:endParaRPr lang="es-EC"/>
          </a:p>
        </p:txBody>
      </p:sp>
      <p:sp>
        <p:nvSpPr>
          <p:cNvPr id="28" name="27 Marcador de pie de página"/>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s-EC"/>
          </a:p>
        </p:txBody>
      </p:sp>
      <p:sp>
        <p:nvSpPr>
          <p:cNvPr id="5" name="4 Marcador de número de diapositiva"/>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4A9715BB-52AB-4157-A554-A7AEC3A9CA4C}" type="slidenum">
              <a:rPr lang="es-EC" smtClean="0"/>
              <a:pPr/>
              <a:t>‹Nr.›</a:t>
            </a:fld>
            <a:endParaRPr lang="es-EC"/>
          </a:p>
        </p:txBody>
      </p:sp>
      <p:sp>
        <p:nvSpPr>
          <p:cNvPr id="10" name="9 Marcador de título"/>
          <p:cNvSpPr>
            <a:spLocks noGrp="1"/>
          </p:cNvSpPr>
          <p:nvPr>
            <p:ph type="title"/>
          </p:nvPr>
        </p:nvSpPr>
        <p:spPr>
          <a:xfrm>
            <a:off x="304800" y="457200"/>
            <a:ext cx="8686800" cy="838200"/>
          </a:xfrm>
          <a:prstGeom prst="rect">
            <a:avLst/>
          </a:prstGeom>
        </p:spPr>
        <p:txBody>
          <a:bodyPr vert="horz" anchor="ctr">
            <a:normAutofit/>
          </a:bodyPr>
          <a:lstStyle/>
          <a:p>
            <a:r>
              <a:rPr kumimoji="0" lang="es-ES" smtClean="0"/>
              <a:t>Haga clic para modificar el estilo de título del patrón</a:t>
            </a:r>
            <a:endParaRPr kumimoji="0" lang="en-US"/>
          </a:p>
        </p:txBody>
      </p:sp>
      <p:sp>
        <p:nvSpPr>
          <p:cNvPr id="9" name="8 Conector recto"/>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Conector recto"/>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jpeg"/><Relationship Id="rId5" Type="http://schemas.openxmlformats.org/officeDocument/2006/relationships/image" Target="../media/image6.jpeg"/><Relationship Id="rId6" Type="http://schemas.openxmlformats.org/officeDocument/2006/relationships/image" Target="../media/image7.png"/><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8.gif"/><Relationship Id="rId5" Type="http://schemas.openxmlformats.org/officeDocument/2006/relationships/image" Target="../media/image9.png"/><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jpeg"/><Relationship Id="rId5" Type="http://schemas.openxmlformats.org/officeDocument/2006/relationships/image" Target="../media/image6.jpeg"/><Relationship Id="rId6" Type="http://schemas.openxmlformats.org/officeDocument/2006/relationships/image" Target="../media/image10.jpeg"/><Relationship Id="rId7" Type="http://schemas.openxmlformats.org/officeDocument/2006/relationships/image" Target="../media/image11.png"/><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12.png"/><Relationship Id="rId5" Type="http://schemas.openxmlformats.org/officeDocument/2006/relationships/image" Target="../media/image13.jpeg"/><Relationship Id="rId6" Type="http://schemas.openxmlformats.org/officeDocument/2006/relationships/image" Target="../media/image14.jpeg"/><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15.jpeg"/><Relationship Id="rId5" Type="http://schemas.openxmlformats.org/officeDocument/2006/relationships/image" Target="../media/image16.jpeg"/><Relationship Id="rId1" Type="http://schemas.openxmlformats.org/officeDocument/2006/relationships/slideLayout" Target="../slideLayouts/slideLayout1.xml"/><Relationship Id="rId2"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707904" y="2277010"/>
            <a:ext cx="2664296" cy="418576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C" sz="1400" b="1" i="0" u="none" strike="noStrike" cap="none" normalizeH="0" baseline="0" dirty="0" smtClean="0">
                <a:ln>
                  <a:noFill/>
                </a:ln>
                <a:solidFill>
                  <a:schemeClr val="tx1"/>
                </a:solidFill>
                <a:effectLst/>
                <a:cs typeface="Arial" pitchFamily="34" charset="0"/>
              </a:rPr>
              <a:t>MISIÓN: </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C" sz="1400" b="0" i="0" u="none" strike="noStrike" cap="none" normalizeH="0" baseline="0" dirty="0" smtClean="0">
              <a:ln>
                <a:noFill/>
              </a:ln>
              <a:solidFill>
                <a:schemeClr val="tx1"/>
              </a:solidFill>
              <a:effectLst/>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s-EC" sz="1400" b="0" i="0" u="none" strike="noStrike" cap="none" normalizeH="0" baseline="0" dirty="0" smtClean="0">
                <a:ln>
                  <a:noFill/>
                </a:ln>
                <a:solidFill>
                  <a:srgbClr val="000000"/>
                </a:solidFill>
                <a:effectLst/>
                <a:cs typeface="Arial" pitchFamily="34" charset="0"/>
              </a:rPr>
              <a:t>Inspirados en el potencial de nuestra gente creemos en el desarrollo personal y profesional para alcanzar el objetivo de un país proactivo de gente emprendedora creando un futuro cierto y promisorio </a:t>
            </a:r>
            <a:r>
              <a:rPr kumimoji="0" lang="es-EC" sz="1400" b="0" i="0" u="none" strike="noStrike" cap="none" normalizeH="0" baseline="0" dirty="0" smtClean="0">
                <a:ln>
                  <a:noFill/>
                </a:ln>
                <a:solidFill>
                  <a:schemeClr val="tx1"/>
                </a:solidFill>
                <a:effectLst/>
                <a:cs typeface="Arial" pitchFamily="34" charset="0"/>
              </a:rPr>
              <a:t/>
            </a:r>
            <a:br>
              <a:rPr kumimoji="0" lang="es-EC" sz="1400" b="0" i="0" u="none" strike="noStrike" cap="none" normalizeH="0" baseline="0" dirty="0" smtClean="0">
                <a:ln>
                  <a:noFill/>
                </a:ln>
                <a:solidFill>
                  <a:schemeClr val="tx1"/>
                </a:solidFill>
                <a:effectLst/>
                <a:cs typeface="Arial" pitchFamily="34" charset="0"/>
              </a:rPr>
            </a:br>
            <a:r>
              <a:rPr kumimoji="0" lang="es-EC" sz="1400" b="0" i="0" u="none" strike="noStrike" cap="none" normalizeH="0" baseline="0" dirty="0" smtClean="0">
                <a:ln>
                  <a:noFill/>
                </a:ln>
                <a:solidFill>
                  <a:schemeClr val="tx1"/>
                </a:solidFill>
                <a:effectLst/>
                <a:cs typeface="Arial" pitchFamily="34" charset="0"/>
              </a:rPr>
              <a:t>  </a:t>
            </a:r>
            <a:br>
              <a:rPr kumimoji="0" lang="es-EC" sz="1400" b="0" i="0" u="none" strike="noStrike" cap="none" normalizeH="0" baseline="0" dirty="0" smtClean="0">
                <a:ln>
                  <a:noFill/>
                </a:ln>
                <a:solidFill>
                  <a:schemeClr val="tx1"/>
                </a:solidFill>
                <a:effectLst/>
                <a:cs typeface="Arial" pitchFamily="34" charset="0"/>
              </a:rPr>
            </a:br>
            <a:r>
              <a:rPr kumimoji="0" lang="es-EC" sz="1400" b="1" i="0" u="none" strike="noStrike" cap="none" normalizeH="0" baseline="0" dirty="0" smtClean="0">
                <a:ln>
                  <a:noFill/>
                </a:ln>
                <a:solidFill>
                  <a:schemeClr val="tx1"/>
                </a:solidFill>
                <a:effectLst/>
                <a:cs typeface="Arial" pitchFamily="34" charset="0"/>
              </a:rPr>
              <a:t>VISIÓN:</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C" sz="1400" b="0" i="0" u="none" strike="noStrike" cap="none" normalizeH="0" baseline="0" dirty="0" smtClean="0">
              <a:ln>
                <a:noFill/>
              </a:ln>
              <a:solidFill>
                <a:schemeClr val="tx1"/>
              </a:solidFill>
              <a:effectLst/>
              <a:cs typeface="Arial" pitchFamily="34" charset="0"/>
            </a:endParaRPr>
          </a:p>
          <a:p>
            <a:pPr lvl="0" algn="just" fontAlgn="base">
              <a:spcBef>
                <a:spcPct val="0"/>
              </a:spcBef>
              <a:spcAft>
                <a:spcPct val="0"/>
              </a:spcAft>
            </a:pPr>
            <a:r>
              <a:rPr kumimoji="0" lang="es-EC" sz="1400" b="0" i="0" u="none" strike="noStrike" cap="none" normalizeH="0" baseline="0" dirty="0" smtClean="0">
                <a:ln>
                  <a:noFill/>
                </a:ln>
                <a:solidFill>
                  <a:srgbClr val="000000"/>
                </a:solidFill>
                <a:effectLst/>
                <a:cs typeface="Arial" pitchFamily="34" charset="0"/>
              </a:rPr>
              <a:t>Construimos equipos profesionales proactivos, orientados a la acción y a los resultados con herramientas que generan reflexión, pasión y compromiso.</a:t>
            </a:r>
            <a:r>
              <a:rPr kumimoji="0" lang="es-EC" sz="1400" b="0" i="0" u="none" strike="noStrike" cap="none" normalizeH="0" baseline="0" dirty="0" smtClean="0">
                <a:ln>
                  <a:noFill/>
                </a:ln>
                <a:solidFill>
                  <a:schemeClr val="tx1"/>
                </a:solidFill>
                <a:effectLst/>
                <a:cs typeface="Arial" pitchFamily="34" charset="0"/>
              </a:rPr>
              <a:t/>
            </a:r>
            <a:br>
              <a:rPr kumimoji="0" lang="es-EC" sz="1400" b="0" i="0" u="none" strike="noStrike" cap="none" normalizeH="0" baseline="0" dirty="0" smtClean="0">
                <a:ln>
                  <a:noFill/>
                </a:ln>
                <a:solidFill>
                  <a:schemeClr val="tx1"/>
                </a:solidFill>
                <a:effectLst/>
                <a:cs typeface="Arial" pitchFamily="34" charset="0"/>
              </a:rPr>
            </a:br>
            <a:endParaRPr kumimoji="0" lang="es-EC" sz="1400" b="0" i="0" u="none" strike="noStrike" cap="none" normalizeH="0" baseline="0" dirty="0" smtClean="0">
              <a:ln>
                <a:noFill/>
              </a:ln>
              <a:solidFill>
                <a:schemeClr val="tx1"/>
              </a:solidFill>
              <a:effectLst/>
              <a:cs typeface="Arial" pitchFamily="34" charset="0"/>
            </a:endParaRPr>
          </a:p>
        </p:txBody>
      </p:sp>
      <p:pic>
        <p:nvPicPr>
          <p:cNvPr id="1026" name="Picture 2" descr="http://www.blifetraining.org/images/mision.png"/>
          <p:cNvPicPr>
            <a:picLocks noChangeAspect="1" noChangeArrowheads="1"/>
          </p:cNvPicPr>
          <p:nvPr/>
        </p:nvPicPr>
        <p:blipFill>
          <a:blip r:embed="rId2" cstate="print"/>
          <a:srcRect/>
          <a:stretch>
            <a:fillRect/>
          </a:stretch>
        </p:blipFill>
        <p:spPr bwMode="auto">
          <a:xfrm>
            <a:off x="155575" y="-685800"/>
            <a:ext cx="495300" cy="190500"/>
          </a:xfrm>
          <a:prstGeom prst="rect">
            <a:avLst/>
          </a:prstGeom>
          <a:noFill/>
        </p:spPr>
      </p:pic>
      <p:sp>
        <p:nvSpPr>
          <p:cNvPr id="7" name="Rectangle 1"/>
          <p:cNvSpPr>
            <a:spLocks noChangeArrowheads="1"/>
          </p:cNvSpPr>
          <p:nvPr/>
        </p:nvSpPr>
        <p:spPr bwMode="auto">
          <a:xfrm>
            <a:off x="251520" y="2310844"/>
            <a:ext cx="3240360" cy="40318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r>
              <a:rPr lang="es-EC" sz="1400" b="1" dirty="0" smtClean="0"/>
              <a:t>MISIÓN</a:t>
            </a:r>
            <a:r>
              <a:rPr lang="es-EC" sz="1400" b="1" dirty="0"/>
              <a:t/>
            </a:r>
            <a:br>
              <a:rPr lang="es-EC" sz="1400" b="1" dirty="0"/>
            </a:br>
            <a:endParaRPr lang="es-EC" sz="1400" dirty="0"/>
          </a:p>
          <a:p>
            <a:pPr algn="just" fontAlgn="base"/>
            <a:r>
              <a:rPr lang="es-EC" sz="1400" dirty="0" smtClean="0"/>
              <a:t>Soy una persona dedicada a todos los aspectos de mi vida, agradecida por la formación de mis padres,  comprometida  en el proceso de, mi </a:t>
            </a:r>
            <a:r>
              <a:rPr lang="es-EC" sz="1400" dirty="0"/>
              <a:t>formación profesional </a:t>
            </a:r>
            <a:r>
              <a:rPr lang="es-EC" sz="1400" dirty="0" smtClean="0"/>
              <a:t>,luchadora y  que disfruta de la vida cada </a:t>
            </a:r>
            <a:r>
              <a:rPr lang="es-EC" sz="1400" dirty="0"/>
              <a:t>instante. </a:t>
            </a:r>
            <a:endParaRPr lang="es-EC" sz="1400" dirty="0" smtClean="0"/>
          </a:p>
          <a:p>
            <a:pPr fontAlgn="base"/>
            <a:r>
              <a:rPr lang="es-EC" sz="1400" dirty="0"/>
              <a:t/>
            </a:r>
            <a:br>
              <a:rPr lang="es-EC" sz="1400" dirty="0"/>
            </a:br>
            <a:r>
              <a:rPr lang="es-EC" sz="1400" b="1" dirty="0" smtClean="0"/>
              <a:t>VISIÓN</a:t>
            </a:r>
            <a:r>
              <a:rPr lang="es-EC" sz="1400" b="1" dirty="0"/>
              <a:t/>
            </a:r>
            <a:br>
              <a:rPr lang="es-EC" sz="1400" b="1" dirty="0"/>
            </a:br>
            <a:endParaRPr lang="es-EC" sz="1400" dirty="0"/>
          </a:p>
          <a:p>
            <a:pPr algn="just" fontAlgn="base"/>
            <a:r>
              <a:rPr lang="es-EC" sz="1400" dirty="0" smtClean="0"/>
              <a:t>En el 2017 ser </a:t>
            </a:r>
            <a:r>
              <a:rPr lang="es-EC" sz="1400" dirty="0"/>
              <a:t>una profesional de éxito, capaz de aportar a mi familia, </a:t>
            </a:r>
            <a:r>
              <a:rPr lang="es-EC" sz="1400" dirty="0" smtClean="0"/>
              <a:t>poniendo </a:t>
            </a:r>
            <a:r>
              <a:rPr lang="es-EC" sz="1400" dirty="0"/>
              <a:t>en práctica </a:t>
            </a:r>
            <a:r>
              <a:rPr lang="es-EC" sz="1400" dirty="0" smtClean="0"/>
              <a:t>los valores y conocimientos adquiridos para ir creciendo día </a:t>
            </a:r>
            <a:r>
              <a:rPr lang="es-EC" sz="1400" dirty="0"/>
              <a:t>a </a:t>
            </a:r>
            <a:r>
              <a:rPr lang="es-EC" sz="1400" dirty="0" smtClean="0"/>
              <a:t>día y ser ejemplo de futuras generaciones</a:t>
            </a:r>
            <a:r>
              <a:rPr kumimoji="0" lang="es-EC" sz="1400" b="1" i="0" u="none" strike="noStrike" cap="none" normalizeH="0" baseline="0" dirty="0" smtClean="0">
                <a:ln>
                  <a:noFill/>
                </a:ln>
                <a:solidFill>
                  <a:schemeClr val="tx1"/>
                </a:solidFill>
                <a:effectLst/>
                <a:cs typeface="Arial" pitchFamily="34" charset="0"/>
              </a:rPr>
              <a:t> </a:t>
            </a:r>
          </a:p>
          <a:p>
            <a:pPr algn="just" fontAlgn="base"/>
            <a:endParaRPr lang="es-EC" sz="1400" b="1" dirty="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C" b="0" i="0" u="none" strike="noStrike" cap="none" normalizeH="0" baseline="0" dirty="0" smtClean="0">
              <a:ln>
                <a:noFill/>
              </a:ln>
              <a:solidFill>
                <a:schemeClr val="tx1"/>
              </a:solidFill>
              <a:effectLst/>
              <a:latin typeface="Arial" pitchFamily="34" charset="0"/>
              <a:cs typeface="Arial" pitchFamily="34" charset="0"/>
            </a:endParaRPr>
          </a:p>
        </p:txBody>
      </p:sp>
      <p:pic>
        <p:nvPicPr>
          <p:cNvPr id="1028" name="Picture 4"/>
          <p:cNvPicPr>
            <a:picLocks noChangeAspect="1" noChangeArrowheads="1"/>
          </p:cNvPicPr>
          <p:nvPr/>
        </p:nvPicPr>
        <p:blipFill>
          <a:blip r:embed="rId3" cstate="print"/>
          <a:srcRect l="17983" t="10453" r="54899" b="79703"/>
          <a:stretch>
            <a:fillRect/>
          </a:stretch>
        </p:blipFill>
        <p:spPr bwMode="auto">
          <a:xfrm>
            <a:off x="3635896" y="764704"/>
            <a:ext cx="2808312" cy="1008112"/>
          </a:xfrm>
          <a:prstGeom prst="rect">
            <a:avLst/>
          </a:prstGeom>
          <a:noFill/>
          <a:ln w="9525">
            <a:noFill/>
            <a:miter lim="800000"/>
            <a:headEnd/>
            <a:tailEnd/>
          </a:ln>
        </p:spPr>
      </p:pic>
      <p:pic>
        <p:nvPicPr>
          <p:cNvPr id="1029" name="Picture 5" descr="C:\Users\Hugo Garcia\Downloads\20130529_182915.jpg"/>
          <p:cNvPicPr>
            <a:picLocks noChangeAspect="1" noChangeArrowheads="1"/>
          </p:cNvPicPr>
          <p:nvPr/>
        </p:nvPicPr>
        <p:blipFill>
          <a:blip r:embed="rId4" cstate="print">
            <a:lum bright="10000" contrast="40000"/>
          </a:blip>
          <a:srcRect l="26966" t="51575" r="54725" b="16925"/>
          <a:stretch>
            <a:fillRect/>
          </a:stretch>
        </p:blipFill>
        <p:spPr bwMode="auto">
          <a:xfrm>
            <a:off x="2483768" y="836712"/>
            <a:ext cx="837093" cy="1080120"/>
          </a:xfrm>
          <a:prstGeom prst="rect">
            <a:avLst/>
          </a:prstGeom>
          <a:ln>
            <a:noFill/>
          </a:ln>
          <a:effectLst>
            <a:softEdge rad="112500"/>
          </a:effectLst>
        </p:spPr>
      </p:pic>
      <p:sp>
        <p:nvSpPr>
          <p:cNvPr id="10" name="9 Rectángulo"/>
          <p:cNvSpPr/>
          <p:nvPr/>
        </p:nvSpPr>
        <p:spPr>
          <a:xfrm>
            <a:off x="539552" y="980728"/>
            <a:ext cx="1969001" cy="646331"/>
          </a:xfrm>
          <a:prstGeom prst="rect">
            <a:avLst/>
          </a:prstGeom>
        </p:spPr>
        <p:txBody>
          <a:bodyPr wrap="none">
            <a:spAutoFit/>
          </a:bodyPr>
          <a:lstStyle/>
          <a:p>
            <a:pPr algn="ctr"/>
            <a:r>
              <a:rPr lang="es-EC" b="1" dirty="0" smtClean="0"/>
              <a:t>CECILIA </a:t>
            </a:r>
          </a:p>
          <a:p>
            <a:pPr algn="ctr"/>
            <a:r>
              <a:rPr lang="es-EC" b="1" dirty="0" smtClean="0"/>
              <a:t>CORDERO TINOCO</a:t>
            </a:r>
            <a:endParaRPr lang="es-EC" dirty="0"/>
          </a:p>
        </p:txBody>
      </p:sp>
      <p:cxnSp>
        <p:nvCxnSpPr>
          <p:cNvPr id="12" name="11 Conector recto de flecha"/>
          <p:cNvCxnSpPr/>
          <p:nvPr/>
        </p:nvCxnSpPr>
        <p:spPr>
          <a:xfrm>
            <a:off x="3563888" y="764704"/>
            <a:ext cx="0" cy="60932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12 Conector recto de flecha"/>
          <p:cNvCxnSpPr/>
          <p:nvPr/>
        </p:nvCxnSpPr>
        <p:spPr>
          <a:xfrm>
            <a:off x="6516216" y="764704"/>
            <a:ext cx="0" cy="60932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13 Rectángulo"/>
          <p:cNvSpPr/>
          <p:nvPr/>
        </p:nvSpPr>
        <p:spPr>
          <a:xfrm>
            <a:off x="2835528" y="-99392"/>
            <a:ext cx="3608680" cy="769441"/>
          </a:xfrm>
          <a:prstGeom prst="rect">
            <a:avLst/>
          </a:prstGeom>
          <a:noFill/>
        </p:spPr>
        <p:txBody>
          <a:bodyPr wrap="none" lIns="91440" tIns="45720" rIns="91440" bIns="45720">
            <a:spAutoFit/>
          </a:bodyPr>
          <a:lstStyle/>
          <a:p>
            <a:pPr algn="ctr"/>
            <a:r>
              <a:rPr lang="es-ES" sz="4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Misión - Visión</a:t>
            </a:r>
            <a:endParaRPr lang="es-E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1031" name="Picture 7" descr="http://t0.gstatic.com/images?q=tbn:ANd9GcS03uLvTV3qDph7UW5g3zhZ58_mfaS-IICgBSk5tu8UI80cJt0U"/>
          <p:cNvPicPr>
            <a:picLocks noChangeAspect="1" noChangeArrowheads="1"/>
          </p:cNvPicPr>
          <p:nvPr/>
        </p:nvPicPr>
        <p:blipFill>
          <a:blip r:embed="rId5" cstate="print"/>
          <a:srcRect/>
          <a:stretch>
            <a:fillRect/>
          </a:stretch>
        </p:blipFill>
        <p:spPr bwMode="auto">
          <a:xfrm>
            <a:off x="6876256" y="836712"/>
            <a:ext cx="1895103" cy="931219"/>
          </a:xfrm>
          <a:prstGeom prst="rect">
            <a:avLst/>
          </a:prstGeom>
          <a:noFill/>
        </p:spPr>
      </p:pic>
      <p:sp>
        <p:nvSpPr>
          <p:cNvPr id="19" name="Rectangle 1"/>
          <p:cNvSpPr>
            <a:spLocks noChangeArrowheads="1"/>
          </p:cNvSpPr>
          <p:nvPr/>
        </p:nvSpPr>
        <p:spPr bwMode="auto">
          <a:xfrm>
            <a:off x="6479704" y="1700808"/>
            <a:ext cx="2664296" cy="36933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C" sz="1800" b="0" i="0" u="none" strike="noStrike" cap="none" normalizeH="0" baseline="0" dirty="0" smtClean="0">
                <a:ln>
                  <a:noFill/>
                </a:ln>
                <a:solidFill>
                  <a:schemeClr val="tx1"/>
                </a:solidFill>
                <a:effectLst/>
                <a:latin typeface="Arial" pitchFamily="34" charset="0"/>
                <a:cs typeface="Arial" pitchFamily="34" charset="0"/>
              </a:rPr>
              <a:t/>
            </a:r>
            <a:br>
              <a:rPr kumimoji="0" lang="es-EC" sz="1800" b="0" i="0" u="none" strike="noStrike" cap="none" normalizeH="0" baseline="0" dirty="0" smtClean="0">
                <a:ln>
                  <a:noFill/>
                </a:ln>
                <a:solidFill>
                  <a:schemeClr val="tx1"/>
                </a:solidFill>
                <a:effectLst/>
                <a:latin typeface="Arial" pitchFamily="34" charset="0"/>
                <a:cs typeface="Arial" pitchFamily="34" charset="0"/>
              </a:rPr>
            </a:br>
            <a:r>
              <a:rPr kumimoji="0" lang="es-EC" sz="1400" b="1" i="0" u="none" strike="noStrike" cap="none" normalizeH="0" baseline="0" dirty="0" smtClean="0">
                <a:ln>
                  <a:noFill/>
                </a:ln>
                <a:solidFill>
                  <a:schemeClr val="tx1"/>
                </a:solidFill>
                <a:effectLst/>
                <a:cs typeface="Arial" pitchFamily="34" charset="0"/>
              </a:rPr>
              <a:t>MISIÓN: </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C" sz="1000" b="0" i="0" u="none" strike="noStrike" cap="none" normalizeH="0" baseline="0" dirty="0" smtClean="0">
              <a:ln>
                <a:noFill/>
              </a:ln>
              <a:solidFill>
                <a:schemeClr val="tx1"/>
              </a:solidFill>
              <a:effectLst/>
              <a:cs typeface="Arial" pitchFamily="34" charset="0"/>
            </a:endParaRPr>
          </a:p>
          <a:p>
            <a:pPr lvl="0" algn="just" fontAlgn="base">
              <a:spcBef>
                <a:spcPct val="0"/>
              </a:spcBef>
              <a:spcAft>
                <a:spcPct val="0"/>
              </a:spcAft>
            </a:pPr>
            <a:r>
              <a:rPr lang="es-ES" sz="1100" dirty="0" smtClean="0"/>
              <a:t>Liderar con excelencia la producción y comercialización de bebidas de calidad para satisfacer a nuestros consumidores, comprometidos con el bienestar de clientes, colaboradores, socios y la comunidad </a:t>
            </a:r>
            <a:r>
              <a:rPr kumimoji="0" lang="es-EC" sz="1400" b="0" i="0" u="none" strike="noStrike" cap="none" normalizeH="0" baseline="0" dirty="0" smtClean="0">
                <a:ln>
                  <a:noFill/>
                </a:ln>
                <a:solidFill>
                  <a:schemeClr val="tx1"/>
                </a:solidFill>
                <a:effectLst/>
                <a:cs typeface="Arial" pitchFamily="34" charset="0"/>
              </a:rPr>
              <a:t/>
            </a:r>
            <a:br>
              <a:rPr kumimoji="0" lang="es-EC" sz="1400" b="0" i="0" u="none" strike="noStrike" cap="none" normalizeH="0" baseline="0" dirty="0" smtClean="0">
                <a:ln>
                  <a:noFill/>
                </a:ln>
                <a:solidFill>
                  <a:schemeClr val="tx1"/>
                </a:solidFill>
                <a:effectLst/>
                <a:cs typeface="Arial" pitchFamily="34" charset="0"/>
              </a:rPr>
            </a:br>
            <a:endParaRPr kumimoji="0" lang="es-EC" sz="1400" b="0" i="0" u="none" strike="noStrike" cap="none" normalizeH="0" baseline="0" dirty="0" smtClean="0">
              <a:ln>
                <a:noFill/>
              </a:ln>
              <a:solidFill>
                <a:schemeClr val="tx1"/>
              </a:solidFill>
              <a:effectLst/>
              <a:cs typeface="Arial" pitchFamily="34" charset="0"/>
            </a:endParaRPr>
          </a:p>
          <a:p>
            <a:pPr lvl="0" algn="just" fontAlgn="base">
              <a:spcBef>
                <a:spcPct val="0"/>
              </a:spcBef>
              <a:spcAft>
                <a:spcPct val="0"/>
              </a:spcAft>
            </a:pPr>
            <a:endParaRPr lang="es-EC" sz="1400" dirty="0" smtClean="0">
              <a:cs typeface="Arial" pitchFamily="34" charset="0"/>
            </a:endParaRPr>
          </a:p>
          <a:p>
            <a:pPr lvl="0" algn="just" fontAlgn="base">
              <a:spcBef>
                <a:spcPct val="0"/>
              </a:spcBef>
              <a:spcAft>
                <a:spcPct val="0"/>
              </a:spcAft>
            </a:pPr>
            <a:endParaRPr kumimoji="0" lang="es-EC" sz="1400" b="1" i="0" u="none" strike="noStrike" cap="none" normalizeH="0" baseline="0" dirty="0" smtClean="0">
              <a:ln>
                <a:noFill/>
              </a:ln>
              <a:solidFill>
                <a:schemeClr val="tx1"/>
              </a:solidFill>
              <a:effectLst/>
              <a:cs typeface="Arial" pitchFamily="34" charset="0"/>
            </a:endParaRPr>
          </a:p>
          <a:p>
            <a:pPr lvl="0" algn="just" fontAlgn="base">
              <a:spcBef>
                <a:spcPct val="0"/>
              </a:spcBef>
              <a:spcAft>
                <a:spcPct val="0"/>
              </a:spcAft>
            </a:pPr>
            <a:endParaRPr lang="es-EC" sz="1400" b="1" dirty="0" smtClean="0">
              <a:cs typeface="Arial" pitchFamily="34" charset="0"/>
            </a:endParaRPr>
          </a:p>
          <a:p>
            <a:pPr lvl="0" algn="just" fontAlgn="base">
              <a:spcBef>
                <a:spcPct val="0"/>
              </a:spcBef>
              <a:spcAft>
                <a:spcPct val="0"/>
              </a:spcAft>
            </a:pPr>
            <a:endParaRPr kumimoji="0" lang="es-EC" sz="1400" b="1" i="0" u="none" strike="noStrike" cap="none" normalizeH="0" baseline="0" dirty="0" smtClean="0">
              <a:ln>
                <a:noFill/>
              </a:ln>
              <a:solidFill>
                <a:schemeClr val="tx1"/>
              </a:solidFill>
              <a:effectLst/>
              <a:cs typeface="Arial" pitchFamily="34" charset="0"/>
            </a:endParaRPr>
          </a:p>
          <a:p>
            <a:pPr lvl="0" algn="just" fontAlgn="base">
              <a:spcBef>
                <a:spcPct val="0"/>
              </a:spcBef>
              <a:spcAft>
                <a:spcPct val="0"/>
              </a:spcAft>
            </a:pPr>
            <a:endParaRPr kumimoji="0" lang="es-EC" sz="1400" b="1" i="0" u="none" strike="noStrike" cap="none" normalizeH="0" baseline="0" dirty="0" smtClean="0">
              <a:ln>
                <a:noFill/>
              </a:ln>
              <a:solidFill>
                <a:schemeClr val="tx1"/>
              </a:solidFill>
              <a:effectLst/>
              <a:cs typeface="Arial" pitchFamily="34" charset="0"/>
            </a:endParaRPr>
          </a:p>
          <a:p>
            <a:pPr lvl="0" algn="just" fontAlgn="base">
              <a:spcBef>
                <a:spcPct val="0"/>
              </a:spcBef>
              <a:spcAft>
                <a:spcPct val="0"/>
              </a:spcAft>
            </a:pPr>
            <a:r>
              <a:rPr kumimoji="0" lang="es-EC" sz="1400" b="1" i="0" u="none" strike="noStrike" cap="none" normalizeH="0" baseline="0" dirty="0" smtClean="0">
                <a:ln>
                  <a:noFill/>
                </a:ln>
                <a:solidFill>
                  <a:schemeClr val="tx1"/>
                </a:solidFill>
                <a:effectLst/>
                <a:cs typeface="Arial" pitchFamily="34" charset="0"/>
              </a:rPr>
              <a:t>VISIÓN:</a:t>
            </a:r>
          </a:p>
          <a:p>
            <a:pPr algn="just" fontAlgn="base"/>
            <a:r>
              <a:rPr lang="es-EC" sz="1400" dirty="0" smtClean="0"/>
              <a:t>.</a:t>
            </a:r>
            <a:r>
              <a:rPr lang="es-EC" sz="1200" dirty="0" smtClean="0"/>
              <a:t> </a:t>
            </a:r>
            <a:r>
              <a:rPr kumimoji="0" lang="es-EC" sz="1400" b="0" i="0" u="none" strike="noStrike" cap="none" normalizeH="0" baseline="0" dirty="0" smtClean="0">
                <a:ln>
                  <a:noFill/>
                </a:ln>
                <a:solidFill>
                  <a:schemeClr val="tx1"/>
                </a:solidFill>
                <a:effectLst/>
                <a:cs typeface="Arial" pitchFamily="34" charset="0"/>
              </a:rPr>
              <a:t/>
            </a:r>
            <a:br>
              <a:rPr kumimoji="0" lang="es-EC" sz="1400" b="0" i="0" u="none" strike="noStrike" cap="none" normalizeH="0" baseline="0" dirty="0" smtClean="0">
                <a:ln>
                  <a:noFill/>
                </a:ln>
                <a:solidFill>
                  <a:schemeClr val="tx1"/>
                </a:solidFill>
                <a:effectLst/>
                <a:cs typeface="Arial" pitchFamily="34" charset="0"/>
              </a:rPr>
            </a:br>
            <a:endParaRPr kumimoji="0" lang="es-EC" sz="1400" b="0" i="0" u="none" strike="noStrike" cap="none" normalizeH="0" baseline="0" dirty="0" smtClean="0">
              <a:ln>
                <a:noFill/>
              </a:ln>
              <a:solidFill>
                <a:schemeClr val="tx1"/>
              </a:solidFill>
              <a:effectLst/>
              <a:cs typeface="Arial" pitchFamily="34" charset="0"/>
            </a:endParaRPr>
          </a:p>
        </p:txBody>
      </p:sp>
      <p:sp>
        <p:nvSpPr>
          <p:cNvPr id="15" name="14 Rectángulo"/>
          <p:cNvSpPr/>
          <p:nvPr/>
        </p:nvSpPr>
        <p:spPr>
          <a:xfrm>
            <a:off x="6588224" y="5013176"/>
            <a:ext cx="2555776" cy="1446550"/>
          </a:xfrm>
          <a:prstGeom prst="rect">
            <a:avLst/>
          </a:prstGeom>
        </p:spPr>
        <p:txBody>
          <a:bodyPr wrap="square">
            <a:spAutoFit/>
          </a:bodyPr>
          <a:lstStyle/>
          <a:p>
            <a:pPr algn="just"/>
            <a:r>
              <a:rPr lang="es-EC" sz="1400" dirty="0" smtClean="0"/>
              <a:t>Ser la empresa líder en soluciones de telecomunicaciones, preferida en el mercado y modelo en el sector empresarial.</a:t>
            </a:r>
          </a:p>
          <a:p>
            <a:r>
              <a:rPr lang="es-EC" dirty="0" smtClean="0"/>
              <a:t> </a:t>
            </a:r>
            <a:endParaRPr lang="es-EC" dirty="0"/>
          </a:p>
        </p:txBody>
      </p:sp>
      <p:pic>
        <p:nvPicPr>
          <p:cNvPr id="15361" name="Picture 1"/>
          <p:cNvPicPr>
            <a:picLocks noChangeAspect="1" noChangeArrowheads="1"/>
          </p:cNvPicPr>
          <p:nvPr/>
        </p:nvPicPr>
        <p:blipFill>
          <a:blip r:embed="rId6" cstate="print"/>
          <a:srcRect l="12448" t="8485" r="78697" b="79703"/>
          <a:stretch>
            <a:fillRect/>
          </a:stretch>
        </p:blipFill>
        <p:spPr bwMode="auto">
          <a:xfrm>
            <a:off x="7236296" y="3573016"/>
            <a:ext cx="1152128" cy="864096"/>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p:cNvSpPr>
            <a:spLocks noChangeArrowheads="1"/>
          </p:cNvSpPr>
          <p:nvPr/>
        </p:nvSpPr>
        <p:spPr bwMode="auto">
          <a:xfrm>
            <a:off x="72008" y="4294693"/>
            <a:ext cx="3563888" cy="18928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fontAlgn="base"/>
            <a:r>
              <a:rPr lang="es-EC" sz="1400" b="1" dirty="0" smtClean="0"/>
              <a:t>CREDO:</a:t>
            </a:r>
          </a:p>
          <a:p>
            <a:pPr algn="just" fontAlgn="base"/>
            <a:r>
              <a:rPr lang="es-EC" sz="1400" dirty="0" smtClean="0"/>
              <a:t>Seguir planteándome objetivos  a través de compromisos adquiridos,  con mis valores , responsabilidades y, objetivos  planteados, a través del proceso de mi formación personal, profesional , aprovechando las oportunidades que me brinda la vida, para desarrollarme como una persona de éxito.</a:t>
            </a:r>
          </a:p>
          <a:p>
            <a:pPr algn="just" fontAlgn="base"/>
            <a:endParaRPr lang="es-EC" sz="500" b="1" dirty="0" smtClean="0"/>
          </a:p>
        </p:txBody>
      </p:sp>
      <p:pic>
        <p:nvPicPr>
          <p:cNvPr id="1028" name="Picture 4"/>
          <p:cNvPicPr>
            <a:picLocks noChangeAspect="1" noChangeArrowheads="1"/>
          </p:cNvPicPr>
          <p:nvPr/>
        </p:nvPicPr>
        <p:blipFill>
          <a:blip r:embed="rId2" cstate="print"/>
          <a:srcRect l="17983" t="10453" r="54899" b="79703"/>
          <a:stretch>
            <a:fillRect/>
          </a:stretch>
        </p:blipFill>
        <p:spPr bwMode="auto">
          <a:xfrm>
            <a:off x="3635896" y="764704"/>
            <a:ext cx="2808312" cy="1008112"/>
          </a:xfrm>
          <a:prstGeom prst="rect">
            <a:avLst/>
          </a:prstGeom>
          <a:noFill/>
          <a:ln w="9525">
            <a:noFill/>
            <a:miter lim="800000"/>
            <a:headEnd/>
            <a:tailEnd/>
          </a:ln>
        </p:spPr>
      </p:pic>
      <p:pic>
        <p:nvPicPr>
          <p:cNvPr id="1029" name="Picture 5" descr="C:\Users\Hugo Garcia\Downloads\20130529_182915.jpg"/>
          <p:cNvPicPr>
            <a:picLocks noChangeAspect="1" noChangeArrowheads="1"/>
          </p:cNvPicPr>
          <p:nvPr/>
        </p:nvPicPr>
        <p:blipFill>
          <a:blip r:embed="rId3" cstate="print">
            <a:lum bright="10000" contrast="40000"/>
          </a:blip>
          <a:srcRect l="26966" t="51575" r="54725" b="16925"/>
          <a:stretch>
            <a:fillRect/>
          </a:stretch>
        </p:blipFill>
        <p:spPr bwMode="auto">
          <a:xfrm>
            <a:off x="2483768" y="620688"/>
            <a:ext cx="837093" cy="1080120"/>
          </a:xfrm>
          <a:prstGeom prst="rect">
            <a:avLst/>
          </a:prstGeom>
          <a:ln>
            <a:noFill/>
          </a:ln>
          <a:effectLst>
            <a:softEdge rad="112500"/>
          </a:effectLst>
        </p:spPr>
      </p:pic>
      <p:sp>
        <p:nvSpPr>
          <p:cNvPr id="10" name="9 Rectángulo"/>
          <p:cNvSpPr/>
          <p:nvPr/>
        </p:nvSpPr>
        <p:spPr>
          <a:xfrm>
            <a:off x="539552" y="764704"/>
            <a:ext cx="1969001" cy="646331"/>
          </a:xfrm>
          <a:prstGeom prst="rect">
            <a:avLst/>
          </a:prstGeom>
        </p:spPr>
        <p:txBody>
          <a:bodyPr wrap="none">
            <a:spAutoFit/>
          </a:bodyPr>
          <a:lstStyle/>
          <a:p>
            <a:pPr algn="ctr"/>
            <a:r>
              <a:rPr lang="es-EC" b="1" dirty="0" smtClean="0"/>
              <a:t>CECILIA </a:t>
            </a:r>
          </a:p>
          <a:p>
            <a:pPr algn="ctr"/>
            <a:r>
              <a:rPr lang="es-EC" b="1" dirty="0" smtClean="0"/>
              <a:t>CORDERO TINOCO</a:t>
            </a:r>
            <a:endParaRPr lang="es-EC" dirty="0"/>
          </a:p>
        </p:txBody>
      </p:sp>
      <p:cxnSp>
        <p:nvCxnSpPr>
          <p:cNvPr id="12" name="11 Conector recto de flecha"/>
          <p:cNvCxnSpPr/>
          <p:nvPr/>
        </p:nvCxnSpPr>
        <p:spPr>
          <a:xfrm>
            <a:off x="3563888" y="764704"/>
            <a:ext cx="0" cy="60932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12 Conector recto de flecha"/>
          <p:cNvCxnSpPr/>
          <p:nvPr/>
        </p:nvCxnSpPr>
        <p:spPr>
          <a:xfrm>
            <a:off x="6516216" y="764704"/>
            <a:ext cx="0" cy="60932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13 Rectángulo"/>
          <p:cNvSpPr/>
          <p:nvPr/>
        </p:nvSpPr>
        <p:spPr>
          <a:xfrm>
            <a:off x="2902090" y="-99392"/>
            <a:ext cx="3475567" cy="769441"/>
          </a:xfrm>
          <a:prstGeom prst="rect">
            <a:avLst/>
          </a:prstGeom>
          <a:noFill/>
        </p:spPr>
        <p:txBody>
          <a:bodyPr wrap="none" lIns="91440" tIns="45720" rIns="91440" bIns="45720">
            <a:spAutoFit/>
          </a:bodyPr>
          <a:lstStyle/>
          <a:p>
            <a:pPr algn="ctr"/>
            <a:r>
              <a:rPr lang="es-ES" sz="4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Valores-Credo</a:t>
            </a:r>
            <a:endParaRPr lang="es-E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5" name="14 Rectángulo"/>
          <p:cNvSpPr/>
          <p:nvPr/>
        </p:nvSpPr>
        <p:spPr>
          <a:xfrm>
            <a:off x="3779912" y="4293096"/>
            <a:ext cx="808361" cy="307777"/>
          </a:xfrm>
          <a:prstGeom prst="rect">
            <a:avLst/>
          </a:prstGeom>
        </p:spPr>
        <p:txBody>
          <a:bodyPr wrap="square">
            <a:spAutoFit/>
          </a:bodyPr>
          <a:lstStyle/>
          <a:p>
            <a:pPr lvl="0" algn="just" fontAlgn="base">
              <a:spcBef>
                <a:spcPct val="0"/>
              </a:spcBef>
              <a:spcAft>
                <a:spcPct val="0"/>
              </a:spcAft>
            </a:pPr>
            <a:r>
              <a:rPr lang="es-EC" sz="1400" b="1" dirty="0" smtClean="0">
                <a:cs typeface="Arial" pitchFamily="34" charset="0"/>
              </a:rPr>
              <a:t>CREDO: </a:t>
            </a:r>
          </a:p>
        </p:txBody>
      </p:sp>
      <p:sp>
        <p:nvSpPr>
          <p:cNvPr id="16" name="15 Rectángulo"/>
          <p:cNvSpPr/>
          <p:nvPr/>
        </p:nvSpPr>
        <p:spPr>
          <a:xfrm>
            <a:off x="3635896" y="4591581"/>
            <a:ext cx="2987824" cy="369332"/>
          </a:xfrm>
          <a:prstGeom prst="rect">
            <a:avLst/>
          </a:prstGeom>
        </p:spPr>
        <p:txBody>
          <a:bodyPr wrap="square">
            <a:spAutoFit/>
          </a:bodyPr>
          <a:lstStyle/>
          <a:p>
            <a:r>
              <a:rPr lang="es-EC" dirty="0" smtClean="0"/>
              <a:t>No existe</a:t>
            </a:r>
            <a:endParaRPr lang="es-EC" dirty="0"/>
          </a:p>
        </p:txBody>
      </p:sp>
      <p:sp>
        <p:nvSpPr>
          <p:cNvPr id="3"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C" sz="1800" b="0" i="0" u="none" strike="noStrike" cap="none" normalizeH="0" baseline="0" smtClean="0">
                <a:ln>
                  <a:noFill/>
                </a:ln>
                <a:solidFill>
                  <a:schemeClr val="tx1"/>
                </a:solidFill>
                <a:effectLst/>
                <a:latin typeface="Arial" pitchFamily="34" charset="0"/>
                <a:cs typeface="Arial" pitchFamily="34" charset="0"/>
              </a:rPr>
              <a:t/>
            </a:r>
            <a:br>
              <a:rPr kumimoji="0" lang="es-EC" sz="1800" b="0" i="0" u="none" strike="noStrike" cap="none" normalizeH="0" baseline="0" smtClean="0">
                <a:ln>
                  <a:noFill/>
                </a:ln>
                <a:solidFill>
                  <a:schemeClr val="tx1"/>
                </a:solidFill>
                <a:effectLst/>
                <a:latin typeface="Arial" pitchFamily="34" charset="0"/>
                <a:cs typeface="Arial" pitchFamily="34" charset="0"/>
              </a:rPr>
            </a:b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sp>
        <p:nvSpPr>
          <p:cNvPr id="33" name="Rectangle 1"/>
          <p:cNvSpPr>
            <a:spLocks noChangeArrowheads="1"/>
          </p:cNvSpPr>
          <p:nvPr/>
        </p:nvSpPr>
        <p:spPr bwMode="auto">
          <a:xfrm>
            <a:off x="251520" y="1916832"/>
            <a:ext cx="3240360" cy="21698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fontAlgn="base"/>
            <a:endParaRPr lang="es-EC" sz="1400" b="1" dirty="0">
              <a:cs typeface="Arial" pitchFamily="34" charset="0"/>
            </a:endParaRPr>
          </a:p>
          <a:p>
            <a:pPr algn="just" fontAlgn="base"/>
            <a:r>
              <a:rPr kumimoji="0" lang="es-EC" sz="1400" b="1" i="0" u="none" strike="noStrike" cap="none" normalizeH="0" baseline="0" dirty="0" smtClean="0">
                <a:ln>
                  <a:noFill/>
                </a:ln>
                <a:solidFill>
                  <a:schemeClr val="tx1"/>
                </a:solidFill>
                <a:effectLst/>
                <a:cs typeface="Arial" pitchFamily="34" charset="0"/>
              </a:rPr>
              <a:t>VALORES</a:t>
            </a:r>
          </a:p>
          <a:p>
            <a:pPr algn="just" fontAlgn="base"/>
            <a:endParaRPr kumimoji="0" lang="es-EC" sz="500" b="1" i="0" u="none" strike="noStrike" cap="none" normalizeH="0" baseline="0" dirty="0" smtClean="0">
              <a:ln>
                <a:noFill/>
              </a:ln>
              <a:solidFill>
                <a:schemeClr val="tx1"/>
              </a:solidFill>
              <a:effectLst/>
              <a:cs typeface="Arial" pitchFamily="34" charset="0"/>
            </a:endParaRPr>
          </a:p>
          <a:p>
            <a:pPr algn="just" fontAlgn="base">
              <a:buFont typeface="Arial" pitchFamily="34" charset="0"/>
              <a:buChar char="•"/>
            </a:pPr>
            <a:r>
              <a:rPr lang="es-EC" sz="1400" b="1" dirty="0" smtClean="0">
                <a:cs typeface="Arial" pitchFamily="34" charset="0"/>
              </a:rPr>
              <a:t>Honradez: </a:t>
            </a:r>
            <a:r>
              <a:rPr lang="es-EC" sz="1400" dirty="0" smtClean="0">
                <a:cs typeface="Arial" pitchFamily="34" charset="0"/>
              </a:rPr>
              <a:t>A todas mis actividades y aspectos de la vida .</a:t>
            </a:r>
            <a:endParaRPr lang="es-EC" sz="1400" b="1" dirty="0" smtClean="0">
              <a:cs typeface="Arial" pitchFamily="34" charset="0"/>
            </a:endParaRPr>
          </a:p>
          <a:p>
            <a:pPr algn="just" fontAlgn="base">
              <a:buFont typeface="Arial" pitchFamily="34" charset="0"/>
              <a:buChar char="•"/>
            </a:pPr>
            <a:r>
              <a:rPr lang="es-EC" sz="1400" b="1" dirty="0" smtClean="0">
                <a:cs typeface="Arial" pitchFamily="34" charset="0"/>
              </a:rPr>
              <a:t>Pro-actividad: </a:t>
            </a:r>
            <a:r>
              <a:rPr lang="es-EC" sz="1400" dirty="0" smtClean="0">
                <a:cs typeface="Arial" pitchFamily="34" charset="0"/>
              </a:rPr>
              <a:t>Ver más allá de lo establecido como un patrón específico.</a:t>
            </a:r>
          </a:p>
          <a:p>
            <a:pPr algn="just" fontAlgn="base">
              <a:buFont typeface="Arial" pitchFamily="34" charset="0"/>
              <a:buChar char="•"/>
            </a:pPr>
            <a:r>
              <a:rPr lang="es-EC" sz="1400" b="1" dirty="0" smtClean="0">
                <a:cs typeface="Arial" pitchFamily="34" charset="0"/>
              </a:rPr>
              <a:t>Responsabilidad : </a:t>
            </a:r>
            <a:r>
              <a:rPr lang="es-EC" sz="1400" dirty="0" smtClean="0">
                <a:cs typeface="Arial" pitchFamily="34" charset="0"/>
              </a:rPr>
              <a:t>Como compromiso con mi desarrollo en todos los sentidos</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C" b="0" i="0" u="none" strike="noStrike" cap="none" normalizeH="0" baseline="0" dirty="0" smtClean="0">
              <a:ln>
                <a:noFill/>
              </a:ln>
              <a:solidFill>
                <a:schemeClr val="tx1"/>
              </a:solidFill>
              <a:effectLst/>
              <a:latin typeface="Arial" pitchFamily="34" charset="0"/>
              <a:cs typeface="Arial" pitchFamily="34" charset="0"/>
            </a:endParaRPr>
          </a:p>
        </p:txBody>
      </p:sp>
      <p:sp>
        <p:nvSpPr>
          <p:cNvPr id="34" name="Rectangle 1"/>
          <p:cNvSpPr>
            <a:spLocks noChangeArrowheads="1"/>
          </p:cNvSpPr>
          <p:nvPr/>
        </p:nvSpPr>
        <p:spPr bwMode="auto">
          <a:xfrm>
            <a:off x="3707904" y="2148532"/>
            <a:ext cx="2664296" cy="200054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C" sz="1400" b="0" i="0" u="none" strike="noStrike" cap="none" normalizeH="0" baseline="0" dirty="0" smtClean="0">
                <a:ln>
                  <a:noFill/>
                </a:ln>
                <a:solidFill>
                  <a:schemeClr val="tx1"/>
                </a:solidFill>
                <a:effectLst/>
                <a:cs typeface="Arial" pitchFamily="34" charset="0"/>
              </a:rPr>
              <a:t/>
            </a:r>
            <a:br>
              <a:rPr kumimoji="0" lang="es-EC" sz="1400" b="0" i="0" u="none" strike="noStrike" cap="none" normalizeH="0" baseline="0" dirty="0" smtClean="0">
                <a:ln>
                  <a:noFill/>
                </a:ln>
                <a:solidFill>
                  <a:schemeClr val="tx1"/>
                </a:solidFill>
                <a:effectLst/>
                <a:cs typeface="Arial" pitchFamily="34" charset="0"/>
              </a:rPr>
            </a:br>
            <a:r>
              <a:rPr kumimoji="0" lang="es-EC" sz="1400" b="1" i="0" u="none" strike="noStrike" cap="none" normalizeH="0" baseline="0" dirty="0" smtClean="0">
                <a:ln>
                  <a:noFill/>
                </a:ln>
                <a:solidFill>
                  <a:schemeClr val="tx1"/>
                </a:solidFill>
                <a:effectLst/>
                <a:cs typeface="Arial" pitchFamily="34" charset="0"/>
              </a:rPr>
              <a:t> VALORES</a:t>
            </a:r>
          </a:p>
          <a:p>
            <a:pPr lvl="0" algn="just" fontAlgn="base">
              <a:spcBef>
                <a:spcPct val="0"/>
              </a:spcBef>
              <a:spcAft>
                <a:spcPct val="0"/>
              </a:spcAft>
            </a:pPr>
            <a:endParaRPr kumimoji="0" lang="es-EC" sz="500" b="1" i="0" u="none" strike="noStrike" cap="none" normalizeH="0" baseline="0" dirty="0" smtClean="0">
              <a:ln>
                <a:noFill/>
              </a:ln>
              <a:solidFill>
                <a:schemeClr val="tx1"/>
              </a:solidFill>
              <a:effectLst/>
              <a:cs typeface="Arial" pitchFamily="34" charset="0"/>
            </a:endParaRPr>
          </a:p>
          <a:p>
            <a:r>
              <a:rPr lang="es-EC" sz="1300" b="1" dirty="0"/>
              <a:t>EFECTIVIDAD: </a:t>
            </a:r>
            <a:r>
              <a:rPr lang="es-EC" sz="1300" dirty="0"/>
              <a:t>Acciones trascendentes</a:t>
            </a:r>
          </a:p>
          <a:p>
            <a:r>
              <a:rPr lang="es-EC" sz="1300" b="1" dirty="0"/>
              <a:t>INNOVACIÓN: </a:t>
            </a:r>
            <a:r>
              <a:rPr lang="es-EC" sz="1300" dirty="0"/>
              <a:t>Pasión por el Cambio</a:t>
            </a:r>
          </a:p>
          <a:p>
            <a:r>
              <a:rPr lang="es-EC" sz="1300" b="1" dirty="0"/>
              <a:t>CONOCIMIENTO: </a:t>
            </a:r>
            <a:r>
              <a:rPr lang="es-EC" sz="1300" dirty="0"/>
              <a:t>La base del Éxito</a:t>
            </a:r>
          </a:p>
          <a:p>
            <a:r>
              <a:rPr lang="es-EC" sz="1300" b="1" dirty="0"/>
              <a:t>SERVICIO: </a:t>
            </a:r>
            <a:r>
              <a:rPr lang="es-EC" sz="1300" dirty="0"/>
              <a:t>Compromiso de Calidad</a:t>
            </a:r>
          </a:p>
          <a:p>
            <a:r>
              <a:rPr lang="es-EC" sz="1300" b="1" dirty="0"/>
              <a:t>PROACTIVIDAD: </a:t>
            </a:r>
            <a:r>
              <a:rPr lang="es-EC" sz="1300" dirty="0"/>
              <a:t>Decisiones </a:t>
            </a:r>
            <a:r>
              <a:rPr lang="es-EC" sz="1300" dirty="0" smtClean="0"/>
              <a:t>creativas</a:t>
            </a:r>
            <a:endParaRPr lang="es-EC" sz="1300" dirty="0">
              <a:cs typeface="Arial" pitchFamily="34" charset="0"/>
            </a:endParaRPr>
          </a:p>
        </p:txBody>
      </p:sp>
      <p:sp>
        <p:nvSpPr>
          <p:cNvPr id="4" name="AutoShape 2" descr="data:image/jpeg;base64,/9j/4AAQSkZJRgABAQAAAQABAAD/2wCEAAkGBxQQDxAPEBAQFBQPEBUUEBgVEBEWEBUUFhUWFhQUFBQYHSggGBolHBUVITEhJSktLi4wFyAzODMsNygtLi0BCgoKDg0OGhAQGi0lICQsLCw0LCwuLCwsLCwsLCwsLCwsLCwuLCwsLCwsLCwsLCwsLCwsLCwsLCwsLCwsLCwsLP/AABEIAIYBeAMBEQACEQEDEQH/xAAbAAEAAgMBAQAAAAAAAAAAAAAABgcBBAUCA//EAEoQAAEDAgAGDAsGBQIHAAAAAAEAAgMEEQUGBxIhMRMiQVFhcXKBkZOx0hQWIzJSU1RzkqHRNUKCssHCFzM0YqJDRBUkg5Szw/D/xAAbAQEAAQUBAAAAAAAAAAAAAAAAAQMEBQYHAv/EAEERAAIBAgIECggGAQMEAwAAAAABAgMEBREGEiExE0FRUlNxgZGh0RQVFjJhorHBIjM0QnKSNUNi8IKywuEjJPH/2gAMAwEAAhEDEQA/AK4W4GEF0AugF0AugF0AugF0AugF0AugF0AQBRsJCkGC7h+ah5LeMmbMVBK/zIZncmN7uwK3neW0PeqRXW0VFRqPdF9xuw4tVb9VJP8AijLPzWVlUx3DqfvVo9+f0K0bKvLdBm1HiXXO/wBsRxywj5Z91ay0owqP+qn1J+RUWG3L/abTMQKw62xDjlH6Aq1lplhi45P/AKSqsJuHyd59W5Oqv06Yccsn6MVF6bYdxKXcvMn1RX+B9m5N6jdmpxzyn9qpPTiy4qcvAqLB6vKj3/Daf2iDok+i8e3Np0UvAn1NU5yM/wANZvaIfhkXn26teil4D1NU5yMfw2n9og6JPovXtzadFLwHqapzkfN+Teo3Jqc/ilH7V7WnFlxwl4Hl4NW4mj5Oyd1Y+9THilk/ViqrTXDnvUu5eZ59UV/gfJ+IFYNTYjxSj9bKtDTHDJccl1xPDwm4XEu81ZMTK5v+2J4pYT+9XUdKMKl/qrtT8im8NuV+01JsW6tmukqPwxud+W6u6eN4dU92tHv8ylKzrx3wZpTUUrNL4pWW9KN7e0K9hd29T3JxfU0UXSqLema+dw/NV1kzxkzKkgKNgCkC6AXQC6AXQC6AXQC6AXQC6AXQC6AXXmW5kreYXogIAgCAIAgCAIAgCA3aLBE81tigleDuiN2Z8Wr5qxuMStLdPhakV2rPuK8LarP3Ys7lHiBWPtnNii5cgJ6GZywlxphhtPZFuXUtnjkXkMJry35I7VJk09bVczIv3OP6LC19O+io/wBn5F3DBedLuOtTZPqRvnCaTlSW/IAsPX0zxGfuasepZ/Uu4YTQW/NnUgxXo2ebSwm3pNz/AM91i6ukOJVferS7Nn0LmNjbx3QR0oKVjPMjY3ksa3sCx07utUec5t9bZXVKC3JH1uqDee89pBRmAoJCEBCQhAQkIAgCEBCQpAUEBSDN1Kk1uIyPhPRxyefHG/lMa7tCuKd5cU/cnJdrPEqUJb0jm1GKtG8aaWIckFn5CFkaWkWJU91Z9u36lCVhby3wRy6nJ7SO80zR8mS4/wAwVlaOmmIQ9/Vl1rL6FtPCaD3Zo5FVkzOuKq5nxfuaf0WXoadR/wBWj3P7MtJ4NzZ95xqvEKsj0tZHJyJBfofmrNUNL8Nq+9Jx/kvLMtJ4VcR3LPqOFW4Mmhvs0ErLbro3BvxWsVnLfELW4/KqRfaiznb1Ie9FmorwohAEAQBAEAQBAEAXmW5kreF6ICAIAgCAID3DC57g1jXOcdQa0uceIDSqdSrCnHWnJJcreSPUYSk8ksySYNxFq5rFzGwt35HWdbgY256bLXL3S3D7fNRk5v8A27u9mQpYXXnvWXWSfB+TiFtjPLJKd0NtGz9XfNatd6cXM81Qgo/F7X5GSp4PTXvtvwJJQYApoLbFTxNI+9m5z/idc/Na3dY1fXP5tWT+GeS7kX9K0o0/dijpLGOTbzZc5GVGYMJmAoJCAIAgCAIAgCAIAgCAIAgCAIAgCAIAgCAIApIMoDClSa2oNZnLr8XKWe5kp4iTrLW5j/ibYrK2uOX9tlwdV5cj2rxLWrZ0anvRRG8IZN4nXME0kZ3ngPZxDUR0lbLaacV47K9NS+K2PyLCpg8H7jyIvhLEirhuRGJWjdidnH4DZ1+IFbTZ6V4dcbHLUfJLZ47jG1cMr0+LPqI9JGWktcC1w1gghw4wdS2GFSM460GmuVbSwlFxeTR4Xs8hAEAQBAF5luZK3heiAgCAIDp4HwBPVnyMRLb2LztYh+I6+IXKxl/jFnYrOvPbyLa+4uaFpVre6vInOCMnMbLOqpHSH0WXZHxF3nO/xWi4hptXnnG1jqrle1+RmaGEQW2o8yX0OD4oG5sMTIx/a0C/GdZ51p1zfXFzLWrTcn8WZanRhTWUFkbKtSpkFBIQgISEAQBAEAQBAEAQBAEAQBAEAQBAEAQBAEAQBAEAQBAEAQBAEAU5kGphDBkNQ3NniZINzOaLjku1jmV7aYjc2ktajUcep7O4o1KFOosprMh2F8nDDd1LKWH0JLuZxB42w57rcsP03qRyjdwz/wB0dj7txiq+Dxe2m8vgyD4WwLPSm08Tmi9g7XG7icNHNrW82OK2t7HOhNP4cfcYatbVKTymjnrIFuEAQBeZbmSt4XogIDbwbg2WpkEULC9x3tQG+52po4SrS8vqFnTdStLJeL6uUq0qE6stWCzLGxfxAiis+qImfrzdOwtPFrfz6OBc4xbTGvXbha/gjy/ufkbBbYVCG2ptfgTJjQAAAAALAAAADeA3Fpk6kptyk82ZZRSWSPS8EhMhmLKBmLIMxZBmFOQzMKAZU5AKBmLIMxZSMwmQMIkDNkGYsoGYsgzCkZmEyATIZmbKBmLIMxZBmLIMxZBmLIMwpGZhQAhJlTkQLKBmLIMxZBmLIMxZBmFOQMKCTKA8SxhzS1zWua4WIcAWkbxB1qrTqzpyUoNprjR4lFSWTITjBk+ZJeSkIjdrzHEmI8k62fMcS3fCdMqtPKneLWjzlv7eX6mHusKjL8VPY+TiK7rqKSCQxTMcx7dYcPmDqI4RoXRba6o3NNVKMlJcqMDUpSpy1ZLJmurgpheZbmSt4Xog7eK+LcldJYbWJh8o+2rdzW77uzd3L4PGsco4ZT27ZvdH7v4F7Z2criXw42W5gnBUVLGIoWBo3Trc4+k526VyK/xK4vqrqVpZvk4l1I2mjbwox1YI3VYFYKCTKAhGVElsNPI1zmu2Usu1xF2lpNjbXpaPnvre9CMqlarTmk1qp7UntzMNi/4YRkt+ZXPh0vrpesf9V0b0S36OPcjAcNPlfePD5fXS9Y/6p6Jb9HH+qI4afKx4fL66XrH/AFT0S36OP9UOGnysnOSx5kkqnPc9xYyMNznONs4vzrXP9oWjabxjSpUY04pJt55JLckZrB25yk292RYi5uZ4imUjRRZ4LmuZKzNLXEHTcEaNzg4Att0NetiHBySacXsaT3dZjMV2UdZb8yrfD5fXS9Y/6rqnolv0cf6o1rhp85948Pl9dL1j/qnolv0cf6ocNPlY8Pl9dL1j/qnolv0cf6ocNPnMnWSxxe+re9z3FjYg3Oc42DzJnWuf7GrRNOIxpU6MIRSTcs8klnlll9TN4O3JybfITTDmFGUsD5pNIaLBu69x1MHH2XK03CrGre3MaVPfnv5FymVua0aVNykUia+X1so/6j/qu2KzoJZake5GoOtPlY8Pl9dL1j/qp9Et+jj/AFRHDT5zHh0vrpesf9U9Et+jj/VDhZ8595JcScEy1kpfJLNsMR8p5WQZ7tYjBvzng4wta0kxG3w+jq04R4SW78K2Ll8jJYfQqV55yb1V/wAyLWY0AAAAACwG4BuBcmnNzk5S3s2VLJZI4mOsd6CoNyCxoe0tJDgQ4aiOC451nNGqmWI0otJpvJp7SzxBf/BJ8hT/AIdL66XrH/Vdi9Et+jj/AFRqvDT5X3jw+X10vWP+qeiW/Rx/qiOGnyseHy+ul6x/1T0S36OP9UOGnyseHy+ul6x/1T0S36OP9UOGnyseHy+ul6x/1T0S36OP9UOGnyseHy+ul6x/1T0S36OP9UOGnys7mJFXI7CNMHSSEFz7gvcQfJP1glYPSW3oxwutKMIp5LclyovcPqTdxFNsuBcaNsCA4uOdS2OgqHOJF2ZrLEg57iAwgjeNjzLO6OUJ1cRpKK3PN9S3llfzUKEmynfDpfXS9Y/6rsnolv0cf6o1Php8rHh8vrpesf8AVPRLfo4/1Q4afKx4fL66XrH/AFT0S36OP9UOGnyseHy+ul6x/wBU9Et+jj/VDhp8rHh0vrpesf8AVPRLfo4/1Q4afOZMMmVderkZI97nPh8nnPcRoILgATrtY8TStO00tMrOM6UUkpbckuTZ4mWwmrnVak+IsxcwNiCgkIApzIOfhvAsVZHsczb+g4aJGHfaf01FZLDMVuLCrr0Zda4n1lvcW1OvHKaKixjwBJRS5j9s119jeBtXji3HDdHauv4RjFDEqWvT2SW+PGvNGrXVpOhLJ7uU5CystzLVbzoYCwU6rqGQM0Zxu47jWDzndHSSBuqxxPEKdhbSrz4ty5XxIr21B1qigi7MHULKeJkMTc1jBYb53yTuknSSuI3t3Vu60q1V5t/8y7DcKNKNKKjHcbCtCqEAQBAQnKt/TQe//Y5b1oL+qq/xX1MNjP5cev7FYrp5rYQBAT/JL51ZyYe2Vc/089yh1y+xncE3z7CxlzY2AiuUv7Pd72PtW2aGf5RfxkYvFf0760VIuumrBAEBYGSZwHhpJAAbCSTqAGzXJK59p1FydvGO9uX/AImdwZpKbfw+5wcc8YTWz7UnYYriIekfvSEb53N4W3ys/o7gyw+3zl78trfJyLs4/iWV/d8PU2e6v+ZkdWxGPCA3cEYNfVTMgjG2edJ3GtHnOdwD6DdVliF9SsqEq1TcvF8hWoUZVpqES7ME4OZTQsgiG1YLcLjuudwk6VxLEL6reV5Vqj2vwXEjcKFGNKChE3FYFc4uOX2fVe6/ULOaN/5Oj/Is7/8ATz6ilF2009hCAgN/BuBp6kOMETpAwgOsW6CdWsjeVheYnaWeSuKijnuzK9K2qVdsFmbnijW+yyfFH3lZ+0mF9OvHyK3q+45jHijW+yydLO8ntHhfTx8fIer7jmHQxVwTPTYSpNnhfHnOfYkbUnYpNAcNF+BY7HMStbvCq/AVFLYt2/3lxFeyt6lK5jrxy/8AwtlciNpCkFdZVMJXfDSg6GjZZOM3awdGcfxBdJ0HsMoTupLf+Fdm81/GK22NNdZAFv5gggCAIAgNvBVcaeeKduuJ4dxj7zecXHOrS/tY3VtOhL9yy7eLxKtCq6dRTXEXtBMHta9hu17Q5p3wRcHoXB69KVKpKnLenk+w3WElKKkuM9qiewgCAIQaeGMGMqoXwSjQ7UfvNcNTm8I/+1rIYbiFWxrxrUntXFyrkZRuKEa0HCRSWFcHvpppIJPOjda+4Rra4cBBB512yzvKd5bRr090l3cqNPq0XSqOEuIsDJZQBsM1QRtpH7G3ksAJtxk/4haBpxeOVenbp7IrN9b/APRnMHpZQc+XYTlaGZoKCQgCAICE5Vv6aD3/AOxy3rQT9VV/ivqYbGfy49f2KxXTzWwgCAn+SXzqzkw9sq5/p57lDrl9jO4Jvn2FjLmxsBFcpf2e73sfats0M/ya/jIxeLfp31oqRddNWCAIDdpMJPigqIGGwqdjEh3c1mftBwHP08Vt1WNexp169OtPa6eeXW8tvZkV4V5QhKC48vA0lfFAIAgLTyZUcTaV0zDnSyPLZTuszTtWDgsQ7hzuBcr0zubiV2qMllBLNfHlf2NlwmnTVPXW/jJitLZmAoBxscvs+q91+oWc0b/ydH+RZ3/6efUUou2mnsIQEB1cC4wz0Ye2BzWiQguuxrtIuBrHCsViODWmIOLuIt5bsm0XVC7qUE1B7zpePlb61nVM+ixvsjhfMfey49aXHKu48TY81rmkbM1ujW2KO/NcL3DRPC4vPg32tkPE7h7M/AtynN2MJ07Vp079ta5FXerVmluza7MzaIbYrM+ityoYe8NBcTYAXJ3ABrKqU4OclGO97DzJpLNlE4arzU1M05/1XkjgaNDBzNDRzLu+G2itLWnQX7Uu/j8TS7mrwtWU+U0lfFAIDYqaN8bYnOaQJo9kZwtznN/bfiIVvRuadWU4webg8n15ZlSdOUUm+Paa6uCmEACAtbJrhTZaQwOO2pnZo39jdcs6Ns38IXKNMsP9HvFXitk14rf5mz4TX16Wo/2/Qly00ywQBAEAQgr3KtQD/l6kDSSYn8OgvZ0Wf0rouhF49WrbPk1l9H9jBYvSycanYdnJrIDg9oH3ZZAeO+d2ELD6ZQaxJt8cYl1hMk7fZyslK1IygQBAEAQEJyrf00Hv/wBjlvWgn6qr/FfUw2M/lx6/sViunmthAEBP8kvnVnJh7ZVz/Tz3KHXL7GdwTfPsLGXNjYCK5S/s93vY+1bZoZ/k1/GRi8W/TvrRUi66asEAQHsRnNL7GzSGk7gLg4tHOGu+Erw5xUlFva9uXVv+p61XlmeF7PIQBASDEvD3gdSC4+Sls2XeHoyfhJ6CVr+keEK/tXqr8cdq+PKu36l/h91wNTbue8uQFcYkmnkzbU8wvJJxscvs+q91+oWc0b/ydH+RZ3/6efUUou2mnsIQEBs0mD5ZgTFDNIG+dmRPeBfVfNBsravd0KDSrTjHPlaX1KkKU5+6m+o+/wDwKq9kqv8Atpu6qHrWx6aH9kVPRa3MfczxNgeoa0l1LUtABuTBKAOctXuGJWc3lGtFv+SI9Hqx3xfcXlSfy2chvYFwu5/On/J/U3Kn7i6j6q3KhGcoeEtgoXsB21QdibyTpkPwgj8QW1aJWHpF+pyX4Yfi7eLxMZidfg6LXG9hUK6+aqEBsYPpdmmjizg3ZHhpcSAGgnS4k6NAueZW93X4CjOqlnkm8uXkRUpQ15qJYeUClgko4zDJETSWDGtkYTsRswtAB3LMP4SufaLV7qlfzVaEsqm9tP3t+f1RncRp05UVqNfh+hWi6Sa8wgCAkOIuE/B66O5sybyT97bEZh5nBvMSte0mw/0uwnl70fxLs3l/h1bgqyz3PYXGuMM20KCQgCAIQQ3Ko8CjibuuqG25mPv2hbroTBu8qS4lB+LMRi7XBRXxOLkxwsI5n0rzYT7aP3jRpHO38vCs3pphrq0I3UFthsf8Xx9j+paYTcas3TfH9SzFzBmxBQSEAQBAQnKt/TQe/wD2OW9aCfqqv8V9TDYz+XHr+xWK6ea2EAQE/wAkvnVnJh7ZVz7Tz3KHXL7GdwTfPsLGXNzYCK5Svs93vY+1bZoZ/k1/GRi8W/TvrRUi66asEAQE1ye4NbVQ4Qgk1SNgsd1rhsxa4cIOlaVpXfVLKva16e9OXatmaMxhtFVqdSD+H3IlX0boJXwyCz43Frt7jHARYjgIW22tzTuaMa1N7JLMxdWnKnJxlvRrq4KYQBAWjk4w9s0Pgkh8pA3yd9botQ526BxEcK5bpfg/o9b0qmvwz3/CX/s2XC7rXjwct6+hNFpJlzi45fZ9V7r9Qs3o3/k6P8i0v/08+opRdtNPYQgIDu4u40S0LZGxMidspBOeH6LAgWzXDfWDxfAaGJyi6smtXPcXtrezt01FLadf+JNT6mm+GXvrDew9lz5eBdeuKvIh/Emp9TTdEvfUrQiyX75eA9cVeaj74v421NXX0scjmNjLn5zY2lrXWjeRnEkk6RqvZW+LaO2VhhtapTTcsltbzy2rcVLW/q1q8Yy3fAslczNhKnyk4S2as2IHa0zcz8brF5/KPwrrmh9j6PY8LLfUefYtxq+K1tetqriImtsMWEAJG6ozRKTMZw3x0hRrInJmbqczy0FICAKGk1kyU8i8MWMJ+FUkMxO2Lc2Tlt0O6SL8RC4fjlh6Fe1KXFnmupm42dbhaUZcZ1Fhy7CAIApSIKqyk4WE1SIGG7aYFp3jIfP6LAcd11jRHDXbWcq01+Kf/at3eazildVKqgty+pE43lrg5pILSC0jQQQbgg7hBW2zhGcXGW1NZeZi4tp5ot7E7GdtbHmPIbOwbduoPHrGcG+Nw8FlyDSHAJ4fU14LOm9z5Pg/+bTabC9VeOq/eRI1rLMiFBIQBAQjKt/TU/v/ANjlvWgq/wDtVf4r6mFxn8uPWVkunmuMIAgJ/kl8+s5MPbIuf6ee5Q65fYzuCb59hYq5sbARXKV9nu97H2rbdDP8mv4yMZi36d9aKlXXDVQgCAsHJJrreKD/ANy57p5uof8AV/4mewX9/Z9zayl4Cz4xWRjbRANm4Y76HcbSeg8CtdDcX4Oo7Opultj8Hydv1KmK2utHhY71v6itF0w10IAgNrBtc+nmjnjNnRuuN477TwEXB41a3lpTu6EqNRbJL/jKtGq6U1NcRd2CMIsqoWTxnavGrda77zHcIK4fiNhVsq8qNRbV4rl7TcaFaNaCnE0cdHWwdVE+rtzlzQPmVfaNxbxSjly/Yo3/AOnn1FKrthqDCEBAEAQBAd7ET7SpeU//AMT1gNJ/8VW6l/3IvsN/UxLcwpXNp4JZ3aomF3GdxvGTYc65Fh9pK7uIUY/uaXZxm016qp03J8RRE0pe5z3G7nuLnHfc43J6Su8UqcaUFCO5JJdhpU5OTbZ4VQ8hAXHiNgsQUMVwM6YbK/QL7cAtHM3NHSuOaS4lO4v56smox/CtvJv8TbMPt1Cgs1te0kGxjeHQFr/D1ec+9l9qR5CtMqOCwyaKpaABM3Mfb02eaedpt+BdL0KxCVahO3m83Haup/8APE17F6CjNTXGQdbwYYIAgJ1kuwpmSy0rjomGyR8tos4DhLbH8C0TTbD+EowuorbHY+p+T+pmsIr6snTfGWUuZM2IKCTKlEEUx2xpFKwwxOBneNz/AE2n7x/u3hz6te3aN6PyvairVllTXzPk6jF4hfKjHUj7z8Cpib6SSSde+urtJRyRrOebzML2eT6U87o3tkY4tcw3a4Gzgd8FU61GFWDhUSae9M9wm4PWjvLMxXx6ZNmxVZbHJqD9UT+P0HfLi1LmeOaJVKGdW0/FDk415o2GzxOM/wANTY+XlJoFpDi1sZmE8zK8kmFIObhfAUFXmeEML9jvm+UlaBe19DXAE6BpKylhjF1YJ+jySz37E/qW1a1p1stdZ5HO8RqH2c9fUd9ZD2txXpPlj5FD1Zbc3xY8RqH2c9fUd9Pa3Fek+WPkR6stub4seI1D7OevqO+ntbivSfLHyHqy25vizewTi7T0jy+njLC5ua7ysrgRcHS1ziNzWrK+xy8voKFxJNJ57kvFFajaUqLzgsjqrEF0aOFsERVbGsnYXta7OAEkjRnWIuc0i+gnXvq/sMTuLGTnQeTezPJP6lCtbwrLKazOX4jUPs56+o76yvtbivSfLHyLb1Zbc3xZjxGofZz19R309rcV6T5Y+Q9WW3N8WPEah9nPX1HfT2txXpPlXkPVltzfFnQwRi9T0jnOp4ywvADvKyuBA0jQ5xHPwlWN/jV3fwUbiSeW7Yl9CvRtKVF5wWRvVdM2WN8UguyRpa8XIu0ixFwbjQdxWFvcTt6katP3ovNdZWnBTTi9xwfEah9nPX1HfWd9rcV6TwXkWXqy25viPEah9nPX1HfT2txXpPlj5D1Zbc3xY8RqH2c9fUd9Pa3Fek+WPkPVltzfFjxGofZz19R309rcV6T5Y+RPqy25vizoYJwBBSFxp2OZn+cNllc08Ja5xF+G11YX+M3V8krhp5f7Un3orUbWnRf4Fl2mxhPB0dTGYZmlzCQSA97bkG4uWkHXucCt7K/rWdThaLyly5J/UqVaMasdWe44/iNQ+znr6jvrL+1uK9J8sfItfVltzfEeI1D7OevqO+ntbivSfLHyI9WW3N8WPEah9nPX1HfT2txXpPlj5D1Zbc3xY8RqH2c9fUd9Pa3Fek+WPkPVltzfFjxGofZz19R309rcV6T5Y+Q9WW3N8WPEah9nPX1HfT2txXpPlj5D1Zbc3xZsUGKVJBKyaKEtfGSWnZZja4LToc4g6CVb3WkeIXVGVGrPOMt6yXXyFSlYUaclKK2m9hbBMVUwRztc5odnWEkjBcar5hF+dWNhiNexm6lBpS3Z5J92ZWrUIVllPccnxGofZz19R31lva3Fek+WPkW3qy25vix4jUPs56+o76e1uK9J8sfIerLbm+LHiNQ+znr6jvqfa3Fek+WPkPVltzfE71JTNijZEwENjaGsBc5xDQLAXcSTo31r9xXnXqSqz3t5viL2EFCKityPqqJ7OdhfAcFXmCoYXiO+b5SRoF7X0NcLnQNaymH4tc2Gt6PLLW37E93WW1e1p1stdZ5HN8RqH2c9fUd9ZH2txXpPlXkW/qy25vix4jUPs56+o76e1uK9J8sfIerLbm+LHiNQ+znr6jvp7W4r0nyryJ9WW3N8We4cS6NjmvZC5rmkFpE9QCCNRG3XippTiVSLhOaaezJxj5Exw6hF5peLJAtfbzZfIw5wAJOgDSd4DfUxg5PJLaQ5JbWQXGnH1rA6GjIc7UZdBY33fpHh1ca3zA9EJzarXqyXN4318i8TC3mKJZxpb+UrmWQucXOJc5xJcSSSSdZJOsro8IRhFQgsktyRgJScnmzwpluZC3heiAgCA7+AMbaijswOEkQ/03k2HIdrZ8xwLX8U0cs7/OTWrPnL7rjL+2xCrR2b1yFi4Exwpqqzc/YpD9yQgEn+12p3bwLnWJaMXtlnLV1o8sfut6M9b4jSq7M8n8SQLXGmthfhAFACAIAhIQBAEICAISEAQBAEICAISEAQBCAgCAIAgCAISEAQgIAhIQBAEAQgIAgC9RTbyQZG8N4601NdrXbNIPuxkFoP90moc1zwLZsN0VvbzKUlqR5Xv7EY64xKlS2J5v4FdYfxoqKy7ZHZse5Gy4ZwZx1vPHo4AujYXgFnh6zhHOXOe/8A9dhgbm+q1t7yXIcRZssggC8y3MlbwvRAQBAEAQZnawRjTU0thHKXMH3JNvHxC+lo5JCwt/o/YXm2cMnyx2MvKN9Wpe69nI9pM8F5RonaKiJ8Z9Jm3j5x5w+a0u+0Irw2201Jcj2PyMvQxiD2VFkSvB+FYagXhmjk4GuGcONusc61O6w26tXlWptdmzvMnTuKdT3JJm4rErBQSEAQBAEAQBAEAQBAEAQBAEAQBAEAQBAEAQBAEAQBAEAQBAEAU5EGjhHDMFMPLzRsO8XXeeJg0noWQtMKu7t5Uabfxy2d5Qq3VKn70kRLCuUdjbimhc87jpNqzjDRpPPZbdY6D1ZZSup5fCO19+4xdbGIrZTWfWQzC+MlTVXEspzT9xu1j4i0edz3W52GBWNltpQ28r2sxNa9rVfeezkOSsuWgQBAEAXmW5kreF6ICAIAgCAIAgMtdYgg2I1HdHEVEoqSyazRKk1tR3MH43VcFg2dzwNyTyg6XbboKwd3o3h1zm5Uknyx2fTZ4F5SxCvT3Sz6yR0OUo6BPTg75jfb/B3eWt3WgsHtoVcvhJfdeRkKWMv98e479FjzRyWBldGTuSMcP8m3b81r9zojiVHdBSX+1/YvqeKUJb3l1ndpMIRTaYpopORI13YVgq9hc0HlVpyj1pl7CtTn7skzYVrkVAmQCZAKCQgCAIAgCAIAgCAIAgCAIAgCAIAgCnIgJkMzKZcQzNSswlDD/NmiZypGtPQSryhh91XeVOnJ9SZSnXpw96SXacKtx8o475r3ykbkcbrfE6wWettEMRq5a0VFfF/ZFlUxShHc8+o4FdlKebiCna3eMjy7/Ftu1bBa6DUltuKrfwisvFljUxmX7I95G8I411c9w+oe0H7sfk28W1sSOMlbJaaP4fa7YUk3yva/Ex9S/r1N8u44pO7v61mUklktxaN5hSQEAQBAEAQBeZbmSt4XogIAgCAIAgCAIAgCAIBZQ0nsZKbOjSYdqYv5dTM3g2Rxb8JuFj6+E2Nb8yjF9mX0K8LutDdJnWpsfKxmuSOTlxN/ZmrE1tEcMqbouPU/PMuoYpcR3vPrOpBlLkH8ymjdyXuZ2hyxdbQWg/y6rXWk/IuY4zP90UdGHKVCfPp5hyXRu7SFjKugtyvcqxfXmi4jjNPjizfhx/o3a3Ss5UTj+W6sKmhuJR3KL6mvuV1itu+NrsN2HHCifqqWDlNkb+ZoVlU0ZxOH+i31ZMqxxG3l+42o8YaR2qrpuvjB6CVaSwTEI76E+5lVXdF/vXebUdfE7zZojxSMPYVbSsriPvU5LsZUVaD3NH3a8HUQeIhUnQqLfF9zPSnHlPS8OElxE5iyjVYzFkyYzFk1WTmLKeDk+IjWR4dIBrcBxkL2qFR/tfcyHOK4z4yYQib500Q45GD9VVjY3Evdpy7meXWprfJGo/GKkbrq6bmnjPYVdQwTEJ7qE+5lN3dFfvRqzY40TddS08lkjvytKu6ejGKT3UWutpfcpSxG3j+40psoFG3U6Z/JiI/NZXtPQzEpe8orrfkUZYtbrdm+w0JspUQ8ymmPKcxvZnK/p6CXD/MqxXUm/IoyxmHFFnOqMpUp/l08TeU97+zNWTo6C26/MqyfUkvMtpYzP9sUcupx7rX6pWR8iJva65WVo6JYZT3wcut+WRbzxS4lx5HIqsNVEv8AMqZnX3Nkdm/CDZZajhVlRWVOlFdhazuqs/ekzQAV8lluKGYUkBAEAQBAEAQBAEAQBeZbmSt4TWGQTWQyCayGQTWQyCayGQTWQyCayGQTWQyCayGQTWQyCayGQTWQyCayGQTWQyCayGRlNZDIJrIZBNYZBNYZGLJrIbTGYN4dCh6r3onNntriNRI4jZeXCm98V3IJyW5n0FS/1j/jd9V54GjzF3I9a8+Uz4XJ6yT43fVRwFDmLuQ4SfKzyah/pv8Aicp4GjzF3Ia8+U+bzfWSePSvShTW6K7kec5cp5zBvDoXtNIZszZNZEbTKawyMJrDIymshkE1kDCayGQTWQyCayGQTWQyCayGQTWQyCayGQTWQyCayGQTWQyCayGQTWQyCayGQTWQyCiT2MlLa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C"/>
          </a:p>
        </p:txBody>
      </p:sp>
      <p:pic>
        <p:nvPicPr>
          <p:cNvPr id="5" name="Picture 4" descr="http://www.lan.com/es_ec/images/sitio_personas/sostenibilidad/img_compania07.gif"/>
          <p:cNvPicPr>
            <a:picLocks noChangeAspect="1" noChangeArrowheads="1"/>
          </p:cNvPicPr>
          <p:nvPr/>
        </p:nvPicPr>
        <p:blipFill>
          <a:blip r:embed="rId4" cstate="print"/>
          <a:srcRect/>
          <a:stretch>
            <a:fillRect/>
          </a:stretch>
        </p:blipFill>
        <p:spPr bwMode="auto">
          <a:xfrm>
            <a:off x="6588224" y="2708920"/>
            <a:ext cx="2555776" cy="3816424"/>
          </a:xfrm>
          <a:prstGeom prst="rect">
            <a:avLst/>
          </a:prstGeom>
          <a:noFill/>
        </p:spPr>
      </p:pic>
      <p:pic>
        <p:nvPicPr>
          <p:cNvPr id="35" name="Picture 3"/>
          <p:cNvPicPr>
            <a:picLocks noChangeAspect="1" noChangeArrowheads="1"/>
          </p:cNvPicPr>
          <p:nvPr/>
        </p:nvPicPr>
        <p:blipFill>
          <a:blip r:embed="rId5" cstate="print"/>
          <a:srcRect l="16322" t="8485" r="69842" b="79703"/>
          <a:stretch>
            <a:fillRect/>
          </a:stretch>
        </p:blipFill>
        <p:spPr bwMode="auto">
          <a:xfrm>
            <a:off x="6876256" y="1196752"/>
            <a:ext cx="1800200" cy="864096"/>
          </a:xfrm>
          <a:prstGeom prst="rect">
            <a:avLst/>
          </a:prstGeom>
          <a:noFill/>
          <a:ln w="9525">
            <a:noFill/>
            <a:miter lim="800000"/>
            <a:headEnd/>
            <a:tailEnd/>
          </a:ln>
        </p:spPr>
      </p:pic>
      <p:sp>
        <p:nvSpPr>
          <p:cNvPr id="36" name="35 Rectángulo"/>
          <p:cNvSpPr/>
          <p:nvPr/>
        </p:nvSpPr>
        <p:spPr>
          <a:xfrm>
            <a:off x="7236296" y="2276872"/>
            <a:ext cx="1134413" cy="369332"/>
          </a:xfrm>
          <a:prstGeom prst="rect">
            <a:avLst/>
          </a:prstGeom>
        </p:spPr>
        <p:txBody>
          <a:bodyPr wrap="none">
            <a:spAutoFit/>
          </a:bodyPr>
          <a:lstStyle/>
          <a:p>
            <a:r>
              <a:rPr lang="es-EC" b="1" dirty="0" smtClean="0">
                <a:cs typeface="Arial" pitchFamily="34" charset="0"/>
              </a:rPr>
              <a:t> VALORES</a:t>
            </a:r>
            <a:endParaRPr lang="es-EC"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blifetraining.org/images/mision.png"/>
          <p:cNvPicPr>
            <a:picLocks noChangeAspect="1" noChangeArrowheads="1"/>
          </p:cNvPicPr>
          <p:nvPr/>
        </p:nvPicPr>
        <p:blipFill>
          <a:blip r:embed="rId2" cstate="print"/>
          <a:srcRect/>
          <a:stretch>
            <a:fillRect/>
          </a:stretch>
        </p:blipFill>
        <p:spPr bwMode="auto">
          <a:xfrm>
            <a:off x="155575" y="-685800"/>
            <a:ext cx="495300" cy="190500"/>
          </a:xfrm>
          <a:prstGeom prst="rect">
            <a:avLst/>
          </a:prstGeom>
          <a:noFill/>
        </p:spPr>
      </p:pic>
      <p:sp>
        <p:nvSpPr>
          <p:cNvPr id="7" name="Rectangle 1"/>
          <p:cNvSpPr>
            <a:spLocks noChangeArrowheads="1"/>
          </p:cNvSpPr>
          <p:nvPr/>
        </p:nvSpPr>
        <p:spPr bwMode="auto">
          <a:xfrm>
            <a:off x="0" y="2750731"/>
            <a:ext cx="3563888"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fontAlgn="base"/>
            <a:endParaRPr lang="es-EC" sz="500" dirty="0" smtClean="0">
              <a:cs typeface="Arial" pitchFamily="34" charset="0"/>
            </a:endParaRPr>
          </a:p>
          <a:p>
            <a:pPr algn="just" fontAlgn="base"/>
            <a:r>
              <a:rPr lang="es-EC" sz="1400" b="1" dirty="0" smtClean="0"/>
              <a:t>LEMA:</a:t>
            </a:r>
          </a:p>
          <a:p>
            <a:pPr algn="just" fontAlgn="base"/>
            <a:r>
              <a:rPr lang="es-EC" sz="2000" dirty="0" smtClean="0"/>
              <a:t>“Siempre se debe tener una sonrisa y actitud positiva ante todas los aspectos de la vida”</a:t>
            </a:r>
          </a:p>
          <a:p>
            <a:pPr algn="just" fontAlgn="base"/>
            <a:endParaRPr lang="es-EC" sz="500" b="1" dirty="0" smtClean="0"/>
          </a:p>
        </p:txBody>
      </p:sp>
      <p:pic>
        <p:nvPicPr>
          <p:cNvPr id="1028" name="Picture 4"/>
          <p:cNvPicPr>
            <a:picLocks noChangeAspect="1" noChangeArrowheads="1"/>
          </p:cNvPicPr>
          <p:nvPr/>
        </p:nvPicPr>
        <p:blipFill>
          <a:blip r:embed="rId3" cstate="print"/>
          <a:srcRect l="17983" t="10453" r="54899" b="79703"/>
          <a:stretch>
            <a:fillRect/>
          </a:stretch>
        </p:blipFill>
        <p:spPr bwMode="auto">
          <a:xfrm>
            <a:off x="3635896" y="764704"/>
            <a:ext cx="2808312" cy="1008112"/>
          </a:xfrm>
          <a:prstGeom prst="rect">
            <a:avLst/>
          </a:prstGeom>
          <a:noFill/>
          <a:ln w="9525">
            <a:noFill/>
            <a:miter lim="800000"/>
            <a:headEnd/>
            <a:tailEnd/>
          </a:ln>
        </p:spPr>
      </p:pic>
      <p:pic>
        <p:nvPicPr>
          <p:cNvPr id="1029" name="Picture 5" descr="C:\Users\Hugo Garcia\Downloads\20130529_182915.jpg"/>
          <p:cNvPicPr>
            <a:picLocks noChangeAspect="1" noChangeArrowheads="1"/>
          </p:cNvPicPr>
          <p:nvPr/>
        </p:nvPicPr>
        <p:blipFill>
          <a:blip r:embed="rId4" cstate="print">
            <a:lum bright="10000" contrast="40000"/>
          </a:blip>
          <a:srcRect l="26966" t="51575" r="54725" b="16925"/>
          <a:stretch>
            <a:fillRect/>
          </a:stretch>
        </p:blipFill>
        <p:spPr bwMode="auto">
          <a:xfrm>
            <a:off x="2483768" y="620688"/>
            <a:ext cx="837093" cy="1080120"/>
          </a:xfrm>
          <a:prstGeom prst="rect">
            <a:avLst/>
          </a:prstGeom>
          <a:ln>
            <a:noFill/>
          </a:ln>
          <a:effectLst>
            <a:softEdge rad="112500"/>
          </a:effectLst>
        </p:spPr>
      </p:pic>
      <p:sp>
        <p:nvSpPr>
          <p:cNvPr id="10" name="9 Rectángulo"/>
          <p:cNvSpPr/>
          <p:nvPr/>
        </p:nvSpPr>
        <p:spPr>
          <a:xfrm>
            <a:off x="539552" y="764704"/>
            <a:ext cx="1969001" cy="646331"/>
          </a:xfrm>
          <a:prstGeom prst="rect">
            <a:avLst/>
          </a:prstGeom>
        </p:spPr>
        <p:txBody>
          <a:bodyPr wrap="none">
            <a:spAutoFit/>
          </a:bodyPr>
          <a:lstStyle/>
          <a:p>
            <a:pPr algn="ctr"/>
            <a:r>
              <a:rPr lang="es-EC" b="1" dirty="0" smtClean="0"/>
              <a:t>CECILIA </a:t>
            </a:r>
          </a:p>
          <a:p>
            <a:pPr algn="ctr"/>
            <a:r>
              <a:rPr lang="es-EC" b="1" dirty="0" smtClean="0"/>
              <a:t>CORDERO TINOCO</a:t>
            </a:r>
            <a:endParaRPr lang="es-EC" dirty="0"/>
          </a:p>
        </p:txBody>
      </p:sp>
      <p:cxnSp>
        <p:nvCxnSpPr>
          <p:cNvPr id="12" name="11 Conector recto de flecha"/>
          <p:cNvCxnSpPr/>
          <p:nvPr/>
        </p:nvCxnSpPr>
        <p:spPr>
          <a:xfrm>
            <a:off x="3563888" y="764704"/>
            <a:ext cx="0" cy="60932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12 Conector recto de flecha"/>
          <p:cNvCxnSpPr/>
          <p:nvPr/>
        </p:nvCxnSpPr>
        <p:spPr>
          <a:xfrm>
            <a:off x="6516216" y="764704"/>
            <a:ext cx="0" cy="60932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13 Rectángulo"/>
          <p:cNvSpPr/>
          <p:nvPr/>
        </p:nvSpPr>
        <p:spPr>
          <a:xfrm>
            <a:off x="3039918" y="-99392"/>
            <a:ext cx="3199915" cy="769441"/>
          </a:xfrm>
          <a:prstGeom prst="rect">
            <a:avLst/>
          </a:prstGeom>
          <a:noFill/>
        </p:spPr>
        <p:txBody>
          <a:bodyPr wrap="none" lIns="91440" tIns="45720" rIns="91440" bIns="45720">
            <a:spAutoFit/>
          </a:bodyPr>
          <a:lstStyle/>
          <a:p>
            <a:pPr algn="ctr"/>
            <a:r>
              <a:rPr lang="es-ES" sz="4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Credo- Lema</a:t>
            </a:r>
            <a:endParaRPr lang="es-E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9" name="Rectangle 1"/>
          <p:cNvSpPr>
            <a:spLocks noChangeArrowheads="1"/>
          </p:cNvSpPr>
          <p:nvPr/>
        </p:nvSpPr>
        <p:spPr bwMode="auto">
          <a:xfrm>
            <a:off x="6660232" y="1196752"/>
            <a:ext cx="1008112"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es-EC" sz="1400" b="1" dirty="0" smtClean="0">
                <a:cs typeface="Arial" pitchFamily="34" charset="0"/>
              </a:rPr>
              <a:t>CREDO</a:t>
            </a:r>
            <a:r>
              <a:rPr kumimoji="0" lang="es-EC" sz="1400" b="1" i="0" u="none" strike="noStrike" cap="none" normalizeH="0" baseline="0" dirty="0" smtClean="0">
                <a:ln>
                  <a:noFill/>
                </a:ln>
                <a:solidFill>
                  <a:schemeClr val="tx1"/>
                </a:solidFill>
                <a:effectLst/>
                <a:cs typeface="Arial" pitchFamily="34" charset="0"/>
              </a:rPr>
              <a:t>: </a:t>
            </a:r>
            <a:endParaRPr kumimoji="0" lang="es-EC" sz="1400" b="0" i="0" u="none" strike="noStrike" cap="none" normalizeH="0" baseline="0" dirty="0" smtClean="0">
              <a:ln>
                <a:noFill/>
              </a:ln>
              <a:solidFill>
                <a:schemeClr val="tx1"/>
              </a:solidFill>
              <a:effectLst/>
              <a:cs typeface="Arial" pitchFamily="34" charset="0"/>
            </a:endParaRPr>
          </a:p>
        </p:txBody>
      </p:sp>
      <p:sp>
        <p:nvSpPr>
          <p:cNvPr id="3"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C" sz="1800" b="0" i="0" u="none" strike="noStrike" cap="none" normalizeH="0" baseline="0" smtClean="0">
                <a:ln>
                  <a:noFill/>
                </a:ln>
                <a:solidFill>
                  <a:schemeClr val="tx1"/>
                </a:solidFill>
                <a:effectLst/>
                <a:latin typeface="Arial" pitchFamily="34" charset="0"/>
                <a:cs typeface="Arial" pitchFamily="34" charset="0"/>
              </a:rPr>
              <a:t/>
            </a:r>
            <a:br>
              <a:rPr kumimoji="0" lang="es-EC" sz="1800" b="0" i="0" u="none" strike="noStrike" cap="none" normalizeH="0" baseline="0" smtClean="0">
                <a:ln>
                  <a:noFill/>
                </a:ln>
                <a:solidFill>
                  <a:schemeClr val="tx1"/>
                </a:solidFill>
                <a:effectLst/>
                <a:latin typeface="Arial" pitchFamily="34" charset="0"/>
                <a:cs typeface="Arial" pitchFamily="34" charset="0"/>
              </a:rPr>
            </a:b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sp>
        <p:nvSpPr>
          <p:cNvPr id="21" name="20 Rectángulo"/>
          <p:cNvSpPr/>
          <p:nvPr/>
        </p:nvSpPr>
        <p:spPr>
          <a:xfrm>
            <a:off x="3635896" y="2564904"/>
            <a:ext cx="2987824" cy="369332"/>
          </a:xfrm>
          <a:prstGeom prst="rect">
            <a:avLst/>
          </a:prstGeom>
        </p:spPr>
        <p:txBody>
          <a:bodyPr wrap="square">
            <a:spAutoFit/>
          </a:bodyPr>
          <a:lstStyle/>
          <a:p>
            <a:r>
              <a:rPr lang="es-EC" dirty="0" smtClean="0"/>
              <a:t>No existe</a:t>
            </a:r>
            <a:endParaRPr lang="es-EC" dirty="0"/>
          </a:p>
        </p:txBody>
      </p:sp>
      <p:sp>
        <p:nvSpPr>
          <p:cNvPr id="23" name="22 Rectángulo"/>
          <p:cNvSpPr/>
          <p:nvPr/>
        </p:nvSpPr>
        <p:spPr>
          <a:xfrm>
            <a:off x="3851920" y="2276872"/>
            <a:ext cx="612668" cy="307777"/>
          </a:xfrm>
          <a:prstGeom prst="rect">
            <a:avLst/>
          </a:prstGeom>
        </p:spPr>
        <p:txBody>
          <a:bodyPr wrap="none">
            <a:spAutoFit/>
          </a:bodyPr>
          <a:lstStyle/>
          <a:p>
            <a:pPr algn="just" fontAlgn="base"/>
            <a:r>
              <a:rPr lang="es-EC" sz="1400" b="1" dirty="0" smtClean="0"/>
              <a:t>LEMA</a:t>
            </a:r>
            <a:endParaRPr lang="es-EC" sz="1600" b="1" dirty="0" smtClean="0"/>
          </a:p>
        </p:txBody>
      </p:sp>
      <p:sp>
        <p:nvSpPr>
          <p:cNvPr id="31" name="30 Rectángulo"/>
          <p:cNvSpPr/>
          <p:nvPr/>
        </p:nvSpPr>
        <p:spPr>
          <a:xfrm>
            <a:off x="6517232" y="5365284"/>
            <a:ext cx="2663280" cy="1492716"/>
          </a:xfrm>
          <a:prstGeom prst="rect">
            <a:avLst/>
          </a:prstGeom>
        </p:spPr>
        <p:txBody>
          <a:bodyPr wrap="square">
            <a:spAutoFit/>
          </a:bodyPr>
          <a:lstStyle/>
          <a:p>
            <a:pPr algn="just"/>
            <a:r>
              <a:rPr lang="es-EC" sz="1300" dirty="0" smtClean="0"/>
              <a:t>Sigo con coca cola porque ha sido una empresa con la que me identifico mucho porque ha estado conmigo toda mi vida, pero sellos innovan cada año y lo convierten en eslogan , resaltando</a:t>
            </a:r>
          </a:p>
          <a:p>
            <a:pPr algn="ctr"/>
            <a:r>
              <a:rPr lang="es-EC" sz="1300" b="1" dirty="0" smtClean="0"/>
              <a:t>“Destapa la felicidad”</a:t>
            </a:r>
            <a:endParaRPr lang="es-EC" sz="1300" b="1" dirty="0"/>
          </a:p>
        </p:txBody>
      </p:sp>
      <p:sp>
        <p:nvSpPr>
          <p:cNvPr id="32" name="31 Rectángulo"/>
          <p:cNvSpPr/>
          <p:nvPr/>
        </p:nvSpPr>
        <p:spPr>
          <a:xfrm>
            <a:off x="6588224" y="1412776"/>
            <a:ext cx="2555776" cy="3323987"/>
          </a:xfrm>
          <a:prstGeom prst="rect">
            <a:avLst/>
          </a:prstGeom>
        </p:spPr>
        <p:txBody>
          <a:bodyPr wrap="square">
            <a:spAutoFit/>
          </a:bodyPr>
          <a:lstStyle/>
          <a:p>
            <a:pPr algn="just"/>
            <a:r>
              <a:rPr lang="es-EC" sz="1000" b="1" dirty="0" smtClean="0"/>
              <a:t>Sobre los errores</a:t>
            </a:r>
            <a:r>
              <a:rPr lang="es-EC" sz="1000" dirty="0" smtClean="0"/>
              <a:t>: Sólo mientras se </a:t>
            </a:r>
            <a:r>
              <a:rPr lang="es-EC" sz="1000" dirty="0" err="1" smtClean="0"/>
              <a:t>durme</a:t>
            </a:r>
            <a:r>
              <a:rPr lang="es-EC" sz="1000" dirty="0" smtClean="0"/>
              <a:t> es cuando no se cometen errores.</a:t>
            </a:r>
            <a:br>
              <a:rPr lang="es-EC" sz="1000" dirty="0" smtClean="0"/>
            </a:br>
            <a:r>
              <a:rPr lang="es-EC" sz="1000" b="1" dirty="0" smtClean="0"/>
              <a:t>Sobre la utilización del tiempo</a:t>
            </a:r>
            <a:r>
              <a:rPr lang="es-EC" sz="1000" dirty="0" smtClean="0"/>
              <a:t>: Divide tu vida en unidades de 10 minutos y sacrifica las menos posibles en actividades insignificantes.</a:t>
            </a:r>
            <a:br>
              <a:rPr lang="es-EC" sz="1000" dirty="0" smtClean="0"/>
            </a:br>
            <a:r>
              <a:rPr lang="es-EC" sz="1000" b="1" dirty="0" smtClean="0"/>
              <a:t>Sobre la simplicidad</a:t>
            </a:r>
            <a:r>
              <a:rPr lang="es-EC" sz="1000" dirty="0" smtClean="0"/>
              <a:t>: La burocracia complica y paraliza. La planificación en exceso es la principal causa de “muerte corporativa”.</a:t>
            </a:r>
            <a:br>
              <a:rPr lang="es-EC" sz="1000" dirty="0" smtClean="0"/>
            </a:br>
            <a:r>
              <a:rPr lang="es-EC" sz="1000" b="1" dirty="0" smtClean="0"/>
              <a:t>Sobre el cumplimiento</a:t>
            </a:r>
            <a:r>
              <a:rPr lang="es-EC" sz="1000" dirty="0" smtClean="0"/>
              <a:t>: El saber que una tarea se ha terminado es la más efectiva pastilla para dormir.</a:t>
            </a:r>
            <a:br>
              <a:rPr lang="es-EC" sz="1000" dirty="0" smtClean="0"/>
            </a:br>
            <a:r>
              <a:rPr lang="es-EC" sz="1000" b="1" dirty="0" smtClean="0"/>
              <a:t>Sobre la felicidad</a:t>
            </a:r>
            <a:r>
              <a:rPr lang="es-EC" sz="1000" dirty="0" smtClean="0"/>
              <a:t>: La felicidad no está en alcanzar tu objetivo. La felicidad se encuentra en el camino hacia el objetivo. La palabra imposible ha sido borrada de nuestro diccionario.</a:t>
            </a:r>
            <a:br>
              <a:rPr lang="es-EC" sz="1000" dirty="0" smtClean="0"/>
            </a:br>
            <a:r>
              <a:rPr lang="es-EC" sz="1000" b="1" dirty="0" smtClean="0"/>
              <a:t>Sobre IKEA</a:t>
            </a:r>
            <a:r>
              <a:rPr lang="es-EC" sz="1000" dirty="0" smtClean="0"/>
              <a:t>: Lo que es bueno para nuestros clientes, a largo plazo es bueno para nosotros.</a:t>
            </a:r>
            <a:endParaRPr lang="es-EC" sz="1000" dirty="0"/>
          </a:p>
        </p:txBody>
      </p:sp>
      <p:sp>
        <p:nvSpPr>
          <p:cNvPr id="4" name="AutoShape 2" descr="data:image/jpeg;base64,/9j/4AAQSkZJRgABAQAAAQABAAD/2wCEAAkGBxQQDxAPEBAQFBQPEBUUEBgVEBEWEBUUFhUWFhQUFBQYHSggGBolHBUVITEhJSktLi4wFyAzODMsNygtLi0BCgoKDg0OGhAQGi0lICQsLCw0LCwuLCwsLCwsLCwsLCwsLCwuLCwsLCwsLCwsLCwsLCwsLCwsLCwsLCwsLCwsLP/AABEIAIYBeAMBEQACEQEDEQH/xAAbAAEAAgMBAQAAAAAAAAAAAAAABgcBBAUCA//EAEoQAAEDAgAGDAsGBQIHAAAAAAEAAgMEEQUGBxIhMRMiQVFhcXKBkZOx0hQWIzJSU1RzkqHRNUKCssHCFzM0YqJDRBUkg5Szw/D/xAAbAQEAAQUBAAAAAAAAAAAAAAAAAQMEBQYHAv/EAEERAAIBAgIECggGAQMEAwAAAAABAgMEBREGEiExE0FRUlNxgZGh0RQVFjJhorHBIjM0QnKSNUNi8IKywuEjJPH/2gAMAwEAAhEDEQA/AK4W4GEF0AugF0AugF0AugF0AugF0AugF0AQBRsJCkGC7h+ah5LeMmbMVBK/zIZncmN7uwK3neW0PeqRXW0VFRqPdF9xuw4tVb9VJP8AijLPzWVlUx3DqfvVo9+f0K0bKvLdBm1HiXXO/wBsRxywj5Z91ay0owqP+qn1J+RUWG3L/abTMQKw62xDjlH6Aq1lplhi45P/AKSqsJuHyd59W5Oqv06Yccsn6MVF6bYdxKXcvMn1RX+B9m5N6jdmpxzyn9qpPTiy4qcvAqLB6vKj3/Daf2iDok+i8e3Np0UvAn1NU5yM/wANZvaIfhkXn26teil4D1NU5yMfw2n9og6JPovXtzadFLwHqapzkfN+Teo3Jqc/ilH7V7WnFlxwl4Hl4NW4mj5Oyd1Y+9THilk/ViqrTXDnvUu5eZ59UV/gfJ+IFYNTYjxSj9bKtDTHDJccl1xPDwm4XEu81ZMTK5v+2J4pYT+9XUdKMKl/qrtT8im8NuV+01JsW6tmukqPwxud+W6u6eN4dU92tHv8ylKzrx3wZpTUUrNL4pWW9KN7e0K9hd29T3JxfU0UXSqLema+dw/NV1kzxkzKkgKNgCkC6AXQC6AXQC6AXQC6AXQC6AXQC6AXXmW5kreYXogIAgCAIAgCAIAgCA3aLBE81tigleDuiN2Z8Wr5qxuMStLdPhakV2rPuK8LarP3Ys7lHiBWPtnNii5cgJ6GZywlxphhtPZFuXUtnjkXkMJry35I7VJk09bVczIv3OP6LC19O+io/wBn5F3DBedLuOtTZPqRvnCaTlSW/IAsPX0zxGfuasepZ/Uu4YTQW/NnUgxXo2ebSwm3pNz/AM91i6ukOJVferS7Nn0LmNjbx3QR0oKVjPMjY3ksa3sCx07utUec5t9bZXVKC3JH1uqDee89pBRmAoJCEBCQhAQkIAgCEBCQpAUEBSDN1Kk1uIyPhPRxyefHG/lMa7tCuKd5cU/cnJdrPEqUJb0jm1GKtG8aaWIckFn5CFkaWkWJU91Z9u36lCVhby3wRy6nJ7SO80zR8mS4/wAwVlaOmmIQ9/Vl1rL6FtPCaD3Zo5FVkzOuKq5nxfuaf0WXoadR/wBWj3P7MtJ4NzZ95xqvEKsj0tZHJyJBfofmrNUNL8Nq+9Jx/kvLMtJ4VcR3LPqOFW4Mmhvs0ErLbro3BvxWsVnLfELW4/KqRfaiznb1Ie9FmorwohAEAQBAEAQBAEAXmW5kreF6ICAIAgCAID3DC57g1jXOcdQa0uceIDSqdSrCnHWnJJcreSPUYSk8ksySYNxFq5rFzGwt35HWdbgY256bLXL3S3D7fNRk5v8A27u9mQpYXXnvWXWSfB+TiFtjPLJKd0NtGz9XfNatd6cXM81Qgo/F7X5GSp4PTXvtvwJJQYApoLbFTxNI+9m5z/idc/Na3dY1fXP5tWT+GeS7kX9K0o0/dijpLGOTbzZc5GVGYMJmAoJCAIAgCAIAgCAIAgCAIAgCAIAgCAIAgCAIApIMoDClSa2oNZnLr8XKWe5kp4iTrLW5j/ibYrK2uOX9tlwdV5cj2rxLWrZ0anvRRG8IZN4nXME0kZ3ngPZxDUR0lbLaacV47K9NS+K2PyLCpg8H7jyIvhLEirhuRGJWjdidnH4DZ1+IFbTZ6V4dcbHLUfJLZ47jG1cMr0+LPqI9JGWktcC1w1gghw4wdS2GFSM460GmuVbSwlFxeTR4Xs8hAEAQBAF5luZK3heiAgCAIDp4HwBPVnyMRLb2LztYh+I6+IXKxl/jFnYrOvPbyLa+4uaFpVre6vInOCMnMbLOqpHSH0WXZHxF3nO/xWi4hptXnnG1jqrle1+RmaGEQW2o8yX0OD4oG5sMTIx/a0C/GdZ51p1zfXFzLWrTcn8WZanRhTWUFkbKtSpkFBIQgISEAQBAEAQBAEAQBAEAQBAEAQBAEAQBAEAQBAEAQBAEAQBAEAU5kGphDBkNQ3NniZINzOaLjku1jmV7aYjc2ktajUcep7O4o1KFOosprMh2F8nDDd1LKWH0JLuZxB42w57rcsP03qRyjdwz/wB0dj7txiq+Dxe2m8vgyD4WwLPSm08Tmi9g7XG7icNHNrW82OK2t7HOhNP4cfcYatbVKTymjnrIFuEAQBeZbmSt4XogIDbwbg2WpkEULC9x3tQG+52po4SrS8vqFnTdStLJeL6uUq0qE6stWCzLGxfxAiis+qImfrzdOwtPFrfz6OBc4xbTGvXbha/gjy/ufkbBbYVCG2ptfgTJjQAAAAALAAAADeA3Fpk6kptyk82ZZRSWSPS8EhMhmLKBmLIMxZBmFOQzMKAZU5AKBmLIMxZSMwmQMIkDNkGYsoGYsgzCkZmEyATIZmbKBmLIMxZBmLIMxZBmLIMwpGZhQAhJlTkQLKBmLIMxZBmLIMxZBmFOQMKCTKA8SxhzS1zWua4WIcAWkbxB1qrTqzpyUoNprjR4lFSWTITjBk+ZJeSkIjdrzHEmI8k62fMcS3fCdMqtPKneLWjzlv7eX6mHusKjL8VPY+TiK7rqKSCQxTMcx7dYcPmDqI4RoXRba6o3NNVKMlJcqMDUpSpy1ZLJmurgpheZbmSt4Xog7eK+LcldJYbWJh8o+2rdzW77uzd3L4PGsco4ZT27ZvdH7v4F7Z2criXw42W5gnBUVLGIoWBo3Trc4+k526VyK/xK4vqrqVpZvk4l1I2mjbwox1YI3VYFYKCTKAhGVElsNPI1zmu2Usu1xF2lpNjbXpaPnvre9CMqlarTmk1qp7UntzMNi/4YRkt+ZXPh0vrpesf9V0b0S36OPcjAcNPlfePD5fXS9Y/6p6Jb9HH+qI4afKx4fL66XrH/AFT0S36OP9UOGnysnOSx5kkqnPc9xYyMNznONs4vzrXP9oWjabxjSpUY04pJt55JLckZrB25yk292RYi5uZ4imUjRRZ4LmuZKzNLXEHTcEaNzg4Att0NetiHBySacXsaT3dZjMV2UdZb8yrfD5fXS9Y/6rqnolv0cf6o1rhp85948Pl9dL1j/qnolv0cf6ocNPlY8Pl9dL1j/qnolv0cf6ocNPnMnWSxxe+re9z3FjYg3Oc42DzJnWuf7GrRNOIxpU6MIRSTcs8klnlll9TN4O3JybfITTDmFGUsD5pNIaLBu69x1MHH2XK03CrGre3MaVPfnv5FymVua0aVNykUia+X1so/6j/qu2KzoJZake5GoOtPlY8Pl9dL1j/qp9Et+jj/AFRHDT5zHh0vrpesf9U9Et+jj/VDhZ8595JcScEy1kpfJLNsMR8p5WQZ7tYjBvzng4wta0kxG3w+jq04R4SW78K2Ll8jJYfQqV55yb1V/wAyLWY0AAAAACwG4BuBcmnNzk5S3s2VLJZI4mOsd6CoNyCxoe0tJDgQ4aiOC451nNGqmWI0otJpvJp7SzxBf/BJ8hT/AIdL66XrH/Vdi9Et+jj/AFRqvDT5X3jw+X10vWP+qeiW/Rx/qiOGnyseHy+ul6x/1T0S36OP9UOGnyseHy+ul6x/1T0S36OP9UOGnyseHy+ul6x/1T0S36OP9UOGnyseHy+ul6x/1T0S36OP9UOGnys7mJFXI7CNMHSSEFz7gvcQfJP1glYPSW3oxwutKMIp5LclyovcPqTdxFNsuBcaNsCA4uOdS2OgqHOJF2ZrLEg57iAwgjeNjzLO6OUJ1cRpKK3PN9S3llfzUKEmynfDpfXS9Y/6rsnolv0cf6o1Php8rHh8vrpesf8AVPRLfo4/1Q4afKx4fL66XrH/AFT0S36OP9UOGnyseHy+ul6x/wBU9Et+jj/VDhp8rHh0vrpesf8AVPRLfo4/1Q4afOZMMmVderkZI97nPh8nnPcRoILgATrtY8TStO00tMrOM6UUkpbckuTZ4mWwmrnVak+IsxcwNiCgkIApzIOfhvAsVZHsczb+g4aJGHfaf01FZLDMVuLCrr0Zda4n1lvcW1OvHKaKixjwBJRS5j9s119jeBtXji3HDdHauv4RjFDEqWvT2SW+PGvNGrXVpOhLJ7uU5CystzLVbzoYCwU6rqGQM0Zxu47jWDzndHSSBuqxxPEKdhbSrz4ty5XxIr21B1qigi7MHULKeJkMTc1jBYb53yTuknSSuI3t3Vu60q1V5t/8y7DcKNKNKKjHcbCtCqEAQBAQnKt/TQe//Y5b1oL+qq/xX1MNjP5cev7FYrp5rYQBAT/JL51ZyYe2Vc/089yh1y+xncE3z7CxlzY2AiuUv7Pd72PtW2aGf5RfxkYvFf0760VIuumrBAEBYGSZwHhpJAAbCSTqAGzXJK59p1FydvGO9uX/AImdwZpKbfw+5wcc8YTWz7UnYYriIekfvSEb53N4W3ys/o7gyw+3zl78trfJyLs4/iWV/d8PU2e6v+ZkdWxGPCA3cEYNfVTMgjG2edJ3GtHnOdwD6DdVliF9SsqEq1TcvF8hWoUZVpqES7ME4OZTQsgiG1YLcLjuudwk6VxLEL6reV5Vqj2vwXEjcKFGNKChE3FYFc4uOX2fVe6/ULOaN/5Oj/Is7/8ATz6ilF2009hCAgN/BuBp6kOMETpAwgOsW6CdWsjeVheYnaWeSuKijnuzK9K2qVdsFmbnijW+yyfFH3lZ+0mF9OvHyK3q+45jHijW+yydLO8ntHhfTx8fIer7jmHQxVwTPTYSpNnhfHnOfYkbUnYpNAcNF+BY7HMStbvCq/AVFLYt2/3lxFeyt6lK5jrxy/8AwtlciNpCkFdZVMJXfDSg6GjZZOM3awdGcfxBdJ0HsMoTupLf+Fdm81/GK22NNdZAFv5gggCAIAgNvBVcaeeKduuJ4dxj7zecXHOrS/tY3VtOhL9yy7eLxKtCq6dRTXEXtBMHta9hu17Q5p3wRcHoXB69KVKpKnLenk+w3WElKKkuM9qiewgCAIQaeGMGMqoXwSjQ7UfvNcNTm8I/+1rIYbiFWxrxrUntXFyrkZRuKEa0HCRSWFcHvpppIJPOjda+4Rra4cBBB512yzvKd5bRr090l3cqNPq0XSqOEuIsDJZQBsM1QRtpH7G3ksAJtxk/4haBpxeOVenbp7IrN9b/APRnMHpZQc+XYTlaGZoKCQgCAICE5Vv6aD3/AOxy3rQT9VV/ivqYbGfy49f2KxXTzWwgCAn+SXzqzkw9sq5/p57lDrl9jO4Jvn2FjLmxsBFcpf2e73sfats0M/ya/jIxeLfp31oqRddNWCAIDdpMJPigqIGGwqdjEh3c1mftBwHP08Vt1WNexp169OtPa6eeXW8tvZkV4V5QhKC48vA0lfFAIAgLTyZUcTaV0zDnSyPLZTuszTtWDgsQ7hzuBcr0zubiV2qMllBLNfHlf2NlwmnTVPXW/jJitLZmAoBxscvs+q91+oWc0b/ydH+RZ3/6efUUou2mnsIQEB1cC4wz0Ye2BzWiQguuxrtIuBrHCsViODWmIOLuIt5bsm0XVC7qUE1B7zpePlb61nVM+ixvsjhfMfey49aXHKu48TY81rmkbM1ujW2KO/NcL3DRPC4vPg32tkPE7h7M/AtynN2MJ07Vp079ta5FXerVmluza7MzaIbYrM+ityoYe8NBcTYAXJ3ABrKqU4OclGO97DzJpLNlE4arzU1M05/1XkjgaNDBzNDRzLu+G2itLWnQX7Uu/j8TS7mrwtWU+U0lfFAIDYqaN8bYnOaQJo9kZwtznN/bfiIVvRuadWU4webg8n15ZlSdOUUm+Paa6uCmEACAtbJrhTZaQwOO2pnZo39jdcs6Ns38IXKNMsP9HvFXitk14rf5mz4TX16Wo/2/Qly00ywQBAEAQgr3KtQD/l6kDSSYn8OgvZ0Wf0rouhF49WrbPk1l9H9jBYvSycanYdnJrIDg9oH3ZZAeO+d2ELD6ZQaxJt8cYl1hMk7fZyslK1IygQBAEAQEJyrf00Hv/wBjlvWgn6qr/FfUw2M/lx6/sViunmthAEBP8kvnVnJh7ZVz/Tz3KHXL7GdwTfPsLGXNjYCK5S/s93vY+1bZoZ/k1/GRi8W/TvrRUi66asEAQHsRnNL7GzSGk7gLg4tHOGu+Erw5xUlFva9uXVv+p61XlmeF7PIQBASDEvD3gdSC4+Sls2XeHoyfhJ6CVr+keEK/tXqr8cdq+PKu36l/h91wNTbue8uQFcYkmnkzbU8wvJJxscvs+q91+oWc0b/ydH+RZ3/6efUUou2mnsIQEBs0mD5ZgTFDNIG+dmRPeBfVfNBsravd0KDSrTjHPlaX1KkKU5+6m+o+/wDwKq9kqv8Atpu6qHrWx6aH9kVPRa3MfczxNgeoa0l1LUtABuTBKAOctXuGJWc3lGtFv+SI9Hqx3xfcXlSfy2chvYFwu5/On/J/U3Kn7i6j6q3KhGcoeEtgoXsB21QdibyTpkPwgj8QW1aJWHpF+pyX4Yfi7eLxMZidfg6LXG9hUK6+aqEBsYPpdmmjizg3ZHhpcSAGgnS4k6NAueZW93X4CjOqlnkm8uXkRUpQ15qJYeUClgko4zDJETSWDGtkYTsRswtAB3LMP4SufaLV7qlfzVaEsqm9tP3t+f1RncRp05UVqNfh+hWi6Sa8wgCAkOIuE/B66O5sybyT97bEZh5nBvMSte0mw/0uwnl70fxLs3l/h1bgqyz3PYXGuMM20KCQgCAIQQ3Ko8CjibuuqG25mPv2hbroTBu8qS4lB+LMRi7XBRXxOLkxwsI5n0rzYT7aP3jRpHO38vCs3pphrq0I3UFthsf8Xx9j+paYTcas3TfH9SzFzBmxBQSEAQBAQnKt/TQe/wD2OW9aCfqqv8V9TDYz+XHr+xWK6ea2EAQE/wAkvnVnJh7ZVz7Tz3KHXL7GdwTfPsLGXNzYCK5Svs93vY+1bZoZ/k1/GRi8W/TvrRUi66asEAQE1ye4NbVQ4Qgk1SNgsd1rhsxa4cIOlaVpXfVLKva16e9OXatmaMxhtFVqdSD+H3IlX0boJXwyCz43Frt7jHARYjgIW22tzTuaMa1N7JLMxdWnKnJxlvRrq4KYQBAWjk4w9s0Pgkh8pA3yd9botQ526BxEcK5bpfg/o9b0qmvwz3/CX/s2XC7rXjwct6+hNFpJlzi45fZ9V7r9Qs3o3/k6P8i0v/08+opRdtNPYQgIDu4u40S0LZGxMidspBOeH6LAgWzXDfWDxfAaGJyi6smtXPcXtrezt01FLadf+JNT6mm+GXvrDew9lz5eBdeuKvIh/Emp9TTdEvfUrQiyX75eA9cVeaj74v421NXX0scjmNjLn5zY2lrXWjeRnEkk6RqvZW+LaO2VhhtapTTcsltbzy2rcVLW/q1q8Yy3fAslczNhKnyk4S2as2IHa0zcz8brF5/KPwrrmh9j6PY8LLfUefYtxq+K1tetqriImtsMWEAJG6ozRKTMZw3x0hRrInJmbqczy0FICAKGk1kyU8i8MWMJ+FUkMxO2Lc2Tlt0O6SL8RC4fjlh6Fe1KXFnmupm42dbhaUZcZ1Fhy7CAIApSIKqyk4WE1SIGG7aYFp3jIfP6LAcd11jRHDXbWcq01+Kf/at3eazildVKqgty+pE43lrg5pILSC0jQQQbgg7hBW2zhGcXGW1NZeZi4tp5ot7E7GdtbHmPIbOwbduoPHrGcG+Nw8FlyDSHAJ4fU14LOm9z5Pg/+bTabC9VeOq/eRI1rLMiFBIQBAQjKt/TU/v/ANjlvWgq/wDtVf4r6mFxn8uPWVkunmuMIAgJ/kl8+s5MPbIuf6ee5Q65fYzuCb59hYq5sbARXKV9nu97H2rbdDP8mv4yMZi36d9aKlXXDVQgCAsHJJrreKD/ANy57p5uof8AV/4mewX9/Z9zayl4Cz4xWRjbRANm4Y76HcbSeg8CtdDcX4Oo7Opultj8Hydv1KmK2utHhY71v6itF0w10IAgNrBtc+nmjnjNnRuuN477TwEXB41a3lpTu6EqNRbJL/jKtGq6U1NcRd2CMIsqoWTxnavGrda77zHcIK4fiNhVsq8qNRbV4rl7TcaFaNaCnE0cdHWwdVE+rtzlzQPmVfaNxbxSjly/Yo3/AOnn1FKrthqDCEBAEAQBAd7ET7SpeU//AMT1gNJ/8VW6l/3IvsN/UxLcwpXNp4JZ3aomF3GdxvGTYc65Fh9pK7uIUY/uaXZxm016qp03J8RRE0pe5z3G7nuLnHfc43J6Su8UqcaUFCO5JJdhpU5OTbZ4VQ8hAXHiNgsQUMVwM6YbK/QL7cAtHM3NHSuOaS4lO4v56smox/CtvJv8TbMPt1Cgs1te0kGxjeHQFr/D1ec+9l9qR5CtMqOCwyaKpaABM3Mfb02eaedpt+BdL0KxCVahO3m83Haup/8APE17F6CjNTXGQdbwYYIAgJ1kuwpmSy0rjomGyR8tos4DhLbH8C0TTbD+EowuorbHY+p+T+pmsIr6snTfGWUuZM2IKCTKlEEUx2xpFKwwxOBneNz/AE2n7x/u3hz6te3aN6PyvairVllTXzPk6jF4hfKjHUj7z8Cpib6SSSde+urtJRyRrOebzML2eT6U87o3tkY4tcw3a4Gzgd8FU61GFWDhUSae9M9wm4PWjvLMxXx6ZNmxVZbHJqD9UT+P0HfLi1LmeOaJVKGdW0/FDk415o2GzxOM/wANTY+XlJoFpDi1sZmE8zK8kmFIObhfAUFXmeEML9jvm+UlaBe19DXAE6BpKylhjF1YJ+jySz37E/qW1a1p1stdZ5HO8RqH2c9fUd9ZD2txXpPlj5FD1Zbc3xY8RqH2c9fUd9Pa3Fek+WPkR6stub4seI1D7OevqO+ntbivSfLHyHqy25vizewTi7T0jy+njLC5ua7ysrgRcHS1ziNzWrK+xy8voKFxJNJ57kvFFajaUqLzgsjqrEF0aOFsERVbGsnYXta7OAEkjRnWIuc0i+gnXvq/sMTuLGTnQeTezPJP6lCtbwrLKazOX4jUPs56+o76yvtbivSfLHyLb1Zbc3xZjxGofZz19R309rcV6T5Y+Q9WW3N8WPEah9nPX1HfT2txXpPlXkPVltzfFnQwRi9T0jnOp4ywvADvKyuBA0jQ5xHPwlWN/jV3fwUbiSeW7Yl9CvRtKVF5wWRvVdM2WN8UguyRpa8XIu0ixFwbjQdxWFvcTt6katP3ovNdZWnBTTi9xwfEah9nPX1HfWd9rcV6TwXkWXqy25viPEah9nPX1HfT2txXpPlj5D1Zbc3xY8RqH2c9fUd9Pa3Fek+WPkPVltzfFjxGofZz19R309rcV6T5Y+RPqy25vizoYJwBBSFxp2OZn+cNllc08Ja5xF+G11YX+M3V8krhp5f7Un3orUbWnRf4Fl2mxhPB0dTGYZmlzCQSA97bkG4uWkHXucCt7K/rWdThaLyly5J/UqVaMasdWe44/iNQ+znr6jvrL+1uK9J8sfItfVltzfEeI1D7OevqO+ntbivSfLHyI9WW3N8WPEah9nPX1HfT2txXpPlj5D1Zbc3xY8RqH2c9fUd9Pa3Fek+WPkPVltzfFjxGofZz19R309rcV6T5Y+Q9WW3N8WPEah9nPX1HfT2txXpPlj5D1Zbc3xZsUGKVJBKyaKEtfGSWnZZja4LToc4g6CVb3WkeIXVGVGrPOMt6yXXyFSlYUaclKK2m9hbBMVUwRztc5odnWEkjBcar5hF+dWNhiNexm6lBpS3Z5J92ZWrUIVllPccnxGofZz19R31lva3Fek+WPkW3qy25vix4jUPs56+o76e1uK9J8sfIerLbm+LHiNQ+znr6jvqfa3Fek+WPkPVltzfE71JTNijZEwENjaGsBc5xDQLAXcSTo31r9xXnXqSqz3t5viL2EFCKityPqqJ7OdhfAcFXmCoYXiO+b5SRoF7X0NcLnQNaymH4tc2Gt6PLLW37E93WW1e1p1stdZ5HN8RqH2c9fUd9ZH2txXpPlXkW/qy25vix4jUPs56+o76e1uK9J8sfIerLbm+LHiNQ+znr6jvp7W4r0nyryJ9WW3N8We4cS6NjmvZC5rmkFpE9QCCNRG3XippTiVSLhOaaezJxj5Exw6hF5peLJAtfbzZfIw5wAJOgDSd4DfUxg5PJLaQ5JbWQXGnH1rA6GjIc7UZdBY33fpHh1ca3zA9EJzarXqyXN4318i8TC3mKJZxpb+UrmWQucXOJc5xJcSSSSdZJOsro8IRhFQgsktyRgJScnmzwpluZC3heiAgCA7+AMbaijswOEkQ/03k2HIdrZ8xwLX8U0cs7/OTWrPnL7rjL+2xCrR2b1yFi4Exwpqqzc/YpD9yQgEn+12p3bwLnWJaMXtlnLV1o8sfut6M9b4jSq7M8n8SQLXGmthfhAFACAIAhIQBAEICAISEAQBAEICAISEAQBCAgCAIAgCAISEAQgIAhIQBAEAQgIAgC9RTbyQZG8N4601NdrXbNIPuxkFoP90moc1zwLZsN0VvbzKUlqR5Xv7EY64xKlS2J5v4FdYfxoqKy7ZHZse5Gy4ZwZx1vPHo4AujYXgFnh6zhHOXOe/8A9dhgbm+q1t7yXIcRZssggC8y3MlbwvRAQBAEAQZnawRjTU0thHKXMH3JNvHxC+lo5JCwt/o/YXm2cMnyx2MvKN9Wpe69nI9pM8F5RonaKiJ8Z9Jm3j5x5w+a0u+0Irw2201Jcj2PyMvQxiD2VFkSvB+FYagXhmjk4GuGcONusc61O6w26tXlWptdmzvMnTuKdT3JJm4rErBQSEAQBAEAQBAEAQBAEAQBAEAQBAEAQBAEAQBAEAQBAEAQBAEAU5EGjhHDMFMPLzRsO8XXeeJg0noWQtMKu7t5Uabfxy2d5Qq3VKn70kRLCuUdjbimhc87jpNqzjDRpPPZbdY6D1ZZSup5fCO19+4xdbGIrZTWfWQzC+MlTVXEspzT9xu1j4i0edz3W52GBWNltpQ28r2sxNa9rVfeezkOSsuWgQBAEAXmW5kreF6ICAIAgCAIAgMtdYgg2I1HdHEVEoqSyazRKk1tR3MH43VcFg2dzwNyTyg6XbboKwd3o3h1zm5Uknyx2fTZ4F5SxCvT3Sz6yR0OUo6BPTg75jfb/B3eWt3WgsHtoVcvhJfdeRkKWMv98e479FjzRyWBldGTuSMcP8m3b81r9zojiVHdBSX+1/YvqeKUJb3l1ndpMIRTaYpopORI13YVgq9hc0HlVpyj1pl7CtTn7skzYVrkVAmQCZAKCQgCAIAgCAIAgCAIAgCAIAgCAIAgCnIgJkMzKZcQzNSswlDD/NmiZypGtPQSryhh91XeVOnJ9SZSnXpw96SXacKtx8o475r3ykbkcbrfE6wWettEMRq5a0VFfF/ZFlUxShHc8+o4FdlKebiCna3eMjy7/Ftu1bBa6DUltuKrfwisvFljUxmX7I95G8I411c9w+oe0H7sfk28W1sSOMlbJaaP4fa7YUk3yva/Ex9S/r1N8u44pO7v61mUklktxaN5hSQEAQBAEAQBeZbmSt4XogIAgCAIAgCAIAgCAIBZQ0nsZKbOjSYdqYv5dTM3g2Rxb8JuFj6+E2Nb8yjF9mX0K8LutDdJnWpsfKxmuSOTlxN/ZmrE1tEcMqbouPU/PMuoYpcR3vPrOpBlLkH8ymjdyXuZ2hyxdbQWg/y6rXWk/IuY4zP90UdGHKVCfPp5hyXRu7SFjKugtyvcqxfXmi4jjNPjizfhx/o3a3Ss5UTj+W6sKmhuJR3KL6mvuV1itu+NrsN2HHCifqqWDlNkb+ZoVlU0ZxOH+i31ZMqxxG3l+42o8YaR2qrpuvjB6CVaSwTEI76E+5lVXdF/vXebUdfE7zZojxSMPYVbSsriPvU5LsZUVaD3NH3a8HUQeIhUnQqLfF9zPSnHlPS8OElxE5iyjVYzFkyYzFk1WTmLKeDk+IjWR4dIBrcBxkL2qFR/tfcyHOK4z4yYQib500Q45GD9VVjY3Evdpy7meXWprfJGo/GKkbrq6bmnjPYVdQwTEJ7qE+5lN3dFfvRqzY40TddS08lkjvytKu6ejGKT3UWutpfcpSxG3j+40psoFG3U6Z/JiI/NZXtPQzEpe8orrfkUZYtbrdm+w0JspUQ8ymmPKcxvZnK/p6CXD/MqxXUm/IoyxmHFFnOqMpUp/l08TeU97+zNWTo6C26/MqyfUkvMtpYzP9sUcupx7rX6pWR8iJva65WVo6JYZT3wcut+WRbzxS4lx5HIqsNVEv8AMqZnX3Nkdm/CDZZajhVlRWVOlFdhazuqs/ekzQAV8lluKGYUkBAEAQBAEAQBAEAQBeZbmSt4TWGQTWQyCayGQTWQyCayGQTWQyCayGQTWQyCayGQTWQyCayGQTWQyCayGQTWQyCayGRlNZDIJrIZBNYZBNYZGLJrIbTGYN4dCh6r3onNntriNRI4jZeXCm98V3IJyW5n0FS/1j/jd9V54GjzF3I9a8+Uz4XJ6yT43fVRwFDmLuQ4SfKzyah/pv8Aicp4GjzF3Ia8+U+bzfWSePSvShTW6K7kec5cp5zBvDoXtNIZszZNZEbTKawyMJrDIymshkE1kDCayGQTWQyCayGQTWQyCayGQTWQyCayGQTWQyCayGQTWQyCayGQTWQyCayGQTWQyCiT2MlLa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C"/>
          </a:p>
        </p:txBody>
      </p:sp>
      <p:pic>
        <p:nvPicPr>
          <p:cNvPr id="26" name="Picture 7" descr="http://t0.gstatic.com/images?q=tbn:ANd9GcS03uLvTV3qDph7UW5g3zhZ58_mfaS-IICgBSk5tu8UI80cJt0U"/>
          <p:cNvPicPr>
            <a:picLocks noChangeAspect="1" noChangeArrowheads="1"/>
          </p:cNvPicPr>
          <p:nvPr/>
        </p:nvPicPr>
        <p:blipFill>
          <a:blip r:embed="rId5" cstate="print"/>
          <a:srcRect/>
          <a:stretch>
            <a:fillRect/>
          </a:stretch>
        </p:blipFill>
        <p:spPr bwMode="auto">
          <a:xfrm>
            <a:off x="7164288" y="4653136"/>
            <a:ext cx="1308936" cy="643187"/>
          </a:xfrm>
          <a:prstGeom prst="rect">
            <a:avLst/>
          </a:prstGeom>
          <a:noFill/>
        </p:spPr>
      </p:pic>
      <p:pic>
        <p:nvPicPr>
          <p:cNvPr id="16386" name="Picture 2" descr="http://blog-static.hola.com/elrincondesonia/files/2012/09/ikea_.jpg"/>
          <p:cNvPicPr>
            <a:picLocks noChangeAspect="1" noChangeArrowheads="1"/>
          </p:cNvPicPr>
          <p:nvPr/>
        </p:nvPicPr>
        <p:blipFill>
          <a:blip r:embed="rId6" cstate="print"/>
          <a:srcRect/>
          <a:stretch>
            <a:fillRect/>
          </a:stretch>
        </p:blipFill>
        <p:spPr bwMode="auto">
          <a:xfrm>
            <a:off x="6948264" y="447225"/>
            <a:ext cx="1512167" cy="710183"/>
          </a:xfrm>
          <a:prstGeom prst="rect">
            <a:avLst/>
          </a:prstGeom>
          <a:noFill/>
        </p:spPr>
      </p:pic>
      <p:pic>
        <p:nvPicPr>
          <p:cNvPr id="16388" name="Picture 4" descr="http://www.ecbloguer.com/alimentandoaisabel/wp-content/uploads/2011/06/800px-Smiley_svg.png"/>
          <p:cNvPicPr>
            <a:picLocks noChangeAspect="1" noChangeArrowheads="1"/>
          </p:cNvPicPr>
          <p:nvPr/>
        </p:nvPicPr>
        <p:blipFill>
          <a:blip r:embed="rId7" cstate="print"/>
          <a:srcRect/>
          <a:stretch>
            <a:fillRect/>
          </a:stretch>
        </p:blipFill>
        <p:spPr bwMode="auto">
          <a:xfrm>
            <a:off x="1043608" y="4221088"/>
            <a:ext cx="1649760" cy="1649760"/>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cstate="print"/>
          <a:srcRect l="17983" t="10453" r="54899" b="79703"/>
          <a:stretch>
            <a:fillRect/>
          </a:stretch>
        </p:blipFill>
        <p:spPr bwMode="auto">
          <a:xfrm>
            <a:off x="3635896" y="764704"/>
            <a:ext cx="2808312" cy="1008112"/>
          </a:xfrm>
          <a:prstGeom prst="rect">
            <a:avLst/>
          </a:prstGeom>
          <a:noFill/>
          <a:ln w="9525">
            <a:noFill/>
            <a:miter lim="800000"/>
            <a:headEnd/>
            <a:tailEnd/>
          </a:ln>
        </p:spPr>
      </p:pic>
      <p:pic>
        <p:nvPicPr>
          <p:cNvPr id="1029" name="Picture 5" descr="C:\Users\Hugo Garcia\Downloads\20130529_182915.jpg"/>
          <p:cNvPicPr>
            <a:picLocks noChangeAspect="1" noChangeArrowheads="1"/>
          </p:cNvPicPr>
          <p:nvPr/>
        </p:nvPicPr>
        <p:blipFill>
          <a:blip r:embed="rId3" cstate="print">
            <a:lum bright="10000" contrast="40000"/>
          </a:blip>
          <a:srcRect l="26966" t="51575" r="54725" b="16925"/>
          <a:stretch>
            <a:fillRect/>
          </a:stretch>
        </p:blipFill>
        <p:spPr bwMode="auto">
          <a:xfrm>
            <a:off x="2483768" y="836712"/>
            <a:ext cx="837093" cy="1080120"/>
          </a:xfrm>
          <a:prstGeom prst="rect">
            <a:avLst/>
          </a:prstGeom>
          <a:ln>
            <a:noFill/>
          </a:ln>
          <a:effectLst>
            <a:softEdge rad="112500"/>
          </a:effectLst>
        </p:spPr>
      </p:pic>
      <p:sp>
        <p:nvSpPr>
          <p:cNvPr id="10" name="9 Rectángulo"/>
          <p:cNvSpPr/>
          <p:nvPr/>
        </p:nvSpPr>
        <p:spPr>
          <a:xfrm>
            <a:off x="539552" y="980728"/>
            <a:ext cx="1969001" cy="646331"/>
          </a:xfrm>
          <a:prstGeom prst="rect">
            <a:avLst/>
          </a:prstGeom>
        </p:spPr>
        <p:txBody>
          <a:bodyPr wrap="none">
            <a:spAutoFit/>
          </a:bodyPr>
          <a:lstStyle/>
          <a:p>
            <a:pPr algn="ctr"/>
            <a:r>
              <a:rPr lang="es-EC" b="1" dirty="0" smtClean="0"/>
              <a:t>CECILIA </a:t>
            </a:r>
          </a:p>
          <a:p>
            <a:pPr algn="ctr"/>
            <a:r>
              <a:rPr lang="es-EC" b="1" dirty="0" smtClean="0"/>
              <a:t>CORDERO TINOCO</a:t>
            </a:r>
            <a:endParaRPr lang="es-EC" dirty="0"/>
          </a:p>
        </p:txBody>
      </p:sp>
      <p:cxnSp>
        <p:nvCxnSpPr>
          <p:cNvPr id="12" name="11 Conector recto de flecha"/>
          <p:cNvCxnSpPr/>
          <p:nvPr/>
        </p:nvCxnSpPr>
        <p:spPr>
          <a:xfrm>
            <a:off x="3563888" y="764704"/>
            <a:ext cx="0" cy="60932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12 Conector recto de flecha"/>
          <p:cNvCxnSpPr/>
          <p:nvPr/>
        </p:nvCxnSpPr>
        <p:spPr>
          <a:xfrm>
            <a:off x="6516216" y="764704"/>
            <a:ext cx="0" cy="60932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13 Rectángulo"/>
          <p:cNvSpPr/>
          <p:nvPr/>
        </p:nvSpPr>
        <p:spPr>
          <a:xfrm>
            <a:off x="2654903" y="-99392"/>
            <a:ext cx="3969934" cy="769441"/>
          </a:xfrm>
          <a:prstGeom prst="rect">
            <a:avLst/>
          </a:prstGeom>
          <a:noFill/>
        </p:spPr>
        <p:txBody>
          <a:bodyPr wrap="none" lIns="91440" tIns="45720" rIns="91440" bIns="45720">
            <a:spAutoFit/>
          </a:bodyPr>
          <a:lstStyle/>
          <a:p>
            <a:pPr algn="ctr"/>
            <a:r>
              <a:rPr lang="es-ES" sz="4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Mito-Rito- Ritual</a:t>
            </a:r>
            <a:endParaRPr lang="es-E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5" name="14 Rectángulo"/>
          <p:cNvSpPr/>
          <p:nvPr/>
        </p:nvSpPr>
        <p:spPr>
          <a:xfrm>
            <a:off x="251520" y="1844824"/>
            <a:ext cx="3168352" cy="2954655"/>
          </a:xfrm>
          <a:prstGeom prst="rect">
            <a:avLst/>
          </a:prstGeom>
        </p:spPr>
        <p:txBody>
          <a:bodyPr wrap="square">
            <a:spAutoFit/>
          </a:bodyPr>
          <a:lstStyle/>
          <a:p>
            <a:pPr algn="just" fontAlgn="base"/>
            <a:r>
              <a:rPr lang="es-EC" sz="1400" b="1" dirty="0" smtClean="0"/>
              <a:t>MITO- RITO- RITUAL:</a:t>
            </a:r>
          </a:p>
          <a:p>
            <a:pPr algn="just" fontAlgn="base"/>
            <a:endParaRPr lang="es-EC" sz="1400" b="1" dirty="0" smtClean="0"/>
          </a:p>
          <a:p>
            <a:pPr algn="just" fontAlgn="base"/>
            <a:r>
              <a:rPr lang="es-EC" sz="1400" b="1" dirty="0" smtClean="0"/>
              <a:t>Nombre: </a:t>
            </a:r>
            <a:r>
              <a:rPr lang="es-EC" sz="1400" dirty="0" smtClean="0"/>
              <a:t>Nombres  iguales que las generaciones anteriores</a:t>
            </a:r>
            <a:endParaRPr lang="es-EC" sz="1400" b="1" dirty="0" smtClean="0"/>
          </a:p>
          <a:p>
            <a:pPr algn="just" fontAlgn="base"/>
            <a:r>
              <a:rPr lang="es-EC" sz="1400" b="1" dirty="0" smtClean="0"/>
              <a:t>Navidad: </a:t>
            </a:r>
            <a:r>
              <a:rPr lang="es-EC" sz="1400" dirty="0" smtClean="0"/>
              <a:t>Comida en una reunión familiar.</a:t>
            </a:r>
          </a:p>
          <a:p>
            <a:pPr algn="just" fontAlgn="base"/>
            <a:r>
              <a:rPr lang="es-EC" sz="1400" b="1" dirty="0" smtClean="0"/>
              <a:t>Fin de año: </a:t>
            </a:r>
            <a:r>
              <a:rPr lang="es-EC" sz="1400" dirty="0" smtClean="0"/>
              <a:t>Salir a dar una vuelta a la cuadra con una maleta con mis papas, eso va a significar que viajare </a:t>
            </a:r>
          </a:p>
          <a:p>
            <a:pPr algn="just" fontAlgn="base"/>
            <a:r>
              <a:rPr lang="es-EC" sz="1400" b="1" dirty="0" smtClean="0"/>
              <a:t>Cada año:  </a:t>
            </a:r>
            <a:r>
              <a:rPr lang="es-EC" sz="1400" dirty="0" smtClean="0"/>
              <a:t>Salir de viaje una vez al año porque lo que conoces nadie te lo puede quitar</a:t>
            </a:r>
          </a:p>
          <a:p>
            <a:pPr algn="just" fontAlgn="base"/>
            <a:r>
              <a:rPr lang="es-EC" dirty="0" smtClean="0"/>
              <a:t> </a:t>
            </a:r>
            <a:endParaRPr lang="es-EC" dirty="0" smtClean="0">
              <a:latin typeface="Arial" pitchFamily="34" charset="0"/>
              <a:cs typeface="Arial" pitchFamily="34" charset="0"/>
            </a:endParaRPr>
          </a:p>
        </p:txBody>
      </p:sp>
      <p:sp>
        <p:nvSpPr>
          <p:cNvPr id="18" name="17 Rectángulo"/>
          <p:cNvSpPr/>
          <p:nvPr/>
        </p:nvSpPr>
        <p:spPr>
          <a:xfrm>
            <a:off x="3635896" y="2204864"/>
            <a:ext cx="1157496" cy="307777"/>
          </a:xfrm>
          <a:prstGeom prst="rect">
            <a:avLst/>
          </a:prstGeom>
        </p:spPr>
        <p:txBody>
          <a:bodyPr wrap="none">
            <a:spAutoFit/>
          </a:bodyPr>
          <a:lstStyle/>
          <a:p>
            <a:pPr algn="just" fontAlgn="base"/>
            <a:r>
              <a:rPr lang="es-EC" sz="1400" b="1" dirty="0" smtClean="0"/>
              <a:t>RITO- RITUAL</a:t>
            </a:r>
            <a:endParaRPr lang="es-EC" sz="1600" b="1" dirty="0" smtClean="0"/>
          </a:p>
        </p:txBody>
      </p:sp>
      <p:sp>
        <p:nvSpPr>
          <p:cNvPr id="20" name="19 Rectángulo"/>
          <p:cNvSpPr/>
          <p:nvPr/>
        </p:nvSpPr>
        <p:spPr>
          <a:xfrm>
            <a:off x="3779912" y="2924944"/>
            <a:ext cx="673069" cy="307777"/>
          </a:xfrm>
          <a:prstGeom prst="rect">
            <a:avLst/>
          </a:prstGeom>
        </p:spPr>
        <p:txBody>
          <a:bodyPr wrap="none">
            <a:spAutoFit/>
          </a:bodyPr>
          <a:lstStyle/>
          <a:p>
            <a:pPr algn="just" fontAlgn="base"/>
            <a:r>
              <a:rPr lang="es-EC" sz="1400" b="1" dirty="0" smtClean="0"/>
              <a:t>MITOS</a:t>
            </a:r>
            <a:endParaRPr lang="es-EC" sz="1600" b="1" dirty="0" smtClean="0"/>
          </a:p>
        </p:txBody>
      </p:sp>
      <p:sp>
        <p:nvSpPr>
          <p:cNvPr id="21" name="20 Rectángulo"/>
          <p:cNvSpPr/>
          <p:nvPr/>
        </p:nvSpPr>
        <p:spPr>
          <a:xfrm>
            <a:off x="3635896" y="2564904"/>
            <a:ext cx="2987824" cy="369332"/>
          </a:xfrm>
          <a:prstGeom prst="rect">
            <a:avLst/>
          </a:prstGeom>
        </p:spPr>
        <p:txBody>
          <a:bodyPr wrap="square">
            <a:spAutoFit/>
          </a:bodyPr>
          <a:lstStyle/>
          <a:p>
            <a:r>
              <a:rPr lang="es-EC" dirty="0" smtClean="0"/>
              <a:t>No existe</a:t>
            </a:r>
            <a:endParaRPr lang="es-EC" dirty="0"/>
          </a:p>
        </p:txBody>
      </p:sp>
      <p:sp>
        <p:nvSpPr>
          <p:cNvPr id="22" name="21 Rectángulo"/>
          <p:cNvSpPr/>
          <p:nvPr/>
        </p:nvSpPr>
        <p:spPr>
          <a:xfrm>
            <a:off x="3635896" y="3140968"/>
            <a:ext cx="2987824" cy="369332"/>
          </a:xfrm>
          <a:prstGeom prst="rect">
            <a:avLst/>
          </a:prstGeom>
        </p:spPr>
        <p:txBody>
          <a:bodyPr wrap="square">
            <a:spAutoFit/>
          </a:bodyPr>
          <a:lstStyle/>
          <a:p>
            <a:r>
              <a:rPr lang="es-EC" dirty="0" smtClean="0"/>
              <a:t>No existe</a:t>
            </a:r>
            <a:endParaRPr lang="es-EC" dirty="0"/>
          </a:p>
        </p:txBody>
      </p:sp>
      <p:sp>
        <p:nvSpPr>
          <p:cNvPr id="23" name="22 Rectángulo"/>
          <p:cNvSpPr/>
          <p:nvPr/>
        </p:nvSpPr>
        <p:spPr>
          <a:xfrm>
            <a:off x="3594345" y="3573016"/>
            <a:ext cx="1787669" cy="307777"/>
          </a:xfrm>
          <a:prstGeom prst="rect">
            <a:avLst/>
          </a:prstGeom>
        </p:spPr>
        <p:txBody>
          <a:bodyPr wrap="none">
            <a:spAutoFit/>
          </a:bodyPr>
          <a:lstStyle/>
          <a:p>
            <a:pPr algn="just" fontAlgn="base"/>
            <a:r>
              <a:rPr lang="es-EC" sz="1400" b="1" dirty="0" smtClean="0"/>
              <a:t>NOMBRE DIFERENTE</a:t>
            </a:r>
            <a:endParaRPr lang="es-EC" sz="1600" b="1" dirty="0" smtClean="0"/>
          </a:p>
        </p:txBody>
      </p:sp>
      <p:sp>
        <p:nvSpPr>
          <p:cNvPr id="24" name="23 Rectángulo"/>
          <p:cNvSpPr/>
          <p:nvPr/>
        </p:nvSpPr>
        <p:spPr>
          <a:xfrm>
            <a:off x="3491880" y="3967316"/>
            <a:ext cx="2987824" cy="1261884"/>
          </a:xfrm>
          <a:prstGeom prst="rect">
            <a:avLst/>
          </a:prstGeom>
        </p:spPr>
        <p:txBody>
          <a:bodyPr wrap="square">
            <a:spAutoFit/>
          </a:bodyPr>
          <a:lstStyle/>
          <a:p>
            <a:pPr algn="ctr"/>
            <a:r>
              <a:rPr lang="es-EC" sz="4000" b="1" dirty="0" smtClean="0"/>
              <a:t>CIE</a:t>
            </a:r>
          </a:p>
          <a:p>
            <a:pPr algn="ctr"/>
            <a:r>
              <a:rPr lang="es-EC" dirty="0" smtClean="0"/>
              <a:t>Capacitación Integral</a:t>
            </a:r>
          </a:p>
          <a:p>
            <a:pPr algn="ctr"/>
            <a:r>
              <a:rPr lang="es-EC" dirty="0" smtClean="0"/>
              <a:t>Empresarial</a:t>
            </a:r>
            <a:endParaRPr lang="es-EC" dirty="0"/>
          </a:p>
        </p:txBody>
      </p:sp>
      <p:pic>
        <p:nvPicPr>
          <p:cNvPr id="2052" name="Picture 4"/>
          <p:cNvPicPr>
            <a:picLocks noChangeAspect="1" noChangeArrowheads="1"/>
          </p:cNvPicPr>
          <p:nvPr/>
        </p:nvPicPr>
        <p:blipFill>
          <a:blip r:embed="rId4" cstate="print"/>
          <a:srcRect l="22691" t="41643" r="41890" b="35032"/>
          <a:stretch>
            <a:fillRect/>
          </a:stretch>
        </p:blipFill>
        <p:spPr bwMode="auto">
          <a:xfrm>
            <a:off x="7020272" y="1722695"/>
            <a:ext cx="1585096" cy="1058233"/>
          </a:xfrm>
          <a:prstGeom prst="rect">
            <a:avLst/>
          </a:prstGeom>
          <a:noFill/>
          <a:ln w="9525">
            <a:noFill/>
            <a:miter lim="800000"/>
            <a:headEnd/>
            <a:tailEnd/>
          </a:ln>
        </p:spPr>
      </p:pic>
      <p:sp>
        <p:nvSpPr>
          <p:cNvPr id="25" name="24 Rectángulo"/>
          <p:cNvSpPr/>
          <p:nvPr/>
        </p:nvSpPr>
        <p:spPr>
          <a:xfrm>
            <a:off x="6588224" y="1412776"/>
            <a:ext cx="1157496" cy="307777"/>
          </a:xfrm>
          <a:prstGeom prst="rect">
            <a:avLst/>
          </a:prstGeom>
        </p:spPr>
        <p:txBody>
          <a:bodyPr wrap="none">
            <a:spAutoFit/>
          </a:bodyPr>
          <a:lstStyle/>
          <a:p>
            <a:pPr algn="just" fontAlgn="base"/>
            <a:r>
              <a:rPr lang="es-EC" sz="1400" b="1" dirty="0" smtClean="0"/>
              <a:t>RITO- RITUAL</a:t>
            </a:r>
            <a:endParaRPr lang="es-EC" sz="1600" b="1" dirty="0" smtClean="0"/>
          </a:p>
        </p:txBody>
      </p:sp>
      <p:pic>
        <p:nvPicPr>
          <p:cNvPr id="2054" name="Picture 6" descr="http://ositobimbo.com/images/fondos/logo.jpg"/>
          <p:cNvPicPr>
            <a:picLocks noChangeAspect="1" noChangeArrowheads="1"/>
          </p:cNvPicPr>
          <p:nvPr/>
        </p:nvPicPr>
        <p:blipFill>
          <a:blip r:embed="rId5" cstate="print"/>
          <a:srcRect/>
          <a:stretch>
            <a:fillRect/>
          </a:stretch>
        </p:blipFill>
        <p:spPr bwMode="auto">
          <a:xfrm>
            <a:off x="7380312" y="548680"/>
            <a:ext cx="953237" cy="854627"/>
          </a:xfrm>
          <a:prstGeom prst="rect">
            <a:avLst/>
          </a:prstGeom>
          <a:noFill/>
        </p:spPr>
      </p:pic>
      <p:sp>
        <p:nvSpPr>
          <p:cNvPr id="27" name="26 Rectángulo"/>
          <p:cNvSpPr/>
          <p:nvPr/>
        </p:nvSpPr>
        <p:spPr>
          <a:xfrm>
            <a:off x="971600" y="4653136"/>
            <a:ext cx="1787669" cy="307777"/>
          </a:xfrm>
          <a:prstGeom prst="rect">
            <a:avLst/>
          </a:prstGeom>
        </p:spPr>
        <p:txBody>
          <a:bodyPr wrap="none">
            <a:spAutoFit/>
          </a:bodyPr>
          <a:lstStyle/>
          <a:p>
            <a:pPr algn="just" fontAlgn="base"/>
            <a:r>
              <a:rPr lang="es-EC" sz="1400" b="1" dirty="0" smtClean="0"/>
              <a:t>NOMBRE DIFERENTE</a:t>
            </a:r>
            <a:endParaRPr lang="es-EC" sz="1600" b="1" dirty="0" smtClean="0"/>
          </a:p>
        </p:txBody>
      </p:sp>
      <p:sp>
        <p:nvSpPr>
          <p:cNvPr id="29" name="28 Rectángulo"/>
          <p:cNvSpPr/>
          <p:nvPr/>
        </p:nvSpPr>
        <p:spPr>
          <a:xfrm>
            <a:off x="323528" y="5085184"/>
            <a:ext cx="3024336" cy="1754326"/>
          </a:xfrm>
          <a:prstGeom prst="rect">
            <a:avLst/>
          </a:prstGeom>
        </p:spPr>
        <p:txBody>
          <a:bodyPr wrap="square">
            <a:spAutoFit/>
          </a:bodyPr>
          <a:lstStyle/>
          <a:p>
            <a:pPr algn="just"/>
            <a:r>
              <a:rPr lang="es-EC" dirty="0" smtClean="0"/>
              <a:t>Me gusta mi nombre, y no me lo cambiaría , pero si es que tuviera que cambiarme el nombre sería a Bianca, porque me gusta</a:t>
            </a:r>
          </a:p>
          <a:p>
            <a:r>
              <a:rPr lang="es-EC" dirty="0" smtClean="0"/>
              <a:t> </a:t>
            </a:r>
            <a:endParaRPr lang="es-EC" dirty="0"/>
          </a:p>
        </p:txBody>
      </p:sp>
      <p:sp>
        <p:nvSpPr>
          <p:cNvPr id="30" name="29 Rectángulo"/>
          <p:cNvSpPr/>
          <p:nvPr/>
        </p:nvSpPr>
        <p:spPr>
          <a:xfrm>
            <a:off x="6660232" y="3337247"/>
            <a:ext cx="570477" cy="307777"/>
          </a:xfrm>
          <a:prstGeom prst="rect">
            <a:avLst/>
          </a:prstGeom>
        </p:spPr>
        <p:txBody>
          <a:bodyPr wrap="none">
            <a:spAutoFit/>
          </a:bodyPr>
          <a:lstStyle/>
          <a:p>
            <a:pPr algn="just" fontAlgn="base"/>
            <a:r>
              <a:rPr lang="es-EC" sz="1400" b="1" dirty="0" smtClean="0"/>
              <a:t>MITO</a:t>
            </a:r>
            <a:endParaRPr lang="es-EC" sz="1600" b="1" dirty="0" smtClean="0"/>
          </a:p>
        </p:txBody>
      </p:sp>
      <p:sp>
        <p:nvSpPr>
          <p:cNvPr id="31" name="30 Rectángulo"/>
          <p:cNvSpPr/>
          <p:nvPr/>
        </p:nvSpPr>
        <p:spPr>
          <a:xfrm>
            <a:off x="6444208" y="3573016"/>
            <a:ext cx="2771800" cy="3231654"/>
          </a:xfrm>
          <a:prstGeom prst="rect">
            <a:avLst/>
          </a:prstGeom>
        </p:spPr>
        <p:txBody>
          <a:bodyPr wrap="square">
            <a:spAutoFit/>
          </a:bodyPr>
          <a:lstStyle/>
          <a:p>
            <a:pPr algn="just"/>
            <a:r>
              <a:rPr lang="es-EC" sz="1200" dirty="0" smtClean="0"/>
              <a:t>La leyenda urbana cuenta que en los años 70 había una niña de 14 años que estaba en  fase terminal de cáncer de boca. Los médicos ya habían arrancado todas las esperanzas de la familia en relación a la cura de la niña, así que la madre de la niña, </a:t>
            </a:r>
            <a:r>
              <a:rPr lang="es-EC" sz="1200" dirty="0" err="1" smtClean="0"/>
              <a:t>Ikaka</a:t>
            </a:r>
            <a:r>
              <a:rPr lang="es-EC" sz="1200" dirty="0" smtClean="0"/>
              <a:t> </a:t>
            </a:r>
            <a:r>
              <a:rPr lang="es-EC" sz="1200" dirty="0" err="1" smtClean="0"/>
              <a:t>Shimizu</a:t>
            </a:r>
            <a:r>
              <a:rPr lang="es-EC" sz="1200" dirty="0" smtClean="0"/>
              <a:t> , desesperada,  acudió a todas iglesias y cultos, pero al no obtener resultado se inició en el ocultismo y satanismo, para al final, hacer un pacto con el diablo.</a:t>
            </a:r>
          </a:p>
          <a:p>
            <a:pPr algn="just"/>
            <a:r>
              <a:rPr lang="es-EC" sz="1200" dirty="0" smtClean="0"/>
              <a:t>Presentó la niña al diablo para que curase a su hija, le hizo una promesa de fabricar una marca que fuese famosa en todo el mundo, el diablo cumplió su parte y la madre también. Creó a </a:t>
            </a:r>
            <a:r>
              <a:rPr lang="es-EC" sz="1200" dirty="0" err="1" smtClean="0"/>
              <a:t>Hello</a:t>
            </a:r>
            <a:r>
              <a:rPr lang="es-EC" sz="1200" dirty="0" smtClean="0"/>
              <a:t> Kitty.</a:t>
            </a:r>
            <a:endParaRPr lang="es-EC" sz="1200" dirty="0"/>
          </a:p>
        </p:txBody>
      </p:sp>
      <p:pic>
        <p:nvPicPr>
          <p:cNvPr id="2056" name="Picture 8" descr="http://tejiendoelmundo.files.wordpress.com/2010/08/hello_kitty.jpg"/>
          <p:cNvPicPr>
            <a:picLocks noChangeAspect="1" noChangeArrowheads="1"/>
          </p:cNvPicPr>
          <p:nvPr/>
        </p:nvPicPr>
        <p:blipFill>
          <a:blip r:embed="rId6" cstate="print"/>
          <a:srcRect/>
          <a:stretch>
            <a:fillRect/>
          </a:stretch>
        </p:blipFill>
        <p:spPr bwMode="auto">
          <a:xfrm>
            <a:off x="7668344" y="2924944"/>
            <a:ext cx="498520" cy="677401"/>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cstate="print"/>
          <a:srcRect l="17983" t="10453" r="54899" b="79703"/>
          <a:stretch>
            <a:fillRect/>
          </a:stretch>
        </p:blipFill>
        <p:spPr bwMode="auto">
          <a:xfrm>
            <a:off x="3635896" y="764704"/>
            <a:ext cx="2808312" cy="1008112"/>
          </a:xfrm>
          <a:prstGeom prst="rect">
            <a:avLst/>
          </a:prstGeom>
          <a:noFill/>
          <a:ln w="9525">
            <a:noFill/>
            <a:miter lim="800000"/>
            <a:headEnd/>
            <a:tailEnd/>
          </a:ln>
        </p:spPr>
      </p:pic>
      <p:pic>
        <p:nvPicPr>
          <p:cNvPr id="1029" name="Picture 5" descr="C:\Users\Hugo Garcia\Downloads\20130529_182915.jpg"/>
          <p:cNvPicPr>
            <a:picLocks noChangeAspect="1" noChangeArrowheads="1"/>
          </p:cNvPicPr>
          <p:nvPr/>
        </p:nvPicPr>
        <p:blipFill>
          <a:blip r:embed="rId3" cstate="print">
            <a:lum bright="10000" contrast="40000"/>
          </a:blip>
          <a:srcRect l="26966" t="51575" r="54725" b="16925"/>
          <a:stretch>
            <a:fillRect/>
          </a:stretch>
        </p:blipFill>
        <p:spPr bwMode="auto">
          <a:xfrm>
            <a:off x="2483768" y="836712"/>
            <a:ext cx="837093" cy="1080120"/>
          </a:xfrm>
          <a:prstGeom prst="rect">
            <a:avLst/>
          </a:prstGeom>
          <a:ln>
            <a:noFill/>
          </a:ln>
          <a:effectLst>
            <a:softEdge rad="112500"/>
          </a:effectLst>
        </p:spPr>
      </p:pic>
      <p:sp>
        <p:nvSpPr>
          <p:cNvPr id="10" name="9 Rectángulo"/>
          <p:cNvSpPr/>
          <p:nvPr/>
        </p:nvSpPr>
        <p:spPr>
          <a:xfrm>
            <a:off x="539552" y="980728"/>
            <a:ext cx="1969001" cy="646331"/>
          </a:xfrm>
          <a:prstGeom prst="rect">
            <a:avLst/>
          </a:prstGeom>
        </p:spPr>
        <p:txBody>
          <a:bodyPr wrap="none">
            <a:spAutoFit/>
          </a:bodyPr>
          <a:lstStyle/>
          <a:p>
            <a:pPr algn="ctr"/>
            <a:r>
              <a:rPr lang="es-EC" b="1" dirty="0" smtClean="0"/>
              <a:t>CECILIA </a:t>
            </a:r>
          </a:p>
          <a:p>
            <a:pPr algn="ctr"/>
            <a:r>
              <a:rPr lang="es-EC" b="1" dirty="0" smtClean="0"/>
              <a:t>CORDERO TINOCO</a:t>
            </a:r>
            <a:endParaRPr lang="es-EC" dirty="0"/>
          </a:p>
        </p:txBody>
      </p:sp>
      <p:cxnSp>
        <p:nvCxnSpPr>
          <p:cNvPr id="12" name="11 Conector recto de flecha"/>
          <p:cNvCxnSpPr/>
          <p:nvPr/>
        </p:nvCxnSpPr>
        <p:spPr>
          <a:xfrm>
            <a:off x="3563888" y="764704"/>
            <a:ext cx="0" cy="60932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12 Conector recto de flecha"/>
          <p:cNvCxnSpPr/>
          <p:nvPr/>
        </p:nvCxnSpPr>
        <p:spPr>
          <a:xfrm>
            <a:off x="6516216" y="764704"/>
            <a:ext cx="0" cy="60932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13 Rectángulo"/>
          <p:cNvSpPr/>
          <p:nvPr/>
        </p:nvSpPr>
        <p:spPr>
          <a:xfrm>
            <a:off x="2364857" y="-99392"/>
            <a:ext cx="4550028" cy="769441"/>
          </a:xfrm>
          <a:prstGeom prst="rect">
            <a:avLst/>
          </a:prstGeom>
          <a:noFill/>
        </p:spPr>
        <p:txBody>
          <a:bodyPr wrap="none" lIns="91440" tIns="45720" rIns="91440" bIns="45720">
            <a:spAutoFit/>
          </a:bodyPr>
          <a:lstStyle/>
          <a:p>
            <a:pPr algn="ctr"/>
            <a:r>
              <a:rPr lang="es-ES" sz="4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Nombre Diferente</a:t>
            </a:r>
            <a:endParaRPr lang="es-E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24" name="23 Rectángulo"/>
          <p:cNvSpPr/>
          <p:nvPr/>
        </p:nvSpPr>
        <p:spPr>
          <a:xfrm>
            <a:off x="3563888" y="4581128"/>
            <a:ext cx="2987824" cy="1261884"/>
          </a:xfrm>
          <a:prstGeom prst="rect">
            <a:avLst/>
          </a:prstGeom>
        </p:spPr>
        <p:txBody>
          <a:bodyPr wrap="square">
            <a:spAutoFit/>
          </a:bodyPr>
          <a:lstStyle/>
          <a:p>
            <a:pPr algn="ctr"/>
            <a:r>
              <a:rPr lang="es-EC" sz="4000" b="1" dirty="0" smtClean="0"/>
              <a:t>CIE</a:t>
            </a:r>
          </a:p>
          <a:p>
            <a:pPr algn="ctr"/>
            <a:r>
              <a:rPr lang="es-EC" dirty="0" smtClean="0"/>
              <a:t>Capacitación Integral</a:t>
            </a:r>
          </a:p>
          <a:p>
            <a:pPr algn="ctr"/>
            <a:r>
              <a:rPr lang="es-EC" dirty="0" smtClean="0"/>
              <a:t>Empresarial</a:t>
            </a:r>
            <a:endParaRPr lang="es-EC" dirty="0"/>
          </a:p>
        </p:txBody>
      </p:sp>
      <p:sp>
        <p:nvSpPr>
          <p:cNvPr id="27" name="26 Rectángulo"/>
          <p:cNvSpPr/>
          <p:nvPr/>
        </p:nvSpPr>
        <p:spPr>
          <a:xfrm>
            <a:off x="1043608" y="2924944"/>
            <a:ext cx="1787669" cy="307777"/>
          </a:xfrm>
          <a:prstGeom prst="rect">
            <a:avLst/>
          </a:prstGeom>
        </p:spPr>
        <p:txBody>
          <a:bodyPr wrap="none">
            <a:spAutoFit/>
          </a:bodyPr>
          <a:lstStyle/>
          <a:p>
            <a:pPr algn="just" fontAlgn="base"/>
            <a:r>
              <a:rPr lang="es-EC" sz="1400" b="1" dirty="0" smtClean="0"/>
              <a:t>NOMBRE DIFERENTE</a:t>
            </a:r>
            <a:endParaRPr lang="es-EC" sz="1600" b="1" dirty="0" smtClean="0"/>
          </a:p>
        </p:txBody>
      </p:sp>
      <p:sp>
        <p:nvSpPr>
          <p:cNvPr id="29" name="28 Rectángulo"/>
          <p:cNvSpPr/>
          <p:nvPr/>
        </p:nvSpPr>
        <p:spPr>
          <a:xfrm>
            <a:off x="323528" y="3356992"/>
            <a:ext cx="3024336" cy="2031325"/>
          </a:xfrm>
          <a:prstGeom prst="rect">
            <a:avLst/>
          </a:prstGeom>
        </p:spPr>
        <p:txBody>
          <a:bodyPr wrap="square">
            <a:spAutoFit/>
          </a:bodyPr>
          <a:lstStyle/>
          <a:p>
            <a:pPr algn="just"/>
            <a:r>
              <a:rPr lang="es-EC" dirty="0" smtClean="0"/>
              <a:t>Me gusta mi nombre, y es por mi mamá,  y la verdad no me lo cambiaría , pero si es que tuviera que cambiarme el nombre sería a Bianca, porque me gusta</a:t>
            </a:r>
          </a:p>
          <a:p>
            <a:r>
              <a:rPr lang="es-EC" dirty="0" smtClean="0"/>
              <a:t> </a:t>
            </a:r>
            <a:endParaRPr lang="es-EC" dirty="0"/>
          </a:p>
        </p:txBody>
      </p:sp>
      <p:sp>
        <p:nvSpPr>
          <p:cNvPr id="26" name="25 Rectángulo"/>
          <p:cNvSpPr/>
          <p:nvPr/>
        </p:nvSpPr>
        <p:spPr>
          <a:xfrm>
            <a:off x="4283968" y="4149080"/>
            <a:ext cx="1787669" cy="307777"/>
          </a:xfrm>
          <a:prstGeom prst="rect">
            <a:avLst/>
          </a:prstGeom>
        </p:spPr>
        <p:txBody>
          <a:bodyPr wrap="none">
            <a:spAutoFit/>
          </a:bodyPr>
          <a:lstStyle/>
          <a:p>
            <a:pPr algn="just" fontAlgn="base"/>
            <a:r>
              <a:rPr lang="es-EC" sz="1400" b="1" dirty="0" smtClean="0"/>
              <a:t>NOMBRE DIFERENTE</a:t>
            </a:r>
            <a:endParaRPr lang="es-EC" sz="1600" b="1" dirty="0" smtClean="0"/>
          </a:p>
        </p:txBody>
      </p:sp>
      <p:sp>
        <p:nvSpPr>
          <p:cNvPr id="28" name="27 Rectángulo"/>
          <p:cNvSpPr/>
          <p:nvPr/>
        </p:nvSpPr>
        <p:spPr>
          <a:xfrm>
            <a:off x="6948264" y="1772816"/>
            <a:ext cx="1787669" cy="307777"/>
          </a:xfrm>
          <a:prstGeom prst="rect">
            <a:avLst/>
          </a:prstGeom>
        </p:spPr>
        <p:txBody>
          <a:bodyPr wrap="none">
            <a:spAutoFit/>
          </a:bodyPr>
          <a:lstStyle/>
          <a:p>
            <a:pPr algn="just" fontAlgn="base"/>
            <a:r>
              <a:rPr lang="es-EC" sz="1400" b="1" dirty="0" smtClean="0"/>
              <a:t>NOMBRE DIFERENTE</a:t>
            </a:r>
            <a:endParaRPr lang="es-EC" sz="1600" b="1" dirty="0" smtClean="0"/>
          </a:p>
        </p:txBody>
      </p:sp>
      <p:sp>
        <p:nvSpPr>
          <p:cNvPr id="32" name="31 Rectángulo"/>
          <p:cNvSpPr/>
          <p:nvPr/>
        </p:nvSpPr>
        <p:spPr>
          <a:xfrm>
            <a:off x="3491880" y="2132856"/>
            <a:ext cx="2987824" cy="1815882"/>
          </a:xfrm>
          <a:prstGeom prst="rect">
            <a:avLst/>
          </a:prstGeom>
        </p:spPr>
        <p:txBody>
          <a:bodyPr wrap="square">
            <a:spAutoFit/>
          </a:bodyPr>
          <a:lstStyle/>
          <a:p>
            <a:pPr algn="ctr"/>
            <a:r>
              <a:rPr lang="es-EC" sz="1600" dirty="0" smtClean="0"/>
              <a:t>Se llama así porque la empresa está enfocada a capacitar a empresas, por tanto se traduce como Entrenamiento en la vida empresarial, si le cambiaria sería por la dificultad de los clientes al pronunciarla</a:t>
            </a:r>
            <a:endParaRPr lang="es-EC" sz="1600" dirty="0"/>
          </a:p>
        </p:txBody>
      </p:sp>
      <p:sp>
        <p:nvSpPr>
          <p:cNvPr id="33" name="32 Rectángulo"/>
          <p:cNvSpPr/>
          <p:nvPr/>
        </p:nvSpPr>
        <p:spPr>
          <a:xfrm>
            <a:off x="7524328" y="2492896"/>
            <a:ext cx="703078" cy="369332"/>
          </a:xfrm>
          <a:prstGeom prst="rect">
            <a:avLst/>
          </a:prstGeom>
        </p:spPr>
        <p:txBody>
          <a:bodyPr wrap="none">
            <a:spAutoFit/>
          </a:bodyPr>
          <a:lstStyle/>
          <a:p>
            <a:r>
              <a:rPr lang="es-EC" b="1" dirty="0" smtClean="0"/>
              <a:t>LeviS</a:t>
            </a:r>
            <a:endParaRPr lang="es-EC" dirty="0"/>
          </a:p>
        </p:txBody>
      </p:sp>
      <p:sp>
        <p:nvSpPr>
          <p:cNvPr id="34" name="33 Rectángulo"/>
          <p:cNvSpPr/>
          <p:nvPr/>
        </p:nvSpPr>
        <p:spPr>
          <a:xfrm>
            <a:off x="6660232" y="2924944"/>
            <a:ext cx="2483768" cy="2585323"/>
          </a:xfrm>
          <a:prstGeom prst="rect">
            <a:avLst/>
          </a:prstGeom>
        </p:spPr>
        <p:txBody>
          <a:bodyPr wrap="square">
            <a:spAutoFit/>
          </a:bodyPr>
          <a:lstStyle/>
          <a:p>
            <a:pPr algn="just"/>
            <a:r>
              <a:rPr lang="es-EC" dirty="0" smtClean="0"/>
              <a:t>Se llama así por su creador </a:t>
            </a:r>
            <a:r>
              <a:rPr lang="es-EC" dirty="0" err="1" smtClean="0"/>
              <a:t>Levis</a:t>
            </a:r>
            <a:r>
              <a:rPr lang="es-EC" dirty="0" smtClean="0"/>
              <a:t> Strauss., le cambiaria el nombre a l apellido de su creador por el impacto sonoro que porque sería fácil de pronunciar en todo el mundo. </a:t>
            </a:r>
          </a:p>
        </p:txBody>
      </p:sp>
      <p:pic>
        <p:nvPicPr>
          <p:cNvPr id="17410" name="Picture 2" descr="http://t3.gstatic.com/images?q=tbn:ANd9GcQNRHN43fHGGaIqihRnLkuWNEVuC_9RoIpxqW5-HipLMo-_aRnf"/>
          <p:cNvPicPr>
            <a:picLocks noChangeAspect="1" noChangeArrowheads="1"/>
          </p:cNvPicPr>
          <p:nvPr/>
        </p:nvPicPr>
        <p:blipFill>
          <a:blip r:embed="rId4" cstate="print"/>
          <a:srcRect/>
          <a:stretch>
            <a:fillRect/>
          </a:stretch>
        </p:blipFill>
        <p:spPr bwMode="auto">
          <a:xfrm>
            <a:off x="7452320" y="764704"/>
            <a:ext cx="688812" cy="811933"/>
          </a:xfrm>
          <a:prstGeom prst="rect">
            <a:avLst/>
          </a:prstGeom>
          <a:noFill/>
        </p:spPr>
      </p:pic>
      <p:pic>
        <p:nvPicPr>
          <p:cNvPr id="17412" name="Picture 4" descr="http://t3.gstatic.com/images?q=tbn:ANd9GcT-kRn8t5EY4NOD76D5x3KE08Mpn59Yi9sg5yb8uUjQzg3wdFVjrA"/>
          <p:cNvPicPr>
            <a:picLocks noChangeAspect="1" noChangeArrowheads="1"/>
          </p:cNvPicPr>
          <p:nvPr/>
        </p:nvPicPr>
        <p:blipFill>
          <a:blip r:embed="rId5" cstate="print"/>
          <a:srcRect/>
          <a:stretch>
            <a:fillRect/>
          </a:stretch>
        </p:blipFill>
        <p:spPr bwMode="auto">
          <a:xfrm>
            <a:off x="7120965" y="5429201"/>
            <a:ext cx="1411475" cy="1240159"/>
          </a:xfrm>
          <a:prstGeom prst="rect">
            <a:avLst/>
          </a:prstGeom>
          <a:noFill/>
        </p:spPr>
      </p:pic>
      <p:sp>
        <p:nvSpPr>
          <p:cNvPr id="36" name="35 Rectángulo"/>
          <p:cNvSpPr/>
          <p:nvPr/>
        </p:nvSpPr>
        <p:spPr>
          <a:xfrm>
            <a:off x="7236296" y="5805264"/>
            <a:ext cx="1296144" cy="523220"/>
          </a:xfrm>
          <a:prstGeom prst="rect">
            <a:avLst/>
          </a:prstGeom>
        </p:spPr>
        <p:txBody>
          <a:bodyPr wrap="square">
            <a:spAutoFit/>
          </a:bodyPr>
          <a:lstStyle/>
          <a:p>
            <a:pPr algn="just"/>
            <a:r>
              <a:rPr lang="es-EC" sz="2800" b="1" dirty="0" err="1" smtClean="0"/>
              <a:t>S</a:t>
            </a:r>
            <a:r>
              <a:rPr lang="es-EC" sz="2000" b="1" dirty="0" err="1" smtClean="0"/>
              <a:t>trausS</a:t>
            </a:r>
            <a:endParaRPr lang="es-EC" sz="2000" b="1" dirty="0"/>
          </a:p>
        </p:txBody>
      </p:sp>
    </p:spTree>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Viajes">
  <a:themeElements>
    <a:clrScheme name="Viajes">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Viajes">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Viajes">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361</TotalTime>
  <Words>511</Words>
  <Application>Microsoft Macintosh PowerPoint</Application>
  <PresentationFormat>Presentación en pantalla (4:3)</PresentationFormat>
  <Paragraphs>99</Paragraphs>
  <Slides>5</Slides>
  <Notes>0</Notes>
  <HiddenSlides>0</HiddenSlides>
  <MMClips>0</MMClips>
  <ScaleCrop>false</ScaleCrop>
  <HeadingPairs>
    <vt:vector size="4" baseType="variant">
      <vt:variant>
        <vt:lpstr>Tema</vt:lpstr>
      </vt:variant>
      <vt:variant>
        <vt:i4>1</vt:i4>
      </vt:variant>
      <vt:variant>
        <vt:lpstr>Títulos de diapositiva</vt:lpstr>
      </vt:variant>
      <vt:variant>
        <vt:i4>5</vt:i4>
      </vt:variant>
    </vt:vector>
  </HeadingPairs>
  <TitlesOfParts>
    <vt:vector size="6" baseType="lpstr">
      <vt:lpstr>Viajes</vt:lpstr>
      <vt:lpstr>Presentación de PowerPoint</vt:lpstr>
      <vt:lpstr>Presentación de PowerPoint</vt:lpstr>
      <vt:lpstr>Presentación de PowerPoint</vt:lpstr>
      <vt:lpstr>Presentación de PowerPoint</vt:lpstr>
      <vt:lpstr>Presentación de PowerPoint</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Hugo Garcia</dc:creator>
  <cp:lastModifiedBy>Octavio Islas</cp:lastModifiedBy>
  <cp:revision>39</cp:revision>
  <dcterms:created xsi:type="dcterms:W3CDTF">2013-06-01T00:08:33Z</dcterms:created>
  <dcterms:modified xsi:type="dcterms:W3CDTF">2013-06-11T02:46:27Z</dcterms:modified>
</cp:coreProperties>
</file>