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12.xml" ContentType="application/vnd.openxmlformats-officedocument.presentationml.notesSlide+xml"/>
  <Override PartName="/ppt/charts/chart22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23.xml" ContentType="application/vnd.openxmlformats-officedocument.drawingml.chart+xml"/>
  <Override PartName="/ppt/notesSlides/notesSlide14.xml" ContentType="application/vnd.openxmlformats-officedocument.presentationml.notesSlide+xml"/>
  <Override PartName="/ppt/charts/chart24.xml" ContentType="application/vnd.openxmlformats-officedocument.drawingml.chart+xml"/>
  <Override PartName="/ppt/notesSlides/notesSlide15.xml" ContentType="application/vnd.openxmlformats-officedocument.presentationml.notesSlide+xml"/>
  <Override PartName="/ppt/charts/chart25.xml" ContentType="application/vnd.openxmlformats-officedocument.drawingml.chart+xml"/>
  <Override PartName="/ppt/notesSlides/notesSlide16.xml" ContentType="application/vnd.openxmlformats-officedocument.presentationml.notesSlide+xml"/>
  <Override PartName="/ppt/charts/chart26.xml" ContentType="application/vnd.openxmlformats-officedocument.drawingml.chart+xml"/>
  <Override PartName="/ppt/drawings/drawing3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7.xml" ContentType="application/vnd.openxmlformats-officedocument.drawingml.chart+xml"/>
  <Override PartName="/ppt/drawings/drawing4.xml" ContentType="application/vnd.openxmlformats-officedocument.drawingml.chartshape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7" r:id="rId2"/>
    <p:sldId id="258" r:id="rId3"/>
    <p:sldId id="260" r:id="rId4"/>
    <p:sldId id="261" r:id="rId5"/>
    <p:sldId id="287" r:id="rId6"/>
    <p:sldId id="289" r:id="rId7"/>
    <p:sldId id="334" r:id="rId8"/>
    <p:sldId id="288" r:id="rId9"/>
    <p:sldId id="290" r:id="rId10"/>
    <p:sldId id="314" r:id="rId11"/>
    <p:sldId id="316" r:id="rId12"/>
    <p:sldId id="322" r:id="rId13"/>
    <p:sldId id="318" r:id="rId14"/>
    <p:sldId id="335" r:id="rId15"/>
    <p:sldId id="321" r:id="rId16"/>
    <p:sldId id="324" r:id="rId17"/>
    <p:sldId id="338" r:id="rId18"/>
    <p:sldId id="339" r:id="rId19"/>
    <p:sldId id="340" r:id="rId20"/>
    <p:sldId id="341" r:id="rId21"/>
    <p:sldId id="342" r:id="rId22"/>
    <p:sldId id="331" r:id="rId23"/>
    <p:sldId id="332" r:id="rId24"/>
    <p:sldId id="286" r:id="rId25"/>
  </p:sldIdLst>
  <p:sldSz cx="9144000" cy="6858000" type="screen4x3"/>
  <p:notesSz cx="68580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A178"/>
    <a:srgbClr val="91281C"/>
    <a:srgbClr val="952E22"/>
    <a:srgbClr val="CA491A"/>
    <a:srgbClr val="A18F6D"/>
    <a:srgbClr val="A12E1F"/>
    <a:srgbClr val="FFFFFF"/>
    <a:srgbClr val="66CCFF"/>
    <a:srgbClr val="FF33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75" autoAdjust="0"/>
  </p:normalViewPr>
  <p:slideViewPr>
    <p:cSldViewPr>
      <p:cViewPr>
        <p:scale>
          <a:sx n="70" d="100"/>
          <a:sy n="70" d="100"/>
        </p:scale>
        <p:origin x="-159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6"/>
    </p:cViewPr>
  </p:sorterViewPr>
  <p:notesViewPr>
    <p:cSldViewPr>
      <p:cViewPr varScale="1">
        <p:scale>
          <a:sx n="60" d="100"/>
          <a:sy n="60" d="100"/>
        </p:scale>
        <p:origin x="-2496" y="-72"/>
      </p:cViewPr>
      <p:guideLst>
        <p:guide orient="horz" pos="292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2.xlsx"/><Relationship Id="rId2" Type="http://schemas.openxmlformats.org/officeDocument/2006/relationships/chartUserShapes" Target="../drawings/drawing2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6.xlsx"/><Relationship Id="rId2" Type="http://schemas.openxmlformats.org/officeDocument/2006/relationships/chartUserShapes" Target="../drawings/drawing3.xm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7.xlsx"/><Relationship Id="rId2" Type="http://schemas.openxmlformats.org/officeDocument/2006/relationships/chartUserShapes" Target="../drawings/drawing4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03623643807405"/>
          <c:w val="1.0"/>
          <c:h val="0.6984516231198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0.3</c:v>
                </c:pt>
                <c:pt idx="1">
                  <c:v>5.4</c:v>
                </c:pt>
                <c:pt idx="2">
                  <c:v>9.9</c:v>
                </c:pt>
                <c:pt idx="3">
                  <c:v>8.4</c:v>
                </c:pt>
                <c:pt idx="4">
                  <c:v>5.4</c:v>
                </c:pt>
                <c:pt idx="5">
                  <c:v>3.4</c:v>
                </c:pt>
                <c:pt idx="6" formatCode="0.0">
                  <c:v>3.0</c:v>
                </c:pt>
                <c:pt idx="7">
                  <c:v>1.9</c:v>
                </c:pt>
                <c:pt idx="8">
                  <c:v>1.6</c:v>
                </c:pt>
                <c:pt idx="9">
                  <c:v>0.12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Hoja1!$C$2:$C$11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 smtClean="0"/>
                      <a:t>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558659217877095"/>
                  <c:y val="-0.00263237749702769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Hoja1!$D$2:$D$11</c:f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977653631284917"/>
                  <c:y val="-0.0105295099881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81564245810056"/>
                  <c:y val="4.82596966120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81564245810056"/>
                  <c:y val="1.2064924153010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29329608938547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139664804469274"/>
                  <c:y val="-0.007897132491083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837988826815643"/>
                  <c:y val="-0.007897132491083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11173184357541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139664804469274"/>
                  <c:y val="-0.00526475499405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0153631284916201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0167597765363129"/>
                  <c:y val="-0.00526475499405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Hoja1!$E$2:$E$11</c:f>
              <c:numCache>
                <c:formatCode>General</c:formatCode>
                <c:ptCount val="10"/>
                <c:pt idx="0">
                  <c:v>0.9</c:v>
                </c:pt>
                <c:pt idx="1">
                  <c:v>6.5</c:v>
                </c:pt>
                <c:pt idx="2">
                  <c:v>12.2</c:v>
                </c:pt>
                <c:pt idx="3">
                  <c:v>10.7</c:v>
                </c:pt>
                <c:pt idx="4">
                  <c:v>7.8</c:v>
                </c:pt>
                <c:pt idx="5">
                  <c:v>5.4</c:v>
                </c:pt>
                <c:pt idx="6">
                  <c:v>3.8</c:v>
                </c:pt>
                <c:pt idx="7">
                  <c:v>2.8</c:v>
                </c:pt>
                <c:pt idx="8">
                  <c:v>1.7</c:v>
                </c:pt>
                <c:pt idx="9">
                  <c:v>0.12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29143288"/>
        <c:axId val="-2029744808"/>
        <c:axId val="0"/>
      </c:bar3DChart>
      <c:catAx>
        <c:axId val="-202914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29744808"/>
        <c:crosses val="autoZero"/>
        <c:auto val="1"/>
        <c:lblAlgn val="ctr"/>
        <c:lblOffset val="100"/>
        <c:noMultiLvlLbl val="0"/>
      </c:catAx>
      <c:valAx>
        <c:axId val="-2029744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1432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22759644569568"/>
          <c:y val="0.911143579403284"/>
          <c:w val="0.36286059912902"/>
          <c:h val="0.07306215561455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view3D>
      <c:rotX val="15"/>
      <c:rotY val="15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8882681564246"/>
          <c:y val="0.261474366096075"/>
          <c:w val="0.874301675977653"/>
          <c:h val="0.5718403083418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Hoja1!$C$2:$C$3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0.329850217745128"/>
                  <c:y val="-0.25165067129293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/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Hoja1!$D$2:$D$3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11751418642502"/>
          <c:y val="0.908409535692615"/>
          <c:w val="0.586273699027843"/>
          <c:h val="0.075310221941152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autoTitleDeleted val="1"/>
    <c:view3D>
      <c:rotX val="15"/>
      <c:rotY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737281467815051"/>
          <c:y val="0.243175842414816"/>
          <c:w val="0.827967657509824"/>
          <c:h val="0.5472359131813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Hoja1!$B$2:$B$5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Hoja1!$C$2:$C$5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3"/>
              <c:layout>
                <c:manualLayout>
                  <c:x val="0.0"/>
                  <c:y val="-0.024801931729807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Hoja1!$D$2:$D$5</c:f>
              <c:numCache>
                <c:formatCode>0%</c:formatCode>
                <c:ptCount val="4"/>
                <c:pt idx="0">
                  <c:v>0.331757169005491</c:v>
                </c:pt>
                <c:pt idx="1">
                  <c:v>0.234027717249194</c:v>
                </c:pt>
                <c:pt idx="2">
                  <c:v>0.296347947354659</c:v>
                </c:pt>
                <c:pt idx="3">
                  <c:v>0.137867166390656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52500546806649"/>
          <c:y val="0.909797270000304"/>
          <c:w val="0.642081036745407"/>
          <c:h val="0.0741691579723465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8.200000000000001</c:v>
                </c:pt>
                <c:pt idx="1">
                  <c:v>12.6</c:v>
                </c:pt>
                <c:pt idx="2">
                  <c:v>5.0</c:v>
                </c:pt>
                <c:pt idx="3">
                  <c:v>5.3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Hoja1!$C$2:$C$6</c:f>
              <c:numCache>
                <c:formatCode>0.0</c:formatCode>
                <c:ptCount val="5"/>
                <c:pt idx="0">
                  <c:v>15.2</c:v>
                </c:pt>
                <c:pt idx="1">
                  <c:v>18.8</c:v>
                </c:pt>
                <c:pt idx="2">
                  <c:v>10.9</c:v>
                </c:pt>
                <c:pt idx="3">
                  <c:v>6.4</c:v>
                </c:pt>
                <c:pt idx="4">
                  <c:v>5.7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Hoja1!$D$2:$D$6</c:f>
              <c:numCache>
                <c:formatCode>0.0</c:formatCode>
                <c:ptCount val="5"/>
                <c:pt idx="0">
                  <c:v>18.82096833333333</c:v>
                </c:pt>
                <c:pt idx="1">
                  <c:v>23.43496166666671</c:v>
                </c:pt>
                <c:pt idx="2">
                  <c:v>7.690634999999985</c:v>
                </c:pt>
                <c:pt idx="3">
                  <c:v>4.96252833333334</c:v>
                </c:pt>
                <c:pt idx="4">
                  <c:v>7.161009999999997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0834067237481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Hoja1!$E$2:$E$6</c:f>
              <c:numCache>
                <c:formatCode>0.0</c:formatCode>
                <c:ptCount val="5"/>
                <c:pt idx="0">
                  <c:v>18.8</c:v>
                </c:pt>
                <c:pt idx="1">
                  <c:v>25.6</c:v>
                </c:pt>
                <c:pt idx="2">
                  <c:v>7.4</c:v>
                </c:pt>
                <c:pt idx="3">
                  <c:v>3.6</c:v>
                </c:pt>
                <c:pt idx="4">
                  <c:v>22.4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-2029097624"/>
        <c:axId val="-2029106168"/>
        <c:axId val="0"/>
      </c:bar3DChart>
      <c:catAx>
        <c:axId val="-202909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29106168"/>
        <c:crosses val="autoZero"/>
        <c:auto val="1"/>
        <c:lblAlgn val="ctr"/>
        <c:lblOffset val="100"/>
        <c:noMultiLvlLbl val="0"/>
      </c:catAx>
      <c:valAx>
        <c:axId val="-202910616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-2029097624"/>
        <c:crosses val="autoZero"/>
        <c:crossBetween val="between"/>
      </c:valAx>
      <c:spPr>
        <a:noFill/>
        <a:ln w="25402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8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CONTESTÓ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PASAN MÁS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8.0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PASAN EL MISMO TIEMPO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PASAN MENOS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25.0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29254616"/>
        <c:axId val="-2029258904"/>
      </c:barChart>
      <c:catAx>
        <c:axId val="-202925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s-ES"/>
          </a:p>
        </c:txPr>
        <c:crossAx val="-2029258904"/>
        <c:crosses val="autoZero"/>
        <c:auto val="1"/>
        <c:lblAlgn val="ctr"/>
        <c:lblOffset val="100"/>
        <c:noMultiLvlLbl val="0"/>
      </c:catAx>
      <c:valAx>
        <c:axId val="-20292589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-2029254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1967847769029"/>
          <c:y val="0.443654642143675"/>
          <c:w val="0.301365485564304"/>
          <c:h val="0.220495482242953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56235952679227"/>
          <c:w val="0.995181615635757"/>
          <c:h val="0.624052513918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6"/>
                <c:pt idx="0">
                  <c:v>0.93</c:v>
                </c:pt>
                <c:pt idx="1">
                  <c:v>0.83</c:v>
                </c:pt>
                <c:pt idx="2">
                  <c:v>0.37</c:v>
                </c:pt>
                <c:pt idx="3">
                  <c:v>0.33</c:v>
                </c:pt>
                <c:pt idx="4">
                  <c:v>0.32</c:v>
                </c:pt>
                <c:pt idx="5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43178264324056"/>
                  <c:y val="-0.005446141944469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42956861727274"/>
                  <c:y val="-0.0108922838889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85913723454548"/>
                  <c:y val="-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0023267736363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715947695454569"/>
                  <c:y val="-0.00272307097223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429568617272751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Hoja1!$C$2:$C$8</c:f>
              <c:numCache>
                <c:formatCode>#,##0%</c:formatCode>
                <c:ptCount val="6"/>
                <c:pt idx="0">
                  <c:v>0.95</c:v>
                </c:pt>
                <c:pt idx="1">
                  <c:v>0.85</c:v>
                </c:pt>
                <c:pt idx="2">
                  <c:v>0.35</c:v>
                </c:pt>
                <c:pt idx="3">
                  <c:v>0.42</c:v>
                </c:pt>
                <c:pt idx="4">
                  <c:v>0.55</c:v>
                </c:pt>
                <c:pt idx="5">
                  <c:v>0.24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43189539090913"/>
                  <c:y val="-0.02179811289916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715947695454569"/>
                  <c:y val="-0.01089228388893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28869457705136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43189539090912"/>
                  <c:y val="-0.00272307097223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5913723454548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85913723454548"/>
                  <c:y val="-0.005446356359507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Hoja1!$D$2:$D$8</c:f>
              <c:numCache>
                <c:formatCode>0%</c:formatCode>
                <c:ptCount val="6"/>
                <c:pt idx="0">
                  <c:v>0.967</c:v>
                </c:pt>
                <c:pt idx="1">
                  <c:v>0.823</c:v>
                </c:pt>
                <c:pt idx="2">
                  <c:v>0.397</c:v>
                </c:pt>
                <c:pt idx="3">
                  <c:v>0.356</c:v>
                </c:pt>
                <c:pt idx="4">
                  <c:v>0.695</c:v>
                </c:pt>
                <c:pt idx="5">
                  <c:v>0.2511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71827446909096"/>
                  <c:y val="-0.008182748918255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57508493000005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0232677363639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86146400818187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Hoja1!$E$2:$E$8</c:f>
              <c:numCache>
                <c:formatCode>0%</c:formatCode>
                <c:ptCount val="6"/>
                <c:pt idx="0">
                  <c:v>0.87</c:v>
                </c:pt>
                <c:pt idx="1">
                  <c:v>0.67</c:v>
                </c:pt>
                <c:pt idx="2">
                  <c:v>0.43</c:v>
                </c:pt>
                <c:pt idx="3">
                  <c:v>0.41</c:v>
                </c:pt>
                <c:pt idx="4">
                  <c:v>0.86</c:v>
                </c:pt>
                <c:pt idx="5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523064"/>
        <c:axId val="-2029519992"/>
        <c:axId val="0"/>
      </c:bar3DChart>
      <c:catAx>
        <c:axId val="-202952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S"/>
          </a:p>
        </c:txPr>
        <c:crossAx val="-2029519992"/>
        <c:crosses val="autoZero"/>
        <c:auto val="1"/>
        <c:lblAlgn val="ctr"/>
        <c:lblOffset val="100"/>
        <c:noMultiLvlLbl val="0"/>
      </c:catAx>
      <c:valAx>
        <c:axId val="-2029519992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-2029523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2250803858521"/>
          <c:y val="0.928571428571429"/>
          <c:w val="0.384780278670954"/>
          <c:h val="0.0734693877551021"/>
        </c:manualLayout>
      </c:layout>
      <c:overlay val="0"/>
      <c:txPr>
        <a:bodyPr/>
        <a:lstStyle/>
        <a:p>
          <a:pPr>
            <a:defRPr sz="18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5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44.0</c:v>
                </c:pt>
                <c:pt idx="1">
                  <c:v>80.0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56.0</c:v>
                </c:pt>
                <c:pt idx="1">
                  <c:v>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605896"/>
        <c:axId val="-2029621528"/>
        <c:axId val="0"/>
      </c:bar3DChart>
      <c:catAx>
        <c:axId val="-2029605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29621528"/>
        <c:crosses val="autoZero"/>
        <c:auto val="1"/>
        <c:lblAlgn val="ctr"/>
        <c:lblOffset val="100"/>
        <c:noMultiLvlLbl val="0"/>
      </c:catAx>
      <c:valAx>
        <c:axId val="-2029621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605896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5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53.0</c:v>
                </c:pt>
                <c:pt idx="1">
                  <c:v>49.0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47.0</c:v>
                </c:pt>
                <c:pt idx="1">
                  <c:v>51.0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655768"/>
        <c:axId val="-2029659640"/>
        <c:axId val="0"/>
      </c:bar3DChart>
      <c:catAx>
        <c:axId val="-2029655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029659640"/>
        <c:crosses val="autoZero"/>
        <c:auto val="1"/>
        <c:lblAlgn val="ctr"/>
        <c:lblOffset val="100"/>
        <c:noMultiLvlLbl val="0"/>
      </c:catAx>
      <c:valAx>
        <c:axId val="-20296596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655768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5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69.0</c:v>
                </c:pt>
                <c:pt idx="1">
                  <c:v>54.0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31.0</c:v>
                </c:pt>
                <c:pt idx="1">
                  <c:v>46.0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762824"/>
        <c:axId val="-2029765880"/>
        <c:axId val="0"/>
      </c:bar3DChart>
      <c:catAx>
        <c:axId val="-2029762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29765880"/>
        <c:crosses val="autoZero"/>
        <c:auto val="1"/>
        <c:lblAlgn val="ctr"/>
        <c:lblOffset val="100"/>
        <c:noMultiLvlLbl val="0"/>
      </c:catAx>
      <c:valAx>
        <c:axId val="-20297658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76282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62.0</c:v>
                </c:pt>
                <c:pt idx="1">
                  <c:v>48.0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38.0</c:v>
                </c:pt>
                <c:pt idx="1">
                  <c:v>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851432"/>
        <c:axId val="-2029861688"/>
        <c:axId val="0"/>
      </c:bar3DChart>
      <c:catAx>
        <c:axId val="-2029851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85"/>
            </a:pPr>
            <a:endParaRPr lang="es-ES"/>
          </a:p>
        </c:txPr>
        <c:crossAx val="-2029861688"/>
        <c:crosses val="autoZero"/>
        <c:auto val="1"/>
        <c:lblAlgn val="ctr"/>
        <c:lblOffset val="100"/>
        <c:noMultiLvlLbl val="0"/>
      </c:catAx>
      <c:valAx>
        <c:axId val="-20298616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851432"/>
        <c:crosses val="autoZero"/>
        <c:crossBetween val="between"/>
      </c:valAx>
      <c:spPr>
        <a:noFill/>
        <a:ln w="25354">
          <a:noFill/>
        </a:ln>
      </c:spPr>
    </c:plotArea>
    <c:plotVisOnly val="1"/>
    <c:dispBlanksAs val="gap"/>
    <c:showDLblsOverMax val="0"/>
  </c:chart>
  <c:txPr>
    <a:bodyPr/>
    <a:lstStyle/>
    <a:p>
      <a:pPr>
        <a:defRPr sz="1785"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59.0</c:v>
                </c:pt>
                <c:pt idx="1">
                  <c:v>55.0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41.0</c:v>
                </c:pt>
                <c:pt idx="1">
                  <c:v>45.0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911560"/>
        <c:axId val="-2029908552"/>
        <c:axId val="0"/>
      </c:bar3DChart>
      <c:catAx>
        <c:axId val="-2029911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029908552"/>
        <c:crosses val="autoZero"/>
        <c:auto val="1"/>
        <c:lblAlgn val="ctr"/>
        <c:lblOffset val="100"/>
        <c:noMultiLvlLbl val="0"/>
      </c:catAx>
      <c:valAx>
        <c:axId val="-2029908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911560"/>
        <c:crosses val="autoZero"/>
        <c:crossBetween val="between"/>
      </c:valAx>
      <c:spPr>
        <a:noFill/>
        <a:ln w="25375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24.0</c:v>
                </c:pt>
                <c:pt idx="1">
                  <c:v>22.0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76.0</c:v>
                </c:pt>
                <c:pt idx="1">
                  <c:v>78.0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9937864"/>
        <c:axId val="-2029956104"/>
        <c:axId val="0"/>
      </c:bar3DChart>
      <c:catAx>
        <c:axId val="-2029937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29956104"/>
        <c:crosses val="autoZero"/>
        <c:auto val="1"/>
        <c:lblAlgn val="ctr"/>
        <c:lblOffset val="100"/>
        <c:noMultiLvlLbl val="0"/>
      </c:catAx>
      <c:valAx>
        <c:axId val="-20299561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993786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5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44.0</c:v>
                </c:pt>
                <c:pt idx="1">
                  <c:v>74.0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56.0</c:v>
                </c:pt>
                <c:pt idx="1">
                  <c:v>26.0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71326232"/>
        <c:axId val="-2071206968"/>
        <c:axId val="0"/>
      </c:bar3DChart>
      <c:catAx>
        <c:axId val="-2071326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71206968"/>
        <c:crosses val="autoZero"/>
        <c:auto val="1"/>
        <c:lblAlgn val="ctr"/>
        <c:lblOffset val="100"/>
        <c:noMultiLvlLbl val="0"/>
      </c:catAx>
      <c:valAx>
        <c:axId val="-2071206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71326232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5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51.0</c:v>
                </c:pt>
                <c:pt idx="1">
                  <c:v>34.0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49.0</c:v>
                </c:pt>
                <c:pt idx="1">
                  <c:v>66.0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71094984"/>
        <c:axId val="-2071254872"/>
        <c:axId val="0"/>
      </c:bar3DChart>
      <c:catAx>
        <c:axId val="-2071094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071254872"/>
        <c:crosses val="autoZero"/>
        <c:auto val="1"/>
        <c:lblAlgn val="ctr"/>
        <c:lblOffset val="100"/>
        <c:noMultiLvlLbl val="0"/>
      </c:catAx>
      <c:valAx>
        <c:axId val="-2071254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71094984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5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40.0</c:v>
                </c:pt>
                <c:pt idx="1">
                  <c:v>50.0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60.0</c:v>
                </c:pt>
                <c:pt idx="1">
                  <c:v>50.0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71227480"/>
        <c:axId val="-2071397976"/>
        <c:axId val="0"/>
      </c:bar3DChart>
      <c:catAx>
        <c:axId val="-2071227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71397976"/>
        <c:crosses val="autoZero"/>
        <c:auto val="1"/>
        <c:lblAlgn val="ctr"/>
        <c:lblOffset val="100"/>
        <c:noMultiLvlLbl val="0"/>
      </c:catAx>
      <c:valAx>
        <c:axId val="-2071397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71227480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33.0</c:v>
                </c:pt>
                <c:pt idx="1">
                  <c:v>22.0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67.0</c:v>
                </c:pt>
                <c:pt idx="1">
                  <c:v>78.0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71002744"/>
        <c:axId val="-2070999736"/>
        <c:axId val="0"/>
      </c:bar3DChart>
      <c:catAx>
        <c:axId val="-2071002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85"/>
            </a:pPr>
            <a:endParaRPr lang="es-ES"/>
          </a:p>
        </c:txPr>
        <c:crossAx val="-2070999736"/>
        <c:crosses val="autoZero"/>
        <c:auto val="1"/>
        <c:lblAlgn val="ctr"/>
        <c:lblOffset val="100"/>
        <c:noMultiLvlLbl val="0"/>
      </c:catAx>
      <c:valAx>
        <c:axId val="-2070999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71002744"/>
        <c:crosses val="autoZero"/>
        <c:crossBetween val="between"/>
      </c:valAx>
      <c:spPr>
        <a:noFill/>
        <a:ln w="25354">
          <a:noFill/>
        </a:ln>
      </c:spPr>
    </c:plotArea>
    <c:plotVisOnly val="1"/>
    <c:dispBlanksAs val="gap"/>
    <c:showDLblsOverMax val="0"/>
  </c:chart>
  <c:txPr>
    <a:bodyPr/>
    <a:lstStyle/>
    <a:p>
      <a:pPr>
        <a:defRPr sz="1785"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67.0</c:v>
                </c:pt>
                <c:pt idx="1">
                  <c:v>54.0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33.0</c:v>
                </c:pt>
                <c:pt idx="1">
                  <c:v>46.0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24533448"/>
        <c:axId val="-2022788968"/>
        <c:axId val="0"/>
      </c:bar3DChart>
      <c:catAx>
        <c:axId val="-2024533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022788968"/>
        <c:crosses val="autoZero"/>
        <c:auto val="1"/>
        <c:lblAlgn val="ctr"/>
        <c:lblOffset val="100"/>
        <c:noMultiLvlLbl val="0"/>
      </c:catAx>
      <c:valAx>
        <c:axId val="-2022788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24533448"/>
        <c:crosses val="autoZero"/>
        <c:crossBetween val="between"/>
      </c:valAx>
      <c:spPr>
        <a:noFill/>
        <a:ln w="25375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21.0</c:v>
                </c:pt>
                <c:pt idx="1">
                  <c:v>21.0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2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79.0</c:v>
                </c:pt>
                <c:pt idx="1">
                  <c:v>79.0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71038008"/>
        <c:axId val="-2071035000"/>
        <c:axId val="0"/>
      </c:bar3DChart>
      <c:catAx>
        <c:axId val="-2071038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071035000"/>
        <c:crosses val="autoZero"/>
        <c:auto val="1"/>
        <c:lblAlgn val="ctr"/>
        <c:lblOffset val="100"/>
        <c:noMultiLvlLbl val="0"/>
      </c:catAx>
      <c:valAx>
        <c:axId val="-20710350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71038008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1613326559986"/>
          <c:y val="0.0982192077475464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1794913177816"/>
          <c:y val="0.0"/>
          <c:w val="0.32086280953768"/>
          <c:h val="0.8187533760616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0.251353441608662</c:v>
                </c:pt>
                <c:pt idx="1">
                  <c:v>0.271461716937355</c:v>
                </c:pt>
                <c:pt idx="2">
                  <c:v>0.474091260634184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1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0692477386607666"/>
          <c:y val="0.036490063742032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25721924994445"/>
          <c:y val="0.104886769964243"/>
          <c:w val="0.351846604131073"/>
          <c:h val="0.81364527205310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  <c:numCache>
                <c:formatCode>0%</c:formatCode>
                <c:ptCount val="3"/>
                <c:pt idx="0">
                  <c:v>0.398298530549111</c:v>
                </c:pt>
                <c:pt idx="1">
                  <c:v>0.17</c:v>
                </c:pt>
                <c:pt idx="2">
                  <c:v>0.430781129156999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78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44382507742088"/>
          <c:y val="0.0266919920937761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32318089868396"/>
          <c:y val="0.0"/>
          <c:w val="0.320862809537681"/>
          <c:h val="0.8187533760616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  <c:numCache>
                <c:formatCode>0%</c:formatCode>
                <c:ptCount val="3"/>
                <c:pt idx="0">
                  <c:v>0.129930394431555</c:v>
                </c:pt>
                <c:pt idx="1">
                  <c:v>0.169373549883991</c:v>
                </c:pt>
                <c:pt idx="2">
                  <c:v>0.696829079659708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SABE / SE NEGÓ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1. NADA ES DE FIAR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2. UNA MÍNIMA PARTE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10.0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3. MÁS  O MENOS A LA MITAD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46.0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4. UNA GRAN PARTE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Hoja1!$B$6</c:f>
              <c:numCache>
                <c:formatCode>General</c:formatCode>
                <c:ptCount val="1"/>
                <c:pt idx="0">
                  <c:v>36.0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5. TODO ES DE FIAR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Hoja1!$B$7</c:f>
              <c:numCache>
                <c:formatCode>General</c:formatCode>
                <c:ptCount val="1"/>
                <c:pt idx="0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09969240"/>
        <c:axId val="-2011345048"/>
      </c:barChart>
      <c:catAx>
        <c:axId val="-200996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s-ES"/>
          </a:p>
        </c:txPr>
        <c:crossAx val="-2011345048"/>
        <c:crosses val="autoZero"/>
        <c:auto val="1"/>
        <c:lblAlgn val="ctr"/>
        <c:lblOffset val="100"/>
        <c:noMultiLvlLbl val="0"/>
      </c:catAx>
      <c:valAx>
        <c:axId val="-20113450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-20099692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28427836185281"/>
          <c:y val="0.0204472843450479"/>
          <c:w val="0.998754893766771"/>
          <c:h val="0.7188327337677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267251668168345"/>
                  <c:y val="-0.0132985836834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358009163597175"/>
                  <c:y val="-0.004541873160423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0144453056935064"/>
                  <c:y val="-0.0003205957082840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331621513769422"/>
                  <c:y val="0.0006587004100525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10511611883002"/>
                  <c:y val="-0.0181253543307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110894881503702"/>
                  <c:y val="0.001339002624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OBTENER INFORMACIÓN DE ALGÚN PRODUCTO</c:v>
                </c:pt>
                <c:pt idx="1">
                  <c:v>REALIZAR RESERVACIONES</c:v>
                </c:pt>
                <c:pt idx="2">
                  <c:v>UTILIZA LOS SERVICIOS DE BANCA POR INTERNET</c:v>
                </c:pt>
                <c:pt idx="3">
                  <c:v>PAGAR DEUDAS</c:v>
                </c:pt>
                <c:pt idx="4">
                  <c:v>INVERTIR EN FONDOS, BONOS</c:v>
                </c:pt>
                <c:pt idx="5">
                  <c:v>COMPRAR  ALGO POR INTERNET</c:v>
                </c:pt>
                <c:pt idx="6">
                  <c:v>PAGAR IMPUESTOS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7"/>
                <c:pt idx="0">
                  <c:v>0.56</c:v>
                </c:pt>
                <c:pt idx="1">
                  <c:v>0.2</c:v>
                </c:pt>
                <c:pt idx="2" formatCode="0%">
                  <c:v>0.18</c:v>
                </c:pt>
                <c:pt idx="3" formatCode="0%">
                  <c:v>0.07</c:v>
                </c:pt>
                <c:pt idx="4" formatCode="0%">
                  <c:v>0.03</c:v>
                </c:pt>
                <c:pt idx="5" formatCode="0%">
                  <c:v>0.22</c:v>
                </c:pt>
                <c:pt idx="6" formatCode="0%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71320136"/>
        <c:axId val="-2071327224"/>
        <c:axId val="0"/>
      </c:bar3DChart>
      <c:catAx>
        <c:axId val="-207132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100"/>
            </a:pPr>
            <a:endParaRPr lang="es-ES"/>
          </a:p>
        </c:txPr>
        <c:crossAx val="-2071327224"/>
        <c:crosses val="autoZero"/>
        <c:auto val="1"/>
        <c:lblAlgn val="ctr"/>
        <c:lblOffset val="100"/>
        <c:noMultiLvlLbl val="0"/>
      </c:catAx>
      <c:valAx>
        <c:axId val="-2071327224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-207132013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51567360571048"/>
          <c:y val="0.0277151745044202"/>
          <c:w val="0.984843263942895"/>
          <c:h val="0.7613396130588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Hoja1!$A$2:$A$9</c:f>
              <c:strCache>
                <c:ptCount val="8"/>
                <c:pt idx="0">
                  <c:v>IMÁGENES</c:v>
                </c:pt>
                <c:pt idx="1">
                  <c:v>CANCIONES</c:v>
                </c:pt>
                <c:pt idx="2">
                  <c:v>JUEGOS</c:v>
                </c:pt>
                <c:pt idx="3">
                  <c:v>SONIDOS</c:v>
                </c:pt>
                <c:pt idx="4">
                  <c:v>RINGTONES</c:v>
                </c:pt>
                <c:pt idx="5">
                  <c:v>NOTICIAS</c:v>
                </c:pt>
                <c:pt idx="6">
                  <c:v>APPS</c:v>
                </c:pt>
                <c:pt idx="7">
                  <c:v>OTROS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0.0004</c:v>
                </c:pt>
                <c:pt idx="1">
                  <c:v>0.08</c:v>
                </c:pt>
                <c:pt idx="2">
                  <c:v>0.07</c:v>
                </c:pt>
                <c:pt idx="3">
                  <c:v>0.01</c:v>
                </c:pt>
                <c:pt idx="4">
                  <c:v>0.01</c:v>
                </c:pt>
                <c:pt idx="5">
                  <c:v>0.03</c:v>
                </c:pt>
                <c:pt idx="6">
                  <c:v>0.13</c:v>
                </c:pt>
                <c:pt idx="7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09488104"/>
        <c:axId val="-2009485032"/>
        <c:axId val="0"/>
      </c:bar3DChart>
      <c:catAx>
        <c:axId val="-200948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es-ES"/>
          </a:p>
        </c:txPr>
        <c:crossAx val="-2009485032"/>
        <c:crosses val="autoZero"/>
        <c:auto val="1"/>
        <c:lblAlgn val="ctr"/>
        <c:lblOffset val="100"/>
        <c:noMultiLvlLbl val="0"/>
      </c:catAx>
      <c:valAx>
        <c:axId val="-200948503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00948810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446016614070529"/>
          <c:w val="1.0"/>
          <c:h val="0.7285397474562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19594256812908"/>
                  <c:y val="-0.008186666666666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10135172082289"/>
                  <c:y val="-0.00198593175853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4957692938641"/>
                  <c:y val="-0.0131000524934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68576602808569"/>
                  <c:y val="-0.0172327559055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10511611882996"/>
                  <c:y val="-0.0181253543307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48235193933398"/>
                  <c:y val="-0.0279943307086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MANTENERME AL DÍA SOBRE LA MARCA</c:v>
                </c:pt>
                <c:pt idx="1">
                  <c:v>OBTENER DESCUENTOS / PROMOCIONES</c:v>
                </c:pt>
                <c:pt idx="2">
                  <c:v>INFORMACIÓN RELEVANTE</c:v>
                </c:pt>
                <c:pt idx="3">
                  <c:v>UN ANUNCIO ME LLEVO A SEGUIRLA</c:v>
                </c:pt>
                <c:pt idx="4">
                  <c:v>TWEETS/POSTS SON ENTRETENIDOS</c:v>
                </c:pt>
                <c:pt idx="5">
                  <c:v>LA RED SOCIAL LO RECOMIENDA</c:v>
                </c:pt>
                <c:pt idx="6">
                  <c:v>AMO LA MARCA Y QUIERO SEGUIRLA</c:v>
                </c:pt>
                <c:pt idx="7">
                  <c:v>TENGO INTERES PROFESIONAL EN LA MARCA</c:v>
                </c:pt>
                <c:pt idx="8">
                  <c:v>SOY ALGUIEN SIGUIENDO LA MARCA</c:v>
                </c:pt>
              </c:strCache>
            </c:strRef>
          </c:cat>
          <c:val>
            <c:numRef>
              <c:f>Hoja1!$B$2:$B$10</c:f>
              <c:numCache>
                <c:formatCode>0%</c:formatCode>
                <c:ptCount val="9"/>
                <c:pt idx="0">
                  <c:v>0.2</c:v>
                </c:pt>
                <c:pt idx="1">
                  <c:v>0.19</c:v>
                </c:pt>
                <c:pt idx="2">
                  <c:v>0.19</c:v>
                </c:pt>
                <c:pt idx="3">
                  <c:v>0.16</c:v>
                </c:pt>
                <c:pt idx="4">
                  <c:v>0.15</c:v>
                </c:pt>
                <c:pt idx="5">
                  <c:v>0.13</c:v>
                </c:pt>
                <c:pt idx="6">
                  <c:v>0.12</c:v>
                </c:pt>
                <c:pt idx="7">
                  <c:v>0.1</c:v>
                </c:pt>
                <c:pt idx="8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08753544"/>
        <c:axId val="-2008750664"/>
        <c:axId val="0"/>
      </c:bar3DChart>
      <c:catAx>
        <c:axId val="-200875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900"/>
            </a:pPr>
            <a:endParaRPr lang="es-ES"/>
          </a:p>
        </c:txPr>
        <c:crossAx val="-2008750664"/>
        <c:crosses val="autoZero"/>
        <c:auto val="1"/>
        <c:lblAlgn val="ctr"/>
        <c:lblOffset val="100"/>
        <c:noMultiLvlLbl val="0"/>
      </c:catAx>
      <c:valAx>
        <c:axId val="-200875066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008753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58045977011494"/>
          <c:y val="0.02921646746348"/>
          <c:w val="0.984195402298877"/>
          <c:h val="0.7127776086973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14738957772963"/>
                  <c:y val="-0.01918037336555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777935498773132"/>
                  <c:y val="-0.0214646242725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43749079361884"/>
                  <c:y val="-0.02606241970023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712771234380903"/>
                  <c:y val="-0.0149499415538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221582238191885"/>
                  <c:y val="-0.01447820587681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16037495209127"/>
                  <c:y val="-0.008243873891643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7"/>
                <c:pt idx="0" formatCode="0%">
                  <c:v>0.41</c:v>
                </c:pt>
                <c:pt idx="1">
                  <c:v>0.32</c:v>
                </c:pt>
                <c:pt idx="2">
                  <c:v>0.29</c:v>
                </c:pt>
                <c:pt idx="3" formatCode="0%">
                  <c:v>0.26</c:v>
                </c:pt>
                <c:pt idx="4" formatCode="0%">
                  <c:v>0.18</c:v>
                </c:pt>
                <c:pt idx="5" formatCode="0%">
                  <c:v>0.17</c:v>
                </c:pt>
                <c:pt idx="6" formatCode="0%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11304984"/>
        <c:axId val="-2011378552"/>
        <c:axId val="0"/>
      </c:bar3DChart>
      <c:catAx>
        <c:axId val="-201130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es-ES"/>
          </a:p>
        </c:txPr>
        <c:crossAx val="-2011378552"/>
        <c:crosses val="autoZero"/>
        <c:auto val="1"/>
        <c:lblAlgn val="ctr"/>
        <c:lblOffset val="100"/>
        <c:noMultiLvlLbl val="0"/>
      </c:catAx>
      <c:valAx>
        <c:axId val="-20113785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011304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1191765980498"/>
          <c:y val="0.923240938166311"/>
          <c:w val="0.390032502708559"/>
          <c:h val="0.078891257995735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164588418749966"/>
          <c:w val="1.0"/>
          <c:h val="0.6806856116516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105177495271191"/>
                  <c:y val="-0.009147523459497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6480142850996"/>
                  <c:y val="-0.005088465136075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975560431995257"/>
                  <c:y val="-0.00166467877876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752775267845618"/>
                  <c:y val="-0.0106841138886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116234241211659"/>
                  <c:y val="-0.015048228965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349328772428051"/>
                  <c:y val="-0.008957076468521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TV</c:v>
                </c:pt>
                <c:pt idx="7">
                  <c:v>NO SABE</c:v>
                </c:pt>
                <c:pt idx="8">
                  <c:v>SE NEGO</c:v>
                </c:pt>
              </c:strCache>
            </c:strRef>
          </c:cat>
          <c:val>
            <c:numRef>
              <c:f>Hoja1!$B$2:$B$10</c:f>
              <c:numCache>
                <c:formatCode>#,##0%</c:formatCode>
                <c:ptCount val="9"/>
                <c:pt idx="0">
                  <c:v>0.41</c:v>
                </c:pt>
                <c:pt idx="1">
                  <c:v>0.22</c:v>
                </c:pt>
                <c:pt idx="2" formatCode="0%">
                  <c:v>0.22</c:v>
                </c:pt>
                <c:pt idx="3" formatCode="0%">
                  <c:v>0.07</c:v>
                </c:pt>
                <c:pt idx="4" formatCode="0%">
                  <c:v>0.01</c:v>
                </c:pt>
                <c:pt idx="5" formatCode="0%">
                  <c:v>0.09</c:v>
                </c:pt>
                <c:pt idx="6" formatCode="0%">
                  <c:v>0.01</c:v>
                </c:pt>
                <c:pt idx="7" formatCode="0%">
                  <c:v>0.02</c:v>
                </c:pt>
                <c:pt idx="8" formatCode="0%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23962408"/>
        <c:axId val="-2008676488"/>
        <c:axId val="0"/>
      </c:bar3DChart>
      <c:catAx>
        <c:axId val="-202396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900"/>
            </a:pPr>
            <a:endParaRPr lang="es-ES"/>
          </a:p>
        </c:txPr>
        <c:crossAx val="-2008676488"/>
        <c:crosses val="autoZero"/>
        <c:auto val="1"/>
        <c:lblAlgn val="ctr"/>
        <c:lblOffset val="100"/>
        <c:noMultiLvlLbl val="0"/>
      </c:catAx>
      <c:valAx>
        <c:axId val="-2008676488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-2023962408"/>
        <c:crosses val="autoZero"/>
        <c:crossBetween val="between"/>
      </c:valAx>
      <c:spPr>
        <a:noFill/>
        <a:ln w="25396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03881642016866"/>
          <c:y val="0.0801046808198315"/>
          <c:w val="0.989611835798314"/>
          <c:h val="0.593977068386576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Sí las he seguido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146974410250713"/>
                  <c:y val="-0.124495971035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58.0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las he seguido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46974410250713"/>
                  <c:y val="-0.124495971035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 cap="none" spc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39.0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 negó a contestar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-0.124495971035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-2071475256"/>
        <c:axId val="-2071476328"/>
        <c:axId val="0"/>
      </c:bar3DChart>
      <c:catAx>
        <c:axId val="-2071475256"/>
        <c:scaling>
          <c:orientation val="minMax"/>
        </c:scaling>
        <c:delete val="1"/>
        <c:axPos val="l"/>
        <c:majorTickMark val="out"/>
        <c:minorTickMark val="none"/>
        <c:tickLblPos val="none"/>
        <c:crossAx val="-2071476328"/>
        <c:crosses val="autoZero"/>
        <c:auto val="1"/>
        <c:lblAlgn val="ctr"/>
        <c:lblOffset val="100"/>
        <c:noMultiLvlLbl val="0"/>
      </c:catAx>
      <c:valAx>
        <c:axId val="-2071476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714752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981256100854"/>
          <c:y val="0.0980636297863926"/>
          <c:w val="0.615672281356965"/>
          <c:h val="0.82721914000296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Nada</c:v>
                </c:pt>
                <c:pt idx="1">
                  <c:v>Poco</c:v>
                </c:pt>
                <c:pt idx="2">
                  <c:v>Algo</c:v>
                </c:pt>
                <c:pt idx="3">
                  <c:v>Mucho</c:v>
                </c:pt>
                <c:pt idx="4">
                  <c:v>Bastante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41.0</c:v>
                </c:pt>
                <c:pt idx="1">
                  <c:v>16.0</c:v>
                </c:pt>
                <c:pt idx="2">
                  <c:v>14.0</c:v>
                </c:pt>
                <c:pt idx="3">
                  <c:v>8.0</c:v>
                </c:pt>
                <c:pt idx="4">
                  <c:v>21.0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layout>
        <c:manualLayout>
          <c:xMode val="edge"/>
          <c:yMode val="edge"/>
          <c:x val="0.0197823423124053"/>
          <c:y val="0.145981747285532"/>
          <c:w val="0.282913207638502"/>
          <c:h val="0.733846307049896"/>
        </c:manualLayout>
      </c:layout>
      <c:overlay val="0"/>
      <c:txPr>
        <a:bodyPr/>
        <a:lstStyle/>
        <a:p>
          <a:pPr>
            <a:defRPr sz="1600"/>
          </a:pPr>
          <a:endParaRPr lang="es-E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446016614070529"/>
          <c:w val="1.0"/>
          <c:h val="0.7285397474562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19594256812908"/>
                  <c:y val="-0.008186666666666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10135172082289"/>
                  <c:y val="-0.00198593175853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4957692938641"/>
                  <c:y val="-0.0131000524934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68576602808569"/>
                  <c:y val="-0.0172327559055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10511611882997"/>
                  <c:y val="-0.0181253543307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48235193933398"/>
                  <c:y val="-0.0279943307086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FACEBOOK</c:v>
                </c:pt>
                <c:pt idx="1">
                  <c:v>YOUTUBE</c:v>
                </c:pt>
                <c:pt idx="2">
                  <c:v>CORREO ELECTRÓNICO</c:v>
                </c:pt>
                <c:pt idx="3">
                  <c:v>TWITTER</c:v>
                </c:pt>
                <c:pt idx="4">
                  <c:v>BLOGS</c:v>
                </c:pt>
                <c:pt idx="5">
                  <c:v>WEBSITES</c:v>
                </c:pt>
                <c:pt idx="6">
                  <c:v>MENSAJERÍA INSTANTANEA</c:v>
                </c:pt>
                <c:pt idx="7">
                  <c:v>NO SABE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0.56</c:v>
                </c:pt>
                <c:pt idx="1">
                  <c:v>0.32</c:v>
                </c:pt>
                <c:pt idx="2">
                  <c:v>0.24</c:v>
                </c:pt>
                <c:pt idx="3">
                  <c:v>0.19</c:v>
                </c:pt>
                <c:pt idx="4">
                  <c:v>0.17</c:v>
                </c:pt>
                <c:pt idx="5">
                  <c:v>0.1</c:v>
                </c:pt>
                <c:pt idx="6">
                  <c:v>0.09</c:v>
                </c:pt>
                <c:pt idx="7">
                  <c:v>0.16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08801240"/>
        <c:axId val="-2009939000"/>
        <c:axId val="0"/>
      </c:bar3DChart>
      <c:catAx>
        <c:axId val="-200880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700"/>
            </a:pPr>
            <a:endParaRPr lang="es-ES"/>
          </a:p>
        </c:txPr>
        <c:crossAx val="-2009939000"/>
        <c:crosses val="autoZero"/>
        <c:auto val="1"/>
        <c:lblAlgn val="ctr"/>
        <c:lblOffset val="100"/>
        <c:noMultiLvlLbl val="0"/>
      </c:catAx>
      <c:valAx>
        <c:axId val="-20099390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008801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Hoja1!$B$2:$B$5</c:f>
              <c:numCache>
                <c:formatCode>0</c:formatCode>
                <c:ptCount val="4"/>
                <c:pt idx="0" formatCode="General">
                  <c:v>46.0</c:v>
                </c:pt>
                <c:pt idx="1">
                  <c:v>45.0</c:v>
                </c:pt>
                <c:pt idx="2" formatCode="General">
                  <c:v>34.0</c:v>
                </c:pt>
                <c:pt idx="3" formatCode="General">
                  <c:v>36.0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Hoja1!$C$2:$C$5</c:f>
              <c:numCache>
                <c:formatCode>0</c:formatCode>
                <c:ptCount val="4"/>
                <c:pt idx="0" formatCode="General">
                  <c:v>53.0</c:v>
                </c:pt>
                <c:pt idx="1">
                  <c:v>47.8</c:v>
                </c:pt>
                <c:pt idx="2" formatCode="General">
                  <c:v>61.0</c:v>
                </c:pt>
                <c:pt idx="3" formatCode="General">
                  <c:v>60.0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Hoja1!$D$2:$D$5</c:f>
              <c:numCache>
                <c:formatCode>0</c:formatCode>
                <c:ptCount val="4"/>
                <c:pt idx="0" formatCode="General">
                  <c:v>1.0</c:v>
                </c:pt>
                <c:pt idx="1">
                  <c:v>7.1</c:v>
                </c:pt>
                <c:pt idx="2" formatCode="General">
                  <c:v>5.0</c:v>
                </c:pt>
                <c:pt idx="3" formatCode="General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71560120"/>
        <c:axId val="-2071566296"/>
        <c:axId val="0"/>
      </c:bar3DChart>
      <c:catAx>
        <c:axId val="-2071560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0"/>
            </a:pPr>
            <a:endParaRPr lang="es-ES"/>
          </a:p>
        </c:txPr>
        <c:crossAx val="-2071566296"/>
        <c:crosses val="autoZero"/>
        <c:auto val="1"/>
        <c:lblAlgn val="ctr"/>
        <c:lblOffset val="100"/>
        <c:noMultiLvlLbl val="0"/>
      </c:catAx>
      <c:valAx>
        <c:axId val="-20715662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071560120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Hoja1!$B$2:$B$5</c:f>
              <c:numCache>
                <c:formatCode>0</c:formatCode>
                <c:ptCount val="4"/>
                <c:pt idx="0" formatCode="General">
                  <c:v>41.0</c:v>
                </c:pt>
                <c:pt idx="1">
                  <c:v>25.6</c:v>
                </c:pt>
                <c:pt idx="2" formatCode="General">
                  <c:v>21.0</c:v>
                </c:pt>
                <c:pt idx="3" formatCode="General">
                  <c:v>20.0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Hoja1!$C$2:$C$5</c:f>
              <c:numCache>
                <c:formatCode>General</c:formatCode>
                <c:ptCount val="4"/>
                <c:pt idx="0">
                  <c:v>58.0</c:v>
                </c:pt>
                <c:pt idx="1">
                  <c:v>64.4</c:v>
                </c:pt>
                <c:pt idx="2">
                  <c:v>73.0</c:v>
                </c:pt>
                <c:pt idx="3">
                  <c:v>73.0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Hoja1!$D$2:$D$5</c:f>
              <c:numCache>
                <c:formatCode>General</c:formatCode>
                <c:ptCount val="4"/>
                <c:pt idx="0">
                  <c:v>1.0</c:v>
                </c:pt>
                <c:pt idx="1">
                  <c:v>10.0</c:v>
                </c:pt>
                <c:pt idx="2">
                  <c:v>6.0</c:v>
                </c:pt>
                <c:pt idx="3">
                  <c:v>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71597784"/>
        <c:axId val="-2071601176"/>
        <c:axId val="0"/>
      </c:bar3DChart>
      <c:catAx>
        <c:axId val="-20715977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071601176"/>
        <c:crosses val="autoZero"/>
        <c:auto val="1"/>
        <c:lblAlgn val="ctr"/>
        <c:lblOffset val="100"/>
        <c:noMultiLvlLbl val="0"/>
      </c:catAx>
      <c:valAx>
        <c:axId val="-20716011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071597784"/>
        <c:crosses val="autoZero"/>
        <c:crossBetween val="between"/>
      </c:valAx>
      <c:spPr>
        <a:noFill/>
        <a:ln w="25375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Hoja1!$B$2:$B$5</c:f>
              <c:numCache>
                <c:formatCode>0</c:formatCode>
                <c:ptCount val="4"/>
                <c:pt idx="0" formatCode="General">
                  <c:v>48.0</c:v>
                </c:pt>
                <c:pt idx="1">
                  <c:v>50.6</c:v>
                </c:pt>
                <c:pt idx="2" formatCode="General">
                  <c:v>42.0</c:v>
                </c:pt>
                <c:pt idx="3" formatCode="General">
                  <c:v>43.0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Hoja1!$C$2:$C$5</c:f>
              <c:numCache>
                <c:formatCode>0</c:formatCode>
                <c:ptCount val="4"/>
                <c:pt idx="0" formatCode="General">
                  <c:v>51.0</c:v>
                </c:pt>
                <c:pt idx="1">
                  <c:v>41.3</c:v>
                </c:pt>
                <c:pt idx="2" formatCode="General">
                  <c:v>53.0</c:v>
                </c:pt>
                <c:pt idx="3" formatCode="General">
                  <c:v>51.0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Hoja1!$D$2:$D$5</c:f>
              <c:numCache>
                <c:formatCode>General</c:formatCode>
                <c:ptCount val="4"/>
                <c:pt idx="0">
                  <c:v>1.0</c:v>
                </c:pt>
                <c:pt idx="1">
                  <c:v>8.0</c:v>
                </c:pt>
                <c:pt idx="2">
                  <c:v>5.0</c:v>
                </c:pt>
                <c:pt idx="3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071657784"/>
        <c:axId val="-2071664824"/>
        <c:axId val="0"/>
      </c:bar3DChart>
      <c:catAx>
        <c:axId val="-20716577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071664824"/>
        <c:crosses val="autoZero"/>
        <c:auto val="1"/>
        <c:lblAlgn val="ctr"/>
        <c:lblOffset val="100"/>
        <c:noMultiLvlLbl val="0"/>
      </c:catAx>
      <c:valAx>
        <c:axId val="-207166482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071657784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es-E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0.09334</cdr:x>
      <cdr:y>0.25218</cdr:y>
    </cdr:from>
    <cdr:to>
      <cdr:x>0.1939</cdr:x>
      <cdr:y>0.44171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848792" y="121663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0.26917</cdr:x>
      <cdr:y>0.07703</cdr:y>
    </cdr:from>
    <cdr:to>
      <cdr:x>0.30868</cdr:x>
      <cdr:y>0.18488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453003" y="360040"/>
          <a:ext cx="36004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2400" dirty="0" smtClean="0">
              <a:solidFill>
                <a:schemeClr val="tx1"/>
              </a:solidFill>
            </a:rPr>
            <a:t>5 %</a:t>
          </a:r>
          <a:endParaRPr lang="es-ES" sz="2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0.25337</cdr:x>
      <cdr:y>0.2311</cdr:y>
    </cdr:from>
    <cdr:to>
      <cdr:x>0.29287</cdr:x>
      <cdr:y>0.33895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2308987" y="1080120"/>
          <a:ext cx="36004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400" dirty="0" smtClean="0">
              <a:solidFill>
                <a:schemeClr val="tx1"/>
              </a:solidFill>
            </a:rPr>
            <a:t>36 %</a:t>
          </a:r>
          <a:endParaRPr lang="es-ES" sz="24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0.53201</cdr:x>
      <cdr:y>0.17559</cdr:y>
    </cdr:from>
    <cdr:to>
      <cdr:x>0.53717</cdr:x>
      <cdr:y>0.19928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0.53226</cdr:x>
      <cdr:y>0.17409</cdr:y>
    </cdr:from>
    <cdr:to>
      <cdr:x>0.53742</cdr:x>
      <cdr:y>0.19853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36F76-7BA1-435E-8501-AB673FEB231D}" type="datetimeFigureOut">
              <a:rPr lang="es-ES" smtClean="0"/>
              <a:pPr/>
              <a:t>13/03/13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E110A-5B51-4B4B-8FBC-756DE796DC4E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9244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ACA7A-846B-4429-9D36-D19E40491F78}" type="datetimeFigureOut">
              <a:rPr lang="es-ES" smtClean="0"/>
              <a:pPr/>
              <a:t>13/03/13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73CD1-4C62-4AAC-92B4-FCCF962105A0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8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388089-6E84-4851-9815-4CA0BDF35F0E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 </a:t>
            </a:r>
            <a:r>
              <a:rPr lang="es-ES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World Internet Project </a:t>
            </a: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está formado por una red internacional de investigadores, en más de 32 países, dedicados al estudio y análisis de los hábitos, actitudes, percepciones y tendencias de las personas con respecto a las tecnologías de información y comunicación.</a:t>
            </a:r>
            <a:r>
              <a:rPr lang="es-ES" baseline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Todos los países involucrados en el proyecto utilizan un instrumento común de investigación, lo cual facilita un análisis comparativo entre regiones.</a:t>
            </a:r>
            <a:endParaRPr lang="es-ES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1C73A9-D24D-4584-8EB2-199EE623992F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En el </a:t>
            </a:r>
            <a:r>
              <a:rPr lang="es-ES" sz="1200" dirty="0" smtClean="0"/>
              <a:t>“estudio de hábitos y percepciones de los mexicanos sobre Internet y diversas tecnologías asociadas” 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</a:t>
            </a:r>
            <a:r>
              <a:rPr lang="es-ES" sz="1200" dirty="0" smtClean="0"/>
              <a:t>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puede encontrar -entre otros aspectos- información detallada sobre hábitos de los usuarios y </a:t>
            </a:r>
            <a:r>
              <a:rPr lang="es-ES" sz="1200" u="sng" dirty="0" smtClean="0">
                <a:solidFill>
                  <a:schemeClr val="tx2">
                    <a:lumMod val="75000"/>
                  </a:schemeClr>
                </a:solidFill>
              </a:rPr>
              <a:t>no usuarios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 de las tecnologías de información y comunicaciones asociadas a internet, uso y nivel de confianza en las tecnologías, comportamiento de los consumidores, patrones de comunicación, comunidades en línea, efectos en las nuevas generaciones, influencia política, e impacto laboral.</a:t>
            </a:r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DDA763-FB2C-4899-B6EC-C1EA99FDFC27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 “</a:t>
            </a:r>
            <a:r>
              <a:rPr lang="es-ES" sz="1200" dirty="0" smtClean="0"/>
              <a:t>Estudio de hábitos y percepciones de los mexicanos sobre Internet y diversas tecnologías asociadas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” es producto de un </a:t>
            </a:r>
            <a:r>
              <a:rPr lang="es-ES" sz="1200" dirty="0" smtClean="0">
                <a:solidFill>
                  <a:srgbClr val="66CCFF"/>
                </a:solidFill>
              </a:rPr>
              <a:t>análisis longitudinal 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que se realiza </a:t>
            </a:r>
            <a:r>
              <a:rPr lang="es-ES" sz="1200" dirty="0" smtClean="0">
                <a:solidFill>
                  <a:srgbClr val="66CCFF"/>
                </a:solidFill>
              </a:rPr>
              <a:t>año tras año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en </a:t>
            </a:r>
            <a:r>
              <a:rPr lang="es-ES" sz="1200" dirty="0" smtClean="0">
                <a:solidFill>
                  <a:srgbClr val="66CCFF"/>
                </a:solidFill>
              </a:rPr>
              <a:t>más de 32 países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y con una </a:t>
            </a:r>
            <a:r>
              <a:rPr lang="es-ES" sz="1200" dirty="0" smtClean="0">
                <a:solidFill>
                  <a:srgbClr val="66CCFF"/>
                </a:solidFill>
              </a:rPr>
              <a:t>metodología común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para </a:t>
            </a:r>
            <a:r>
              <a:rPr lang="es-ES" sz="1200" dirty="0" smtClean="0">
                <a:solidFill>
                  <a:srgbClr val="66CCFF"/>
                </a:solidFill>
              </a:rPr>
              <a:t>conocer los hábitos y tendencias de una población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con respecto a las tecnologías de información y comunicación asociadas </a:t>
            </a:r>
            <a:r>
              <a:rPr lang="es-ES" sz="1200" dirty="0" smtClean="0">
                <a:solidFill>
                  <a:srgbClr val="66CCFF"/>
                </a:solidFill>
              </a:rPr>
              <a:t>a internet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dirty="0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7AC2FC-8FFE-49C4-99D0-92829E68F1C3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112’336,5380 habitantes</a:t>
            </a:r>
            <a:endParaRPr lang="es-ES" sz="1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México</a:t>
            </a:r>
            <a:r>
              <a:rPr lang="es-MX" baseline="0" dirty="0" smtClean="0"/>
              <a:t> es uno de los 12 países con mayor número de usuarios de internet en el mundo.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FBE9C-B31C-4F86-9BE0-B3E79DB9D3FE}" type="slidenum">
              <a:rPr lang="es-MX" smtClean="0"/>
              <a:pPr>
                <a:defRPr/>
              </a:pPr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8626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dirty="0" smtClean="0"/>
              <a:t>36% de los No</a:t>
            </a:r>
            <a:r>
              <a:rPr lang="es-MX" baseline="0" dirty="0" smtClean="0"/>
              <a:t> Usuarios confían en casi toda la información que aparece en Internet</a:t>
            </a:r>
            <a:endParaRPr lang="es-MX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 lang="es-ES"/>
              <a:pPr/>
              <a:t>13/03/13</a:t>
            </a:fld>
            <a:endParaRPr kumimoji="0"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/>
              <a:pPr/>
              <a:t>‹Nr.›</a:t>
            </a:fld>
            <a:endParaRPr kumimoji="0" lang="es-E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es-ES" sz="380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es-ES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59" name="Rectangle 5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0" name="Rectangle 5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1" name="Rectangle 6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2" name="Rectangle 6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 lang="es-ES"/>
              <a:pPr/>
              <a:t>13/03/13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 eaLnBrk="1" latinLnBrk="0" hangingPunct="1">
              <a:buNone/>
              <a:defRPr kumimoji="0" lang="es-ES" sz="4000" b="1" cap="all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 eaLnBrk="1" latinLnBrk="0" hangingPunct="1">
              <a:buNone/>
              <a:defRPr kumimoji="0" lang="es-ES" sz="20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DED3D3-6235-4F4C-B439-DF277FB555A7}" type="datetimeFigureOut">
              <a:rPr lang="es-ES"/>
              <a:pPr/>
              <a:t>13/03/13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20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 lang="es-ES"/>
              <a:pPr/>
              <a:t>13/03/13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 eaLnBrk="1" latinLnBrk="0" hangingPunct="1">
              <a:defRPr kumimoji="0" lang="es-ES" sz="400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es-ES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es-ES" sz="2000" b="1"/>
            </a:lvl2pPr>
            <a:lvl3pPr eaLnBrk="1" latinLnBrk="0" hangingPunct="1">
              <a:buNone/>
              <a:defRPr kumimoji="0" lang="es-ES" sz="1800" b="1"/>
            </a:lvl3pPr>
            <a:lvl4pPr eaLnBrk="1" latinLnBrk="0" hangingPunct="1">
              <a:buNone/>
              <a:defRPr kumimoji="0" lang="es-ES" sz="1600" b="1"/>
            </a:lvl4pPr>
            <a:lvl5pPr eaLnBrk="1" latinLnBrk="0" hangingPunct="1">
              <a:buNone/>
              <a:defRPr kumimoji="0" lang="es-ES" sz="1600" b="1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es-ES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es-ES" sz="2000" b="1"/>
            </a:lvl2pPr>
            <a:lvl3pPr eaLnBrk="1" latinLnBrk="0" hangingPunct="1">
              <a:buNone/>
              <a:defRPr kumimoji="0" lang="es-ES" sz="1800" b="1"/>
            </a:lvl3pPr>
            <a:lvl4pPr eaLnBrk="1" latinLnBrk="0" hangingPunct="1">
              <a:buNone/>
              <a:defRPr kumimoji="0" lang="es-ES" sz="1600" b="1"/>
            </a:lvl4pPr>
            <a:lvl5pPr eaLnBrk="1" latinLnBrk="0" hangingPunct="1">
              <a:buNone/>
              <a:defRPr kumimoji="0" lang="es-ES" sz="1600" b="1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 lang="es-ES"/>
              <a:pPr/>
              <a:t>13/03/13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 lang="es-ES"/>
              <a:pPr/>
              <a:t>13/03/13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 Imagen" descr="blue-square-wallpapers_8301_1920x1200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40163" t="62010" r="34250" b="1726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7 Grupo"/>
          <p:cNvGrpSpPr>
            <a:grpSpLocks/>
          </p:cNvGrpSpPr>
          <p:nvPr userDrawn="1"/>
        </p:nvGrpSpPr>
        <p:grpSpPr bwMode="auto">
          <a:xfrm>
            <a:off x="0" y="6237288"/>
            <a:ext cx="9144000" cy="620712"/>
            <a:chOff x="0" y="6237312"/>
            <a:chExt cx="9036496" cy="620688"/>
          </a:xfrm>
        </p:grpSpPr>
        <p:pic>
          <p:nvPicPr>
            <p:cNvPr id="5" name="8 Imagen" descr="blue-square-wallpapers_8301_1920x1200.jpg"/>
            <p:cNvPicPr>
              <a:picLocks noChangeAspect="1"/>
            </p:cNvPicPr>
            <p:nvPr/>
          </p:nvPicPr>
          <p:blipFill>
            <a:blip r:embed="rId3" cstate="print"/>
            <a:srcRect l="21049" r="16667" b="86749"/>
            <a:stretch>
              <a:fillRect/>
            </a:stretch>
          </p:blipFill>
          <p:spPr bwMode="auto">
            <a:xfrm flipH="1">
              <a:off x="2880320" y="6237312"/>
              <a:ext cx="6156176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9 Imagen" descr="blue-square-wallpapers_8301_1920x1200.jpg"/>
            <p:cNvPicPr>
              <a:picLocks noChangeAspect="1"/>
            </p:cNvPicPr>
            <p:nvPr/>
          </p:nvPicPr>
          <p:blipFill>
            <a:blip r:embed="rId3" cstate="print"/>
            <a:srcRect l="54192" r="16667" b="86749"/>
            <a:stretch>
              <a:fillRect/>
            </a:stretch>
          </p:blipFill>
          <p:spPr bwMode="auto">
            <a:xfrm>
              <a:off x="0" y="6237312"/>
              <a:ext cx="2880320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6 Imagen" descr="up.JPG"/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368" t="3558" r="84608" b="59088"/>
          <a:stretch>
            <a:fillRect/>
          </a:stretch>
        </p:blipFill>
        <p:spPr>
          <a:xfrm>
            <a:off x="8228520" y="0"/>
            <a:ext cx="951992" cy="908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CuadroTexto"/>
          <p:cNvSpPr txBox="1"/>
          <p:nvPr userDrawn="1"/>
        </p:nvSpPr>
        <p:spPr>
          <a:xfrm>
            <a:off x="8316913" y="6381750"/>
            <a:ext cx="4540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fld id="{3BBF1424-0430-403B-A123-C1F40293BF51}" type="slidenum">
              <a:rPr lang="es-ES" sz="1200">
                <a:solidFill>
                  <a:srgbClr val="002060"/>
                </a:solidFill>
              </a:rPr>
              <a:pPr>
                <a:defRPr/>
              </a:pPr>
              <a:t>‹Nr.›</a:t>
            </a:fld>
            <a:endParaRPr lang="es-MX" sz="1200" dirty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000">
                <a:solidFill>
                  <a:srgbClr val="3E6ECE"/>
                </a:solidFill>
                <a:latin typeface="Arial Black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1D278-8917-472A-9490-F36750F0EF11}" type="datetime1">
              <a:rPr lang="es-ES"/>
              <a:pPr>
                <a:defRPr/>
              </a:pPr>
              <a:t>13/03/13</a:t>
            </a:fld>
            <a:endParaRPr lang="es-ES" dirty="0"/>
          </a:p>
        </p:txBody>
      </p:sp>
      <p:sp>
        <p:nvSpPr>
          <p:cNvPr id="10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E764A-6165-42C2-A04C-7AE172EF98E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12" name="Rectángulo 11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48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es-ES"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 kumimoji="0" lang="es-ES">
                <a:solidFill>
                  <a:schemeClr val="tx2"/>
                </a:solidFill>
              </a:rPr>
              <a:pPr/>
              <a:t>13/03/13</a:t>
            </a:fld>
            <a:endParaRPr kumimoji="0" lang="es-ES" sz="11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es-ES" sz="11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s-ES" sz="110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es-ES" sz="1200">
                <a:solidFill>
                  <a:schemeClr val="tx2"/>
                </a:solidFill>
              </a:defRPr>
            </a:lvl1pPr>
            <a:extLst/>
          </a:lstStyle>
          <a:p>
            <a:pPr algn="l"/>
            <a:fld id="{72AC53DF-4216-466D-99A7-94400E6C2A25}" type="slidenum">
              <a:rPr kumimoji="0" lang="es-ES" sz="1200">
                <a:solidFill>
                  <a:schemeClr val="tx2"/>
                </a:solidFill>
              </a:rPr>
              <a:pPr algn="l"/>
              <a:t>‹Nr.›</a:t>
            </a:fld>
            <a:endParaRPr kumimoji="0" lang="es-ES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9" r:id="rId6"/>
    <p:sldLayoutId id="2147483680" r:id="rId7"/>
  </p:sldLayoutIdLst>
  <p:txStyles>
    <p:titleStyle>
      <a:lvl1pPr algn="l" rtl="0" eaLnBrk="1" latinLnBrk="0" hangingPunct="1">
        <a:spcBef>
          <a:spcPct val="0"/>
        </a:spcBef>
        <a:buNone/>
        <a:defRPr kumimoji="0" lang="es-ES"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kumimoji="0" lang="es-ES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lang="es-ES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lang="es-ES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microsoft.com/office/2007/relationships/hdphoto" Target="../media/hdphoto1.wdp"/><Relationship Id="rId13" Type="http://schemas.openxmlformats.org/officeDocument/2006/relationships/image" Target="../media/image14.png"/><Relationship Id="rId14" Type="http://schemas.microsoft.com/office/2007/relationships/hdphoto" Target="../media/hdphoto2.wdp"/><Relationship Id="rId15" Type="http://schemas.openxmlformats.org/officeDocument/2006/relationships/image" Target="../media/image15.jpeg"/><Relationship Id="rId16" Type="http://schemas.microsoft.com/office/2007/relationships/hdphoto" Target="../media/hdphoto3.wdp"/><Relationship Id="rId17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gif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11" Type="http://schemas.microsoft.com/office/2007/relationships/hdphoto" Target="../media/hdphoto5.wdp"/><Relationship Id="rId12" Type="http://schemas.openxmlformats.org/officeDocument/2006/relationships/image" Target="../media/image27.jpeg"/><Relationship Id="rId13" Type="http://schemas.microsoft.com/office/2007/relationships/hdphoto" Target="../media/hdphoto6.wdp"/><Relationship Id="rId14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9.gif"/><Relationship Id="rId6" Type="http://schemas.openxmlformats.org/officeDocument/2006/relationships/image" Target="../media/image11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microsoft.com/office/2007/relationships/hdphoto" Target="../media/hdphoto4.wdp"/><Relationship Id="rId10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image" Target="../media/image30.jpeg"/><Relationship Id="rId5" Type="http://schemas.microsoft.com/office/2007/relationships/hdphoto" Target="../media/hdphoto7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microsoft.com/office/2007/relationships/hdphoto" Target="../media/hdphoto8.wdp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5" Type="http://schemas.openxmlformats.org/officeDocument/2006/relationships/chart" Target="../charts/chart10.xml"/><Relationship Id="rId6" Type="http://schemas.openxmlformats.org/officeDocument/2006/relationships/chart" Target="../charts/chart11.xml"/><Relationship Id="rId7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4" Type="http://schemas.openxmlformats.org/officeDocument/2006/relationships/chart" Target="../charts/chart15.xml"/><Relationship Id="rId5" Type="http://schemas.openxmlformats.org/officeDocument/2006/relationships/chart" Target="../charts/chart16.xml"/><Relationship Id="rId6" Type="http://schemas.openxmlformats.org/officeDocument/2006/relationships/chart" Target="../charts/chart17.xml"/><Relationship Id="rId7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4" Type="http://schemas.openxmlformats.org/officeDocument/2006/relationships/chart" Target="../charts/chart20.xml"/><Relationship Id="rId5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4" Type="http://schemas.openxmlformats.org/officeDocument/2006/relationships/chart" Target="../charts/chart30.xml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4" Type="http://schemas.openxmlformats.org/officeDocument/2006/relationships/chart" Target="../charts/chart33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4149080"/>
            <a:ext cx="9144000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1693658" y="4298245"/>
            <a:ext cx="737894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 smtClean="0">
                <a:solidFill>
                  <a:schemeClr val="tx1">
                    <a:lumMod val="85000"/>
                  </a:schemeClr>
                </a:solidFill>
              </a:rPr>
              <a:t>World Internet Project, México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 smtClean="0">
                <a:solidFill>
                  <a:schemeClr val="tx1">
                    <a:lumMod val="85000"/>
                  </a:schemeClr>
                </a:solidFill>
              </a:rPr>
              <a:t>http://www.wip.mx</a:t>
            </a:r>
            <a:r>
              <a:rPr lang="es-MX" sz="900" dirty="0" smtClean="0">
                <a:solidFill>
                  <a:schemeClr val="tx1">
                    <a:lumMod val="85000"/>
                  </a:schemeClr>
                </a:solidFill>
              </a:rPr>
              <a:t/>
            </a:r>
            <a:br>
              <a:rPr lang="es-MX" sz="900" dirty="0" smtClean="0">
                <a:solidFill>
                  <a:schemeClr val="tx1">
                    <a:lumMod val="85000"/>
                  </a:schemeClr>
                </a:solidFill>
              </a:rPr>
            </a:br>
            <a:r>
              <a:rPr lang="es-MX" sz="900" dirty="0" smtClean="0">
                <a:solidFill>
                  <a:srgbClr val="FFFFFF"/>
                </a:solidFill>
              </a:rPr>
              <a:t>Departamento de Comunicación y Arte Digital</a:t>
            </a:r>
            <a:br>
              <a:rPr lang="es-MX" sz="900" dirty="0" smtClean="0">
                <a:solidFill>
                  <a:srgbClr val="FFFFFF"/>
                </a:solidFill>
              </a:rPr>
            </a:br>
            <a:r>
              <a:rPr lang="es-MX" sz="900" dirty="0" smtClean="0">
                <a:solidFill>
                  <a:srgbClr val="FFFFFF"/>
                </a:solidFill>
              </a:rPr>
              <a:t>Escuelade </a:t>
            </a:r>
            <a:r>
              <a:rPr lang="es-MX" sz="900" dirty="0">
                <a:solidFill>
                  <a:srgbClr val="FFFFFF"/>
                </a:solidFill>
              </a:rPr>
              <a:t>Ciencias Sociales y Humanidades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900" dirty="0">
                <a:solidFill>
                  <a:srgbClr val="FFFFFF"/>
                </a:solidFill>
              </a:rPr>
              <a:t>Tecnológico de Monterrey, Campus Estado de </a:t>
            </a:r>
            <a:r>
              <a:rPr lang="es-MX" sz="900" dirty="0" smtClean="0">
                <a:solidFill>
                  <a:srgbClr val="FFFFFF"/>
                </a:solidFill>
              </a:rPr>
              <a:t>México</a:t>
            </a:r>
            <a:br>
              <a:rPr lang="es-MX" sz="900" dirty="0" smtClean="0">
                <a:solidFill>
                  <a:srgbClr val="FFFFFF"/>
                </a:solidFill>
              </a:rPr>
            </a:br>
            <a:r>
              <a:rPr lang="es-MX" sz="900" dirty="0" smtClean="0">
                <a:solidFill>
                  <a:srgbClr val="FFFFFF"/>
                </a:solidFill>
              </a:rPr>
              <a:t>Rectoría de la Zona Metropolitana de la  Ciudad de México</a:t>
            </a:r>
            <a:endParaRPr lang="es-ES" sz="900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755576" y="1772816"/>
            <a:ext cx="7776864" cy="1571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66CCFF"/>
                </a:solidFill>
                <a:effectLst/>
              </a:rPr>
              <a:t>Estudio 2012 </a:t>
            </a: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de hábitos y percepciones de los mexicanos sobre Internet y diversas tecnologías asociadas</a:t>
            </a:r>
            <a: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endParaRPr sz="27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1525" y="5314950"/>
            <a:ext cx="22764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5329238"/>
            <a:ext cx="22669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17766"/>
            <a:ext cx="2286000" cy="154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5325025"/>
            <a:ext cx="2305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1 CuadroTexto"/>
          <p:cNvSpPr txBox="1"/>
          <p:nvPr/>
        </p:nvSpPr>
        <p:spPr>
          <a:xfrm>
            <a:off x="6792594" y="6540365"/>
            <a:ext cx="213712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chemeClr val="tx1">
                    <a:lumMod val="85000"/>
                  </a:schemeClr>
                </a:solidFill>
              </a:rPr>
              <a:t>http://www.worldinternetproject.net</a:t>
            </a:r>
            <a:endParaRPr lang="es-ES" sz="10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7" name="16 Imagen" descr="wip201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3812" y="169778"/>
            <a:ext cx="4536504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17 CuadroTexto"/>
          <p:cNvSpPr txBox="1"/>
          <p:nvPr/>
        </p:nvSpPr>
        <p:spPr>
          <a:xfrm>
            <a:off x="-1017" y="457810"/>
            <a:ext cx="4674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92D050"/>
                </a:solidFill>
              </a:rPr>
              <a:t>Mé</a:t>
            </a:r>
            <a:r>
              <a:rPr lang="en-US" sz="2000" dirty="0" smtClean="0"/>
              <a:t>xi</a:t>
            </a:r>
            <a:r>
              <a:rPr lang="en-US" sz="2000" dirty="0" smtClean="0">
                <a:solidFill>
                  <a:srgbClr val="FF0000"/>
                </a:solidFill>
              </a:rPr>
              <a:t>co</a:t>
            </a:r>
            <a:r>
              <a:rPr lang="en-US" dirty="0" smtClean="0"/>
              <a:t>                                      http://www.wip.mx</a:t>
            </a:r>
            <a:endParaRPr lang="en-US" dirty="0"/>
          </a:p>
        </p:txBody>
      </p:sp>
      <p:pic>
        <p:nvPicPr>
          <p:cNvPr id="2" name="Imagen 1" descr="logotec_negr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649" y="44624"/>
            <a:ext cx="2350847" cy="864096"/>
          </a:xfrm>
          <a:prstGeom prst="rect">
            <a:avLst/>
          </a:prstGeom>
        </p:spPr>
      </p:pic>
      <p:pic>
        <p:nvPicPr>
          <p:cNvPr id="35" name="38 Imagen" descr="LOgo-Clarus copy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95275" y="4318496"/>
            <a:ext cx="1423594" cy="102788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496" y="4437112"/>
            <a:ext cx="720080" cy="720080"/>
          </a:xfrm>
          <a:prstGeom prst="rect">
            <a:avLst/>
          </a:prstGeom>
        </p:spPr>
      </p:pic>
      <p:pic>
        <p:nvPicPr>
          <p:cNvPr id="11" name="Imagen 10" descr="logo_nic.png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4" y="4305796"/>
            <a:ext cx="1169828" cy="939010"/>
          </a:xfrm>
          <a:prstGeom prst="rect">
            <a:avLst/>
          </a:prstGeom>
        </p:spPr>
      </p:pic>
      <p:pic>
        <p:nvPicPr>
          <p:cNvPr id="12" name="Imagen 11" descr="logo_prodigy.png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lasticWrap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18" y="4424412"/>
            <a:ext cx="1656498" cy="86409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0032" y="4364236"/>
            <a:ext cx="86409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0" y="5301208"/>
            <a:ext cx="9144000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285984" cy="57148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Antecedentes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-32" y="1428736"/>
            <a:ext cx="6143668" cy="4572000"/>
          </a:xfrm>
        </p:spPr>
        <p:txBody>
          <a:bodyPr>
            <a:normAutofit fontScale="85000" lnSpcReduction="20000"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Desde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el 2007, el </a:t>
            </a:r>
            <a:r>
              <a:rPr i="1" u="sng" dirty="0" smtClean="0">
                <a:solidFill>
                  <a:srgbClr val="66CCFF"/>
                </a:solidFill>
              </a:rPr>
              <a:t>Center for the Digital Future</a:t>
            </a:r>
            <a:r>
              <a:rPr u="sng" dirty="0" smtClean="0">
                <a:solidFill>
                  <a:srgbClr val="66CCFF"/>
                </a:solidFill>
              </a:rPr>
              <a:t> de la </a:t>
            </a:r>
            <a:r>
              <a:rPr i="1" u="sng" dirty="0" smtClean="0">
                <a:solidFill>
                  <a:srgbClr val="66CCFF"/>
                </a:solidFill>
              </a:rPr>
              <a:t>Annenberg School for Communication</a:t>
            </a:r>
            <a:r>
              <a:rPr u="sng" dirty="0" smtClean="0">
                <a:solidFill>
                  <a:srgbClr val="66CCFF"/>
                </a:solidFill>
              </a:rPr>
              <a:t> de la Universidad del Sur de California</a:t>
            </a:r>
            <a:r>
              <a:rPr dirty="0" smtClean="0">
                <a:solidFill>
                  <a:srgbClr val="FFC000"/>
                </a:solidFill>
              </a:rPr>
              <a:t> 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(USC)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que coordina los esfuerzos del </a:t>
            </a:r>
            <a:r>
              <a:rPr lang="es-MX" i="1" u="sng" dirty="0" smtClean="0">
                <a:solidFill>
                  <a:srgbClr val="66CCFF"/>
                </a:solidFill>
              </a:rPr>
              <a:t>World Internet Project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trabaja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en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conjunto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con el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equipo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investigadores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del “</a:t>
            </a:r>
            <a:r>
              <a:rPr u="sng" dirty="0" err="1" smtClean="0">
                <a:solidFill>
                  <a:srgbClr val="66CCFF"/>
                </a:solidFill>
              </a:rPr>
              <a:t>Proyecto</a:t>
            </a:r>
            <a:r>
              <a:rPr u="sng" dirty="0" smtClean="0">
                <a:solidFill>
                  <a:srgbClr val="66CCFF"/>
                </a:solidFill>
              </a:rPr>
              <a:t> Internet” del Tecnológico de Monterrey, Campus Estado de México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para el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intercambio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y la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conducción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investigación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cuantitativa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y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cualitativa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en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materia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nuevas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tecnologías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de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información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y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comunicaciones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</a:t>
            </a: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asociadas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a internet.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6429388" y="1357298"/>
            <a:ext cx="2357454" cy="4357718"/>
            <a:chOff x="6215074" y="857232"/>
            <a:chExt cx="2357454" cy="4357718"/>
          </a:xfrm>
        </p:grpSpPr>
        <p:pic>
          <p:nvPicPr>
            <p:cNvPr id="17409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15074" y="857232"/>
              <a:ext cx="2352675" cy="200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48416" y="881048"/>
              <a:ext cx="60960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6215074" y="3476639"/>
              <a:ext cx="2340360" cy="1738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8 Imagen" descr="tec_log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5074" y="2899787"/>
              <a:ext cx="1143008" cy="529213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1" name="10 Rectángulo"/>
            <p:cNvSpPr/>
            <p:nvPr/>
          </p:nvSpPr>
          <p:spPr>
            <a:xfrm>
              <a:off x="7358082" y="2917645"/>
              <a:ext cx="1214446" cy="5000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786050" cy="57148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Objetivo Principal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14315" y="1143016"/>
            <a:ext cx="8486775" cy="1142976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Estudio de hábitos y percepciones de los mexicanos sobre Internet y diversas tecnologías asociadas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786314" y="2441572"/>
            <a:ext cx="3857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400" dirty="0" smtClean="0">
                <a:solidFill>
                  <a:srgbClr val="66CCFF"/>
                </a:solidFill>
              </a:rPr>
              <a:t>Explorar la influencia de Internet en los ámbitos social, político, cultural y económico a través de mediciones periódicas de actitudes, valores y percepciones de los usuarios y </a:t>
            </a:r>
            <a:r>
              <a:rPr lang="es-ES" sz="2400" b="1" u="sng" dirty="0" smtClean="0">
                <a:solidFill>
                  <a:srgbClr val="66CCFF"/>
                </a:solidFill>
              </a:rPr>
              <a:t>no usuarios</a:t>
            </a:r>
            <a:r>
              <a:rPr lang="es-ES" sz="2400" b="1" dirty="0" smtClean="0">
                <a:solidFill>
                  <a:srgbClr val="66CCFF"/>
                </a:solidFill>
              </a:rPr>
              <a:t> </a:t>
            </a:r>
            <a:r>
              <a:rPr lang="es-ES" sz="2400" dirty="0" smtClean="0">
                <a:solidFill>
                  <a:srgbClr val="66CCFF"/>
                </a:solidFill>
              </a:rPr>
              <a:t>mexicanos de esta tecnología.</a:t>
            </a:r>
          </a:p>
        </p:txBody>
      </p:sp>
      <p:pic>
        <p:nvPicPr>
          <p:cNvPr id="8" name="7 Imagen" descr="internet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571744"/>
            <a:ext cx="3643338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CuadroTexto"/>
          <p:cNvSpPr txBox="1"/>
          <p:nvPr/>
        </p:nvSpPr>
        <p:spPr>
          <a:xfrm>
            <a:off x="3332838" y="3930263"/>
            <a:ext cx="1947970" cy="36933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prstMaterial="metal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solidFill>
                  <a:srgbClr val="66CCFF"/>
                </a:solidFill>
                <a:latin typeface="+mn-lt"/>
              </a:rPr>
              <a:t>Proyecto Internet</a:t>
            </a:r>
            <a:endParaRPr lang="es-ES" b="1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71472" y="2231042"/>
            <a:ext cx="2003049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Consejo 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Consultivo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(Empresas Fundadoras)</a:t>
            </a:r>
            <a:endParaRPr lang="es-MX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273800" y="2209616"/>
            <a:ext cx="2645083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Center </a:t>
            </a:r>
            <a:r>
              <a:rPr lang="es-MX" sz="1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for</a:t>
            </a: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the</a:t>
            </a: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Digital </a:t>
            </a:r>
            <a:r>
              <a:rPr lang="es-MX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4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Future</a:t>
            </a:r>
            <a:endParaRPr lang="es-MX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Annenberg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School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for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2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Communication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/>
            </a:r>
            <a:b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</a:b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University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of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Southern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California)</a:t>
            </a:r>
            <a:endParaRPr lang="es-ES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5125" name="21 CuadroTexto"/>
          <p:cNvSpPr txBox="1">
            <a:spLocks noChangeArrowheads="1"/>
          </p:cNvSpPr>
          <p:nvPr/>
        </p:nvSpPr>
        <p:spPr bwMode="auto">
          <a:xfrm>
            <a:off x="1357290" y="4078334"/>
            <a:ext cx="1010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 smtClean="0">
                <a:latin typeface="Corbel" pitchFamily="34" charset="0"/>
              </a:rPr>
              <a:t>Respaldado por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5126" name="22 CuadroTexto"/>
          <p:cNvSpPr txBox="1">
            <a:spLocks noChangeArrowheads="1"/>
          </p:cNvSpPr>
          <p:nvPr/>
        </p:nvSpPr>
        <p:spPr bwMode="auto">
          <a:xfrm>
            <a:off x="6072198" y="3643314"/>
            <a:ext cx="9605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Con </a:t>
            </a:r>
            <a:r>
              <a:rPr lang="es-MX" sz="1000" dirty="0" smtClean="0">
                <a:latin typeface="Corbel" pitchFamily="34" charset="0"/>
              </a:rPr>
              <a:t>la alianza </a:t>
            </a:r>
          </a:p>
          <a:p>
            <a:r>
              <a:rPr lang="es-MX" sz="1000" dirty="0">
                <a:latin typeface="Corbel" pitchFamily="34" charset="0"/>
              </a:rPr>
              <a:t>e</a:t>
            </a:r>
            <a:r>
              <a:rPr lang="es-MX" sz="1000" dirty="0" smtClean="0">
                <a:latin typeface="Corbel" pitchFamily="34" charset="0"/>
              </a:rPr>
              <a:t>stratégica  de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6286512" y="2909879"/>
            <a:ext cx="168745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(</a:t>
            </a:r>
            <a:r>
              <a:rPr lang="es-MX" sz="1200" dirty="0">
                <a:latin typeface="+mn-lt"/>
              </a:rPr>
              <a:t>World Internet Project</a:t>
            </a:r>
            <a:r>
              <a:rPr lang="es-MX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)</a:t>
            </a:r>
            <a:endParaRPr lang="es-ES" sz="1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30" name="28 CuadroTexto"/>
          <p:cNvSpPr txBox="1">
            <a:spLocks noChangeArrowheads="1"/>
          </p:cNvSpPr>
          <p:nvPr/>
        </p:nvSpPr>
        <p:spPr bwMode="auto">
          <a:xfrm>
            <a:off x="3101841" y="4318496"/>
            <a:ext cx="2297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Integrado por profesores </a:t>
            </a:r>
            <a:r>
              <a:rPr lang="es-MX" sz="1000" dirty="0" smtClean="0">
                <a:latin typeface="Corbel" pitchFamily="34" charset="0"/>
              </a:rPr>
              <a:t>investigadores</a:t>
            </a:r>
          </a:p>
          <a:p>
            <a:r>
              <a:rPr lang="es-MX" sz="1000" dirty="0" smtClean="0">
                <a:latin typeface="Corbel" pitchFamily="34" charset="0"/>
              </a:rPr>
              <a:t>del Tecnológico de Monterrey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2285984" y="5498648"/>
            <a:ext cx="3714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Asociaciones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(AMIPCI, 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IAB,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AMITI, ALAIC, 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AMCO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, Observatorio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para la  Cibersociedad,</a:t>
            </a:r>
            <a:endParaRPr lang="es-MX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Media Ecology)</a:t>
            </a:r>
            <a:endParaRPr lang="es-ES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cxnSp>
        <p:nvCxnSpPr>
          <p:cNvPr id="35" name="34 Conector recto de flecha"/>
          <p:cNvCxnSpPr/>
          <p:nvPr/>
        </p:nvCxnSpPr>
        <p:spPr>
          <a:xfrm rot="5400000">
            <a:off x="4250530" y="5191200"/>
            <a:ext cx="500066" cy="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5" name="49 CuadroTexto"/>
          <p:cNvSpPr txBox="1">
            <a:spLocks noChangeArrowheads="1"/>
          </p:cNvSpPr>
          <p:nvPr/>
        </p:nvSpPr>
        <p:spPr bwMode="auto">
          <a:xfrm>
            <a:off x="4572000" y="5055146"/>
            <a:ext cx="11493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Tiene alianzas con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37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6786578" cy="57148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Estructura de Relaciones del  WIP México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45" name="1 Marcador de texto"/>
          <p:cNvSpPr txBox="1">
            <a:spLocks/>
          </p:cNvSpPr>
          <p:nvPr/>
        </p:nvSpPr>
        <p:spPr>
          <a:xfrm>
            <a:off x="5600700" y="3286148"/>
            <a:ext cx="3543300" cy="3643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1480" indent="-342900">
              <a:lnSpc>
                <a:spcPct val="120000"/>
              </a:lnSpc>
              <a:buClr>
                <a:schemeClr val="tx2"/>
              </a:buClr>
              <a:buSzPct val="95000"/>
              <a:defRPr/>
            </a:pP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MX" sz="1400" dirty="0">
              <a:solidFill>
                <a:schemeClr val="tx2">
                  <a:lumMod val="75000"/>
                </a:schemeClr>
              </a:solidFill>
            </a:endParaRPr>
          </a:p>
          <a:p>
            <a:pPr marL="411480" indent="-342900">
              <a:lnSpc>
                <a:spcPct val="120000"/>
              </a:lnSpc>
              <a:buClr>
                <a:schemeClr val="tx2"/>
              </a:buClr>
              <a:buSzPct val="95000"/>
              <a:defRPr/>
            </a:pPr>
            <a:r>
              <a:rPr kumimoji="0" lang="es-MX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5156" name="Picture 36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</a:blip>
          <a:srcRect/>
          <a:stretch>
            <a:fillRect/>
          </a:stretch>
        </p:blipFill>
        <p:spPr bwMode="auto">
          <a:xfrm>
            <a:off x="7429520" y="1529979"/>
            <a:ext cx="65901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500174"/>
            <a:ext cx="8763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" name="30 Conector recto"/>
          <p:cNvCxnSpPr/>
          <p:nvPr/>
        </p:nvCxnSpPr>
        <p:spPr>
          <a:xfrm>
            <a:off x="5929322" y="4143380"/>
            <a:ext cx="1214446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 rot="5400000" flipH="1" flipV="1">
            <a:off x="6715140" y="3714752"/>
            <a:ext cx="857256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rot="10800000">
            <a:off x="1285852" y="4435524"/>
            <a:ext cx="142876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rot="5400000" flipH="1" flipV="1">
            <a:off x="535753" y="3685425"/>
            <a:ext cx="1500198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 descr="wip201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4536" y="1052736"/>
            <a:ext cx="4067944" cy="365154"/>
          </a:xfrm>
          <a:prstGeom prst="rect">
            <a:avLst/>
          </a:prstGeom>
        </p:spPr>
      </p:pic>
      <p:grpSp>
        <p:nvGrpSpPr>
          <p:cNvPr id="2" name="Agrupar 1"/>
          <p:cNvGrpSpPr/>
          <p:nvPr/>
        </p:nvGrpSpPr>
        <p:grpSpPr>
          <a:xfrm>
            <a:off x="107504" y="1528432"/>
            <a:ext cx="4536504" cy="824560"/>
            <a:chOff x="35496" y="1052736"/>
            <a:chExt cx="5688632" cy="1040584"/>
          </a:xfrm>
        </p:grpSpPr>
        <p:pic>
          <p:nvPicPr>
            <p:cNvPr id="26" name="38 Imagen" descr="LOgo-Clarus copy2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275" y="1065436"/>
              <a:ext cx="1423594" cy="1027884"/>
            </a:xfrm>
            <a:prstGeom prst="rect">
              <a:avLst/>
            </a:prstGeom>
          </p:spPr>
        </p:pic>
        <p:pic>
          <p:nvPicPr>
            <p:cNvPr id="29" name="Imagen 2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496" y="1184052"/>
              <a:ext cx="720080" cy="720080"/>
            </a:xfrm>
            <a:prstGeom prst="rect">
              <a:avLst/>
            </a:prstGeom>
          </p:spPr>
        </p:pic>
        <p:pic>
          <p:nvPicPr>
            <p:cNvPr id="30" name="Imagen 29" descr="logo_nic.png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884" y="1052736"/>
              <a:ext cx="1169828" cy="939010"/>
            </a:xfrm>
            <a:prstGeom prst="rect">
              <a:avLst/>
            </a:prstGeom>
          </p:spPr>
        </p:pic>
        <p:pic>
          <p:nvPicPr>
            <p:cNvPr id="38" name="Imagen 37" descr="logo_prodigy.png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lasticWrap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518" y="1171352"/>
              <a:ext cx="1656498" cy="864096"/>
            </a:xfrm>
            <a:prstGeom prst="rect">
              <a:avLst/>
            </a:prstGeom>
          </p:spPr>
        </p:pic>
        <p:pic>
          <p:nvPicPr>
            <p:cNvPr id="42" name="Imagen 41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0032" y="1111176"/>
              <a:ext cx="864096" cy="86409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n 2" descr="logotec_negro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796" y="2924944"/>
            <a:ext cx="2741308" cy="1007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142844" y="714356"/>
            <a:ext cx="8643998" cy="61436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estudio fue realizado en las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32 entidades federativas de la República Mexicana</a:t>
            </a:r>
            <a:r>
              <a:rPr lang="es-ES" sz="1600" noProof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</a:t>
            </a:r>
            <a:r>
              <a:rPr lang="es-ES" sz="16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specíficamente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ciudades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más de 20,000 habitantes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trabajo de campo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desarrolló durante los meses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junio y julio de 2012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La fase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procesamiento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durante el mes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agosto de 2012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siguieron los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lineamientos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 cuanto a diseño de cuestionario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metodología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los países participantes en 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WIP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lvl="0" indent="-342900" algn="just">
              <a:spcBef>
                <a:spcPts val="700"/>
              </a:spcBef>
              <a:buSzPct val="95000"/>
              <a:buFont typeface="Wingdings"/>
              <a:buChar char=""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 socioeconómico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determinó mediante la aplicación del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filtro AMAI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(Asociación Mexicana de Agencias de Investigación), llevando un control de la muestra por niveles de acuerdo con las proporciones en el universo. Todos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niveles </a:t>
            </a:r>
            <a:r>
              <a:rPr lang="es-ES" sz="1600" dirty="0" smtClean="0">
                <a:solidFill>
                  <a:srgbClr val="E9E5DC"/>
                </a:solidFill>
              </a:rPr>
              <a:t>socio-económicos del país fueron considerados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s-ES" sz="1600" dirty="0" smtClean="0">
                <a:solidFill>
                  <a:srgbClr val="66CCFF"/>
                </a:solidFill>
              </a:rPr>
              <a:t>exceptuando el nivel "E" o marginado</a:t>
            </a:r>
            <a:r>
              <a:rPr lang="es-ES" sz="1600" dirty="0" smtClean="0">
                <a:solidFill>
                  <a:srgbClr val="FFC000"/>
                </a:solidFill>
              </a:rPr>
              <a:t>. 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público objetivo fueron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hombres y mujeres de todas las edades.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realizaron un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2,000 entrevistas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usuarios y no usuarios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para lo cual se efectuaron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37,000 llamadas 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equivalentes a </a:t>
            </a:r>
            <a:r>
              <a:rPr lang="es-ES" sz="1600" dirty="0" smtClean="0">
                <a:solidFill>
                  <a:srgbClr val="66CCFF"/>
                </a:solidFill>
              </a:rPr>
              <a:t>80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,000 minutos de tiempo aire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error estándar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muestra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considerando al universo a estudiar como infinito,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intervalo de confianza de 95%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dando a las probabilidades de que ocurra o no el evento en sus máximos valores (50% y 50%), </a:t>
            </a:r>
            <a:r>
              <a:rPr lang="es-ES" sz="1600" dirty="0" smtClean="0">
                <a:solidFill>
                  <a:srgbClr val="66CCFF"/>
                </a:solidFill>
              </a:rPr>
              <a:t>fue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s-ES" sz="16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2.21% 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población estimada y considerada para el estudio 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fue de 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114 millones de habitantes</a:t>
            </a:r>
            <a:r>
              <a:rPr lang="es-ES" sz="1600" noProof="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lang="es-ES" sz="1600" dirty="0" smtClean="0">
                <a:solidFill>
                  <a:srgbClr val="E9E5DC"/>
                </a:solidFill>
              </a:rPr>
              <a:t>Para el cálculo de las proyecciones se tomaron como referencia los </a:t>
            </a:r>
            <a:r>
              <a:rPr lang="es-ES" sz="1600" dirty="0" smtClean="0">
                <a:solidFill>
                  <a:srgbClr val="66CCFF"/>
                </a:solidFill>
              </a:rPr>
              <a:t>últimos datos del INEGI </a:t>
            </a:r>
            <a:r>
              <a:rPr lang="es-ES" sz="1600" dirty="0" smtClean="0"/>
              <a:t>(2010)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57176" y="71438"/>
            <a:ext cx="4300510" cy="642918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Metodología del Estudio 2012</a:t>
            </a:r>
            <a:endParaRPr kumimoji="0" lang="es-ES" sz="28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57 Grupo"/>
          <p:cNvGrpSpPr/>
          <p:nvPr/>
        </p:nvGrpSpPr>
        <p:grpSpPr>
          <a:xfrm>
            <a:off x="2195736" y="908720"/>
            <a:ext cx="6451352" cy="5067623"/>
            <a:chOff x="1409700" y="1025525"/>
            <a:chExt cx="6883400" cy="5427663"/>
          </a:xfrm>
        </p:grpSpPr>
        <p:grpSp>
          <p:nvGrpSpPr>
            <p:cNvPr id="6" name="57 Grupo"/>
            <p:cNvGrpSpPr>
              <a:grpSpLocks/>
            </p:cNvGrpSpPr>
            <p:nvPr/>
          </p:nvGrpSpPr>
          <p:grpSpPr bwMode="auto">
            <a:xfrm>
              <a:off x="5476875" y="4203700"/>
              <a:ext cx="2816225" cy="2249488"/>
              <a:chOff x="5476875" y="4203700"/>
              <a:chExt cx="2816225" cy="2249488"/>
            </a:xfrm>
          </p:grpSpPr>
          <p:sp>
            <p:nvSpPr>
              <p:cNvPr id="16435" name="Freeform 2"/>
              <p:cNvSpPr>
                <a:spLocks/>
              </p:cNvSpPr>
              <p:nvPr/>
            </p:nvSpPr>
            <p:spPr bwMode="auto">
              <a:xfrm>
                <a:off x="5497513" y="4203700"/>
                <a:ext cx="1196975" cy="1519238"/>
              </a:xfrm>
              <a:custGeom>
                <a:avLst/>
                <a:gdLst>
                  <a:gd name="T0" fmla="*/ 2147483647 w 367"/>
                  <a:gd name="T1" fmla="*/ 2147483647 h 447"/>
                  <a:gd name="T2" fmla="*/ 2147483647 w 367"/>
                  <a:gd name="T3" fmla="*/ 2147483647 h 447"/>
                  <a:gd name="T4" fmla="*/ 2147483647 w 367"/>
                  <a:gd name="T5" fmla="*/ 2147483647 h 447"/>
                  <a:gd name="T6" fmla="*/ 2147483647 w 367"/>
                  <a:gd name="T7" fmla="*/ 2147483647 h 447"/>
                  <a:gd name="T8" fmla="*/ 2147483647 w 367"/>
                  <a:gd name="T9" fmla="*/ 2147483647 h 447"/>
                  <a:gd name="T10" fmla="*/ 2147483647 w 367"/>
                  <a:gd name="T11" fmla="*/ 2147483647 h 447"/>
                  <a:gd name="T12" fmla="*/ 2147483647 w 367"/>
                  <a:gd name="T13" fmla="*/ 2147483647 h 447"/>
                  <a:gd name="T14" fmla="*/ 2147483647 w 367"/>
                  <a:gd name="T15" fmla="*/ 2147483647 h 447"/>
                  <a:gd name="T16" fmla="*/ 2147483647 w 367"/>
                  <a:gd name="T17" fmla="*/ 2147483647 h 447"/>
                  <a:gd name="T18" fmla="*/ 2147483647 w 367"/>
                  <a:gd name="T19" fmla="*/ 2147483647 h 447"/>
                  <a:gd name="T20" fmla="*/ 2147483647 w 367"/>
                  <a:gd name="T21" fmla="*/ 2147483647 h 447"/>
                  <a:gd name="T22" fmla="*/ 2147483647 w 367"/>
                  <a:gd name="T23" fmla="*/ 2147483647 h 447"/>
                  <a:gd name="T24" fmla="*/ 2147483647 w 367"/>
                  <a:gd name="T25" fmla="*/ 2147483647 h 447"/>
                  <a:gd name="T26" fmla="*/ 2147483647 w 367"/>
                  <a:gd name="T27" fmla="*/ 2147483647 h 447"/>
                  <a:gd name="T28" fmla="*/ 2147483647 w 367"/>
                  <a:gd name="T29" fmla="*/ 2147483647 h 447"/>
                  <a:gd name="T30" fmla="*/ 2147483647 w 367"/>
                  <a:gd name="T31" fmla="*/ 2147483647 h 447"/>
                  <a:gd name="T32" fmla="*/ 2147483647 w 367"/>
                  <a:gd name="T33" fmla="*/ 2147483647 h 447"/>
                  <a:gd name="T34" fmla="*/ 2147483647 w 367"/>
                  <a:gd name="T35" fmla="*/ 2147483647 h 447"/>
                  <a:gd name="T36" fmla="*/ 2147483647 w 367"/>
                  <a:gd name="T37" fmla="*/ 2147483647 h 447"/>
                  <a:gd name="T38" fmla="*/ 2147483647 w 367"/>
                  <a:gd name="T39" fmla="*/ 2147483647 h 447"/>
                  <a:gd name="T40" fmla="*/ 2147483647 w 367"/>
                  <a:gd name="T41" fmla="*/ 2147483647 h 447"/>
                  <a:gd name="T42" fmla="*/ 2147483647 w 367"/>
                  <a:gd name="T43" fmla="*/ 2147483647 h 447"/>
                  <a:gd name="T44" fmla="*/ 2147483647 w 367"/>
                  <a:gd name="T45" fmla="*/ 2147483647 h 447"/>
                  <a:gd name="T46" fmla="*/ 2147483647 w 367"/>
                  <a:gd name="T47" fmla="*/ 2147483647 h 447"/>
                  <a:gd name="T48" fmla="*/ 2147483647 w 367"/>
                  <a:gd name="T49" fmla="*/ 2147483647 h 447"/>
                  <a:gd name="T50" fmla="*/ 2147483647 w 367"/>
                  <a:gd name="T51" fmla="*/ 2147483647 h 447"/>
                  <a:gd name="T52" fmla="*/ 2147483647 w 367"/>
                  <a:gd name="T53" fmla="*/ 2147483647 h 447"/>
                  <a:gd name="T54" fmla="*/ 2147483647 w 367"/>
                  <a:gd name="T55" fmla="*/ 2147483647 h 447"/>
                  <a:gd name="T56" fmla="*/ 2147483647 w 367"/>
                  <a:gd name="T57" fmla="*/ 2147483647 h 447"/>
                  <a:gd name="T58" fmla="*/ 2147483647 w 367"/>
                  <a:gd name="T59" fmla="*/ 2147483647 h 447"/>
                  <a:gd name="T60" fmla="*/ 2147483647 w 367"/>
                  <a:gd name="T61" fmla="*/ 2147483647 h 447"/>
                  <a:gd name="T62" fmla="*/ 2147483647 w 367"/>
                  <a:gd name="T63" fmla="*/ 2147483647 h 447"/>
                  <a:gd name="T64" fmla="*/ 2147483647 w 367"/>
                  <a:gd name="T65" fmla="*/ 2147483647 h 447"/>
                  <a:gd name="T66" fmla="*/ 2147483647 w 367"/>
                  <a:gd name="T67" fmla="*/ 2147483647 h 447"/>
                  <a:gd name="T68" fmla="*/ 2147483647 w 367"/>
                  <a:gd name="T69" fmla="*/ 2147483647 h 447"/>
                  <a:gd name="T70" fmla="*/ 2147483647 w 367"/>
                  <a:gd name="T71" fmla="*/ 2147483647 h 447"/>
                  <a:gd name="T72" fmla="*/ 2147483647 w 367"/>
                  <a:gd name="T73" fmla="*/ 2147483647 h 447"/>
                  <a:gd name="T74" fmla="*/ 2147483647 w 367"/>
                  <a:gd name="T75" fmla="*/ 2147483647 h 447"/>
                  <a:gd name="T76" fmla="*/ 2147483647 w 367"/>
                  <a:gd name="T77" fmla="*/ 2147483647 h 447"/>
                  <a:gd name="T78" fmla="*/ 2147483647 w 367"/>
                  <a:gd name="T79" fmla="*/ 2147483647 h 447"/>
                  <a:gd name="T80" fmla="*/ 2147483647 w 367"/>
                  <a:gd name="T81" fmla="*/ 2147483647 h 447"/>
                  <a:gd name="T82" fmla="*/ 2147483647 w 367"/>
                  <a:gd name="T83" fmla="*/ 2147483647 h 447"/>
                  <a:gd name="T84" fmla="*/ 2147483647 w 367"/>
                  <a:gd name="T85" fmla="*/ 2147483647 h 447"/>
                  <a:gd name="T86" fmla="*/ 2147483647 w 367"/>
                  <a:gd name="T87" fmla="*/ 2147483647 h 447"/>
                  <a:gd name="T88" fmla="*/ 2147483647 w 367"/>
                  <a:gd name="T89" fmla="*/ 2147483647 h 447"/>
                  <a:gd name="T90" fmla="*/ 2147483647 w 367"/>
                  <a:gd name="T91" fmla="*/ 2147483647 h 447"/>
                  <a:gd name="T92" fmla="*/ 2147483647 w 367"/>
                  <a:gd name="T93" fmla="*/ 2147483647 h 447"/>
                  <a:gd name="T94" fmla="*/ 2147483647 w 367"/>
                  <a:gd name="T95" fmla="*/ 2147483647 h 447"/>
                  <a:gd name="T96" fmla="*/ 2147483647 w 367"/>
                  <a:gd name="T97" fmla="*/ 2147483647 h 447"/>
                  <a:gd name="T98" fmla="*/ 2147483647 w 367"/>
                  <a:gd name="T99" fmla="*/ 2147483647 h 447"/>
                  <a:gd name="T100" fmla="*/ 2147483647 w 367"/>
                  <a:gd name="T101" fmla="*/ 2147483647 h 447"/>
                  <a:gd name="T102" fmla="*/ 2147483647 w 367"/>
                  <a:gd name="T103" fmla="*/ 2147483647 h 447"/>
                  <a:gd name="T104" fmla="*/ 2147483647 w 367"/>
                  <a:gd name="T105" fmla="*/ 2147483647 h 447"/>
                  <a:gd name="T106" fmla="*/ 2147483647 w 367"/>
                  <a:gd name="T107" fmla="*/ 2147483647 h 447"/>
                  <a:gd name="T108" fmla="*/ 2147483647 w 367"/>
                  <a:gd name="T109" fmla="*/ 0 h 447"/>
                  <a:gd name="T110" fmla="*/ 2147483647 w 367"/>
                  <a:gd name="T111" fmla="*/ 2147483647 h 447"/>
                  <a:gd name="T112" fmla="*/ 2147483647 w 367"/>
                  <a:gd name="T113" fmla="*/ 2147483647 h 44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67"/>
                  <a:gd name="T172" fmla="*/ 0 h 447"/>
                  <a:gd name="T173" fmla="*/ 367 w 367"/>
                  <a:gd name="T174" fmla="*/ 447 h 44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67" h="447">
                    <a:moveTo>
                      <a:pt x="0" y="39"/>
                    </a:moveTo>
                    <a:lnTo>
                      <a:pt x="11" y="42"/>
                    </a:lnTo>
                    <a:lnTo>
                      <a:pt x="13" y="44"/>
                    </a:lnTo>
                    <a:lnTo>
                      <a:pt x="12" y="46"/>
                    </a:lnTo>
                    <a:lnTo>
                      <a:pt x="12" y="51"/>
                    </a:lnTo>
                    <a:lnTo>
                      <a:pt x="13" y="52"/>
                    </a:lnTo>
                    <a:lnTo>
                      <a:pt x="14" y="54"/>
                    </a:lnTo>
                    <a:lnTo>
                      <a:pt x="14" y="58"/>
                    </a:lnTo>
                    <a:lnTo>
                      <a:pt x="14" y="60"/>
                    </a:lnTo>
                    <a:lnTo>
                      <a:pt x="11" y="62"/>
                    </a:lnTo>
                    <a:lnTo>
                      <a:pt x="7" y="66"/>
                    </a:lnTo>
                    <a:lnTo>
                      <a:pt x="5" y="73"/>
                    </a:lnTo>
                    <a:lnTo>
                      <a:pt x="7" y="74"/>
                    </a:lnTo>
                    <a:lnTo>
                      <a:pt x="7" y="76"/>
                    </a:lnTo>
                    <a:lnTo>
                      <a:pt x="7" y="78"/>
                    </a:lnTo>
                    <a:lnTo>
                      <a:pt x="11" y="81"/>
                    </a:lnTo>
                    <a:lnTo>
                      <a:pt x="11" y="83"/>
                    </a:lnTo>
                    <a:lnTo>
                      <a:pt x="11" y="85"/>
                    </a:lnTo>
                    <a:lnTo>
                      <a:pt x="9" y="86"/>
                    </a:lnTo>
                    <a:lnTo>
                      <a:pt x="11" y="86"/>
                    </a:lnTo>
                    <a:lnTo>
                      <a:pt x="12" y="89"/>
                    </a:lnTo>
                    <a:lnTo>
                      <a:pt x="14" y="91"/>
                    </a:lnTo>
                    <a:lnTo>
                      <a:pt x="11" y="96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9" y="109"/>
                    </a:lnTo>
                    <a:lnTo>
                      <a:pt x="24" y="106"/>
                    </a:lnTo>
                    <a:lnTo>
                      <a:pt x="25" y="106"/>
                    </a:lnTo>
                    <a:lnTo>
                      <a:pt x="26" y="106"/>
                    </a:lnTo>
                    <a:lnTo>
                      <a:pt x="28" y="106"/>
                    </a:lnTo>
                    <a:lnTo>
                      <a:pt x="27" y="110"/>
                    </a:lnTo>
                    <a:lnTo>
                      <a:pt x="27" y="111"/>
                    </a:lnTo>
                    <a:lnTo>
                      <a:pt x="30" y="112"/>
                    </a:lnTo>
                    <a:lnTo>
                      <a:pt x="32" y="112"/>
                    </a:lnTo>
                    <a:lnTo>
                      <a:pt x="33" y="114"/>
                    </a:lnTo>
                    <a:lnTo>
                      <a:pt x="36" y="115"/>
                    </a:lnTo>
                    <a:lnTo>
                      <a:pt x="35" y="119"/>
                    </a:lnTo>
                    <a:lnTo>
                      <a:pt x="33" y="124"/>
                    </a:lnTo>
                    <a:lnTo>
                      <a:pt x="30" y="127"/>
                    </a:lnTo>
                    <a:lnTo>
                      <a:pt x="30" y="131"/>
                    </a:lnTo>
                    <a:lnTo>
                      <a:pt x="30" y="139"/>
                    </a:lnTo>
                    <a:lnTo>
                      <a:pt x="27" y="139"/>
                    </a:lnTo>
                    <a:lnTo>
                      <a:pt x="26" y="138"/>
                    </a:lnTo>
                    <a:lnTo>
                      <a:pt x="24" y="136"/>
                    </a:lnTo>
                    <a:lnTo>
                      <a:pt x="21" y="136"/>
                    </a:lnTo>
                    <a:lnTo>
                      <a:pt x="21" y="135"/>
                    </a:lnTo>
                    <a:lnTo>
                      <a:pt x="19" y="135"/>
                    </a:lnTo>
                    <a:lnTo>
                      <a:pt x="18" y="136"/>
                    </a:lnTo>
                    <a:lnTo>
                      <a:pt x="17" y="136"/>
                    </a:lnTo>
                    <a:lnTo>
                      <a:pt x="14" y="144"/>
                    </a:lnTo>
                    <a:lnTo>
                      <a:pt x="12" y="145"/>
                    </a:lnTo>
                    <a:lnTo>
                      <a:pt x="9" y="144"/>
                    </a:lnTo>
                    <a:lnTo>
                      <a:pt x="6" y="146"/>
                    </a:lnTo>
                    <a:lnTo>
                      <a:pt x="5" y="147"/>
                    </a:lnTo>
                    <a:lnTo>
                      <a:pt x="5" y="149"/>
                    </a:lnTo>
                    <a:lnTo>
                      <a:pt x="6" y="150"/>
                    </a:lnTo>
                    <a:lnTo>
                      <a:pt x="8" y="150"/>
                    </a:lnTo>
                    <a:lnTo>
                      <a:pt x="11" y="149"/>
                    </a:lnTo>
                    <a:lnTo>
                      <a:pt x="14" y="147"/>
                    </a:lnTo>
                    <a:lnTo>
                      <a:pt x="14" y="149"/>
                    </a:lnTo>
                    <a:lnTo>
                      <a:pt x="12" y="153"/>
                    </a:lnTo>
                    <a:lnTo>
                      <a:pt x="9" y="157"/>
                    </a:lnTo>
                    <a:lnTo>
                      <a:pt x="9" y="159"/>
                    </a:lnTo>
                    <a:lnTo>
                      <a:pt x="7" y="161"/>
                    </a:lnTo>
                    <a:lnTo>
                      <a:pt x="9" y="180"/>
                    </a:lnTo>
                    <a:lnTo>
                      <a:pt x="11" y="181"/>
                    </a:lnTo>
                    <a:lnTo>
                      <a:pt x="12" y="180"/>
                    </a:lnTo>
                    <a:lnTo>
                      <a:pt x="14" y="180"/>
                    </a:lnTo>
                    <a:lnTo>
                      <a:pt x="14" y="179"/>
                    </a:lnTo>
                    <a:lnTo>
                      <a:pt x="19" y="176"/>
                    </a:lnTo>
                    <a:lnTo>
                      <a:pt x="23" y="174"/>
                    </a:lnTo>
                    <a:lnTo>
                      <a:pt x="28" y="166"/>
                    </a:lnTo>
                    <a:lnTo>
                      <a:pt x="37" y="159"/>
                    </a:lnTo>
                    <a:lnTo>
                      <a:pt x="39" y="156"/>
                    </a:lnTo>
                    <a:lnTo>
                      <a:pt x="41" y="154"/>
                    </a:lnTo>
                    <a:lnTo>
                      <a:pt x="43" y="154"/>
                    </a:lnTo>
                    <a:lnTo>
                      <a:pt x="44" y="153"/>
                    </a:lnTo>
                    <a:lnTo>
                      <a:pt x="47" y="157"/>
                    </a:lnTo>
                    <a:lnTo>
                      <a:pt x="50" y="161"/>
                    </a:lnTo>
                    <a:lnTo>
                      <a:pt x="51" y="160"/>
                    </a:lnTo>
                    <a:lnTo>
                      <a:pt x="53" y="154"/>
                    </a:lnTo>
                    <a:lnTo>
                      <a:pt x="51" y="151"/>
                    </a:lnTo>
                    <a:lnTo>
                      <a:pt x="51" y="149"/>
                    </a:lnTo>
                    <a:lnTo>
                      <a:pt x="52" y="149"/>
                    </a:lnTo>
                    <a:lnTo>
                      <a:pt x="57" y="149"/>
                    </a:lnTo>
                    <a:lnTo>
                      <a:pt x="58" y="146"/>
                    </a:lnTo>
                    <a:lnTo>
                      <a:pt x="58" y="142"/>
                    </a:lnTo>
                    <a:lnTo>
                      <a:pt x="58" y="143"/>
                    </a:lnTo>
                    <a:lnTo>
                      <a:pt x="60" y="142"/>
                    </a:lnTo>
                    <a:lnTo>
                      <a:pt x="64" y="142"/>
                    </a:lnTo>
                    <a:lnTo>
                      <a:pt x="66" y="141"/>
                    </a:lnTo>
                    <a:lnTo>
                      <a:pt x="67" y="141"/>
                    </a:lnTo>
                    <a:lnTo>
                      <a:pt x="70" y="146"/>
                    </a:lnTo>
                    <a:lnTo>
                      <a:pt x="67" y="154"/>
                    </a:lnTo>
                    <a:lnTo>
                      <a:pt x="69" y="156"/>
                    </a:lnTo>
                    <a:lnTo>
                      <a:pt x="70" y="158"/>
                    </a:lnTo>
                    <a:lnTo>
                      <a:pt x="72" y="161"/>
                    </a:lnTo>
                    <a:lnTo>
                      <a:pt x="74" y="161"/>
                    </a:lnTo>
                    <a:lnTo>
                      <a:pt x="75" y="161"/>
                    </a:lnTo>
                    <a:lnTo>
                      <a:pt x="77" y="162"/>
                    </a:lnTo>
                    <a:lnTo>
                      <a:pt x="81" y="166"/>
                    </a:lnTo>
                    <a:lnTo>
                      <a:pt x="81" y="171"/>
                    </a:lnTo>
                    <a:lnTo>
                      <a:pt x="79" y="171"/>
                    </a:lnTo>
                    <a:lnTo>
                      <a:pt x="76" y="174"/>
                    </a:lnTo>
                    <a:lnTo>
                      <a:pt x="73" y="176"/>
                    </a:lnTo>
                    <a:lnTo>
                      <a:pt x="72" y="175"/>
                    </a:lnTo>
                    <a:lnTo>
                      <a:pt x="72" y="174"/>
                    </a:lnTo>
                    <a:lnTo>
                      <a:pt x="70" y="174"/>
                    </a:lnTo>
                    <a:lnTo>
                      <a:pt x="69" y="174"/>
                    </a:lnTo>
                    <a:lnTo>
                      <a:pt x="66" y="176"/>
                    </a:lnTo>
                    <a:lnTo>
                      <a:pt x="64" y="197"/>
                    </a:lnTo>
                    <a:lnTo>
                      <a:pt x="68" y="200"/>
                    </a:lnTo>
                    <a:lnTo>
                      <a:pt x="69" y="202"/>
                    </a:lnTo>
                    <a:lnTo>
                      <a:pt x="70" y="203"/>
                    </a:lnTo>
                    <a:lnTo>
                      <a:pt x="74" y="202"/>
                    </a:lnTo>
                    <a:lnTo>
                      <a:pt x="74" y="204"/>
                    </a:lnTo>
                    <a:lnTo>
                      <a:pt x="75" y="209"/>
                    </a:lnTo>
                    <a:lnTo>
                      <a:pt x="76" y="209"/>
                    </a:lnTo>
                    <a:lnTo>
                      <a:pt x="78" y="207"/>
                    </a:lnTo>
                    <a:lnTo>
                      <a:pt x="79" y="206"/>
                    </a:lnTo>
                    <a:lnTo>
                      <a:pt x="81" y="204"/>
                    </a:lnTo>
                    <a:lnTo>
                      <a:pt x="83" y="203"/>
                    </a:lnTo>
                    <a:lnTo>
                      <a:pt x="85" y="200"/>
                    </a:lnTo>
                    <a:lnTo>
                      <a:pt x="85" y="197"/>
                    </a:lnTo>
                    <a:lnTo>
                      <a:pt x="87" y="196"/>
                    </a:lnTo>
                    <a:lnTo>
                      <a:pt x="88" y="196"/>
                    </a:lnTo>
                    <a:lnTo>
                      <a:pt x="89" y="196"/>
                    </a:lnTo>
                    <a:lnTo>
                      <a:pt x="91" y="196"/>
                    </a:lnTo>
                    <a:lnTo>
                      <a:pt x="93" y="197"/>
                    </a:lnTo>
                    <a:lnTo>
                      <a:pt x="94" y="199"/>
                    </a:lnTo>
                    <a:lnTo>
                      <a:pt x="96" y="200"/>
                    </a:lnTo>
                    <a:lnTo>
                      <a:pt x="106" y="206"/>
                    </a:lnTo>
                    <a:lnTo>
                      <a:pt x="107" y="206"/>
                    </a:lnTo>
                    <a:lnTo>
                      <a:pt x="109" y="206"/>
                    </a:lnTo>
                    <a:lnTo>
                      <a:pt x="108" y="210"/>
                    </a:lnTo>
                    <a:lnTo>
                      <a:pt x="107" y="210"/>
                    </a:lnTo>
                    <a:lnTo>
                      <a:pt x="106" y="211"/>
                    </a:lnTo>
                    <a:lnTo>
                      <a:pt x="105" y="213"/>
                    </a:lnTo>
                    <a:lnTo>
                      <a:pt x="104" y="214"/>
                    </a:lnTo>
                    <a:lnTo>
                      <a:pt x="101" y="217"/>
                    </a:lnTo>
                    <a:lnTo>
                      <a:pt x="100" y="219"/>
                    </a:lnTo>
                    <a:lnTo>
                      <a:pt x="99" y="219"/>
                    </a:lnTo>
                    <a:lnTo>
                      <a:pt x="97" y="221"/>
                    </a:lnTo>
                    <a:lnTo>
                      <a:pt x="97" y="222"/>
                    </a:lnTo>
                    <a:lnTo>
                      <a:pt x="95" y="228"/>
                    </a:lnTo>
                    <a:lnTo>
                      <a:pt x="93" y="236"/>
                    </a:lnTo>
                    <a:lnTo>
                      <a:pt x="92" y="239"/>
                    </a:lnTo>
                    <a:lnTo>
                      <a:pt x="89" y="244"/>
                    </a:lnTo>
                    <a:lnTo>
                      <a:pt x="89" y="247"/>
                    </a:lnTo>
                    <a:lnTo>
                      <a:pt x="88" y="248"/>
                    </a:lnTo>
                    <a:lnTo>
                      <a:pt x="87" y="248"/>
                    </a:lnTo>
                    <a:lnTo>
                      <a:pt x="85" y="251"/>
                    </a:lnTo>
                    <a:lnTo>
                      <a:pt x="85" y="254"/>
                    </a:lnTo>
                    <a:lnTo>
                      <a:pt x="85" y="255"/>
                    </a:lnTo>
                    <a:lnTo>
                      <a:pt x="86" y="256"/>
                    </a:lnTo>
                    <a:lnTo>
                      <a:pt x="88" y="258"/>
                    </a:lnTo>
                    <a:lnTo>
                      <a:pt x="88" y="259"/>
                    </a:lnTo>
                    <a:lnTo>
                      <a:pt x="87" y="263"/>
                    </a:lnTo>
                    <a:lnTo>
                      <a:pt x="86" y="263"/>
                    </a:lnTo>
                    <a:lnTo>
                      <a:pt x="87" y="265"/>
                    </a:lnTo>
                    <a:lnTo>
                      <a:pt x="87" y="266"/>
                    </a:lnTo>
                    <a:lnTo>
                      <a:pt x="92" y="268"/>
                    </a:lnTo>
                    <a:lnTo>
                      <a:pt x="93" y="268"/>
                    </a:lnTo>
                    <a:lnTo>
                      <a:pt x="93" y="269"/>
                    </a:lnTo>
                    <a:lnTo>
                      <a:pt x="96" y="271"/>
                    </a:lnTo>
                    <a:lnTo>
                      <a:pt x="98" y="271"/>
                    </a:lnTo>
                    <a:lnTo>
                      <a:pt x="100" y="271"/>
                    </a:lnTo>
                    <a:lnTo>
                      <a:pt x="102" y="273"/>
                    </a:lnTo>
                    <a:lnTo>
                      <a:pt x="106" y="273"/>
                    </a:lnTo>
                    <a:lnTo>
                      <a:pt x="110" y="273"/>
                    </a:lnTo>
                    <a:lnTo>
                      <a:pt x="112" y="274"/>
                    </a:lnTo>
                    <a:lnTo>
                      <a:pt x="113" y="276"/>
                    </a:lnTo>
                    <a:lnTo>
                      <a:pt x="114" y="276"/>
                    </a:lnTo>
                    <a:lnTo>
                      <a:pt x="112" y="279"/>
                    </a:lnTo>
                    <a:lnTo>
                      <a:pt x="111" y="281"/>
                    </a:lnTo>
                    <a:lnTo>
                      <a:pt x="108" y="283"/>
                    </a:lnTo>
                    <a:lnTo>
                      <a:pt x="101" y="285"/>
                    </a:lnTo>
                    <a:lnTo>
                      <a:pt x="100" y="285"/>
                    </a:lnTo>
                    <a:lnTo>
                      <a:pt x="98" y="286"/>
                    </a:lnTo>
                    <a:lnTo>
                      <a:pt x="95" y="286"/>
                    </a:lnTo>
                    <a:lnTo>
                      <a:pt x="94" y="286"/>
                    </a:lnTo>
                    <a:lnTo>
                      <a:pt x="93" y="286"/>
                    </a:lnTo>
                    <a:lnTo>
                      <a:pt x="93" y="288"/>
                    </a:lnTo>
                    <a:lnTo>
                      <a:pt x="91" y="304"/>
                    </a:lnTo>
                    <a:lnTo>
                      <a:pt x="91" y="307"/>
                    </a:lnTo>
                    <a:lnTo>
                      <a:pt x="89" y="307"/>
                    </a:lnTo>
                    <a:lnTo>
                      <a:pt x="87" y="309"/>
                    </a:lnTo>
                    <a:lnTo>
                      <a:pt x="85" y="312"/>
                    </a:lnTo>
                    <a:lnTo>
                      <a:pt x="84" y="313"/>
                    </a:lnTo>
                    <a:lnTo>
                      <a:pt x="83" y="316"/>
                    </a:lnTo>
                    <a:lnTo>
                      <a:pt x="83" y="321"/>
                    </a:lnTo>
                    <a:lnTo>
                      <a:pt x="85" y="324"/>
                    </a:lnTo>
                    <a:lnTo>
                      <a:pt x="87" y="325"/>
                    </a:lnTo>
                    <a:lnTo>
                      <a:pt x="91" y="325"/>
                    </a:lnTo>
                    <a:lnTo>
                      <a:pt x="91" y="326"/>
                    </a:lnTo>
                    <a:lnTo>
                      <a:pt x="93" y="326"/>
                    </a:lnTo>
                    <a:lnTo>
                      <a:pt x="97" y="327"/>
                    </a:lnTo>
                    <a:lnTo>
                      <a:pt x="98" y="328"/>
                    </a:lnTo>
                    <a:lnTo>
                      <a:pt x="98" y="331"/>
                    </a:lnTo>
                    <a:lnTo>
                      <a:pt x="98" y="333"/>
                    </a:lnTo>
                    <a:lnTo>
                      <a:pt x="98" y="336"/>
                    </a:lnTo>
                    <a:lnTo>
                      <a:pt x="99" y="338"/>
                    </a:lnTo>
                    <a:lnTo>
                      <a:pt x="101" y="343"/>
                    </a:lnTo>
                    <a:lnTo>
                      <a:pt x="106" y="343"/>
                    </a:lnTo>
                    <a:lnTo>
                      <a:pt x="106" y="342"/>
                    </a:lnTo>
                    <a:lnTo>
                      <a:pt x="107" y="342"/>
                    </a:lnTo>
                    <a:lnTo>
                      <a:pt x="108" y="341"/>
                    </a:lnTo>
                    <a:lnTo>
                      <a:pt x="110" y="342"/>
                    </a:lnTo>
                    <a:lnTo>
                      <a:pt x="111" y="342"/>
                    </a:lnTo>
                    <a:lnTo>
                      <a:pt x="114" y="341"/>
                    </a:lnTo>
                    <a:lnTo>
                      <a:pt x="117" y="339"/>
                    </a:lnTo>
                    <a:lnTo>
                      <a:pt x="119" y="339"/>
                    </a:lnTo>
                    <a:lnTo>
                      <a:pt x="120" y="341"/>
                    </a:lnTo>
                    <a:lnTo>
                      <a:pt x="123" y="346"/>
                    </a:lnTo>
                    <a:lnTo>
                      <a:pt x="125" y="348"/>
                    </a:lnTo>
                    <a:lnTo>
                      <a:pt x="126" y="347"/>
                    </a:lnTo>
                    <a:lnTo>
                      <a:pt x="127" y="346"/>
                    </a:lnTo>
                    <a:lnTo>
                      <a:pt x="129" y="343"/>
                    </a:lnTo>
                    <a:lnTo>
                      <a:pt x="131" y="341"/>
                    </a:lnTo>
                    <a:lnTo>
                      <a:pt x="132" y="341"/>
                    </a:lnTo>
                    <a:lnTo>
                      <a:pt x="133" y="341"/>
                    </a:lnTo>
                    <a:lnTo>
                      <a:pt x="133" y="338"/>
                    </a:lnTo>
                    <a:lnTo>
                      <a:pt x="138" y="331"/>
                    </a:lnTo>
                    <a:lnTo>
                      <a:pt x="138" y="328"/>
                    </a:lnTo>
                    <a:lnTo>
                      <a:pt x="137" y="325"/>
                    </a:lnTo>
                    <a:lnTo>
                      <a:pt x="137" y="320"/>
                    </a:lnTo>
                    <a:lnTo>
                      <a:pt x="139" y="320"/>
                    </a:lnTo>
                    <a:lnTo>
                      <a:pt x="140" y="321"/>
                    </a:lnTo>
                    <a:lnTo>
                      <a:pt x="144" y="323"/>
                    </a:lnTo>
                    <a:lnTo>
                      <a:pt x="146" y="324"/>
                    </a:lnTo>
                    <a:lnTo>
                      <a:pt x="150" y="326"/>
                    </a:lnTo>
                    <a:lnTo>
                      <a:pt x="152" y="328"/>
                    </a:lnTo>
                    <a:lnTo>
                      <a:pt x="156" y="330"/>
                    </a:lnTo>
                    <a:lnTo>
                      <a:pt x="158" y="330"/>
                    </a:lnTo>
                    <a:lnTo>
                      <a:pt x="162" y="332"/>
                    </a:lnTo>
                    <a:lnTo>
                      <a:pt x="163" y="333"/>
                    </a:lnTo>
                    <a:lnTo>
                      <a:pt x="165" y="338"/>
                    </a:lnTo>
                    <a:lnTo>
                      <a:pt x="165" y="340"/>
                    </a:lnTo>
                    <a:lnTo>
                      <a:pt x="166" y="343"/>
                    </a:lnTo>
                    <a:lnTo>
                      <a:pt x="166" y="348"/>
                    </a:lnTo>
                    <a:lnTo>
                      <a:pt x="167" y="348"/>
                    </a:lnTo>
                    <a:lnTo>
                      <a:pt x="169" y="350"/>
                    </a:lnTo>
                    <a:lnTo>
                      <a:pt x="173" y="353"/>
                    </a:lnTo>
                    <a:lnTo>
                      <a:pt x="173" y="356"/>
                    </a:lnTo>
                    <a:lnTo>
                      <a:pt x="173" y="357"/>
                    </a:lnTo>
                    <a:lnTo>
                      <a:pt x="173" y="358"/>
                    </a:lnTo>
                    <a:lnTo>
                      <a:pt x="174" y="358"/>
                    </a:lnTo>
                    <a:lnTo>
                      <a:pt x="176" y="362"/>
                    </a:lnTo>
                    <a:lnTo>
                      <a:pt x="179" y="363"/>
                    </a:lnTo>
                    <a:lnTo>
                      <a:pt x="183" y="361"/>
                    </a:lnTo>
                    <a:lnTo>
                      <a:pt x="186" y="363"/>
                    </a:lnTo>
                    <a:lnTo>
                      <a:pt x="192" y="361"/>
                    </a:lnTo>
                    <a:lnTo>
                      <a:pt x="195" y="362"/>
                    </a:lnTo>
                    <a:lnTo>
                      <a:pt x="199" y="366"/>
                    </a:lnTo>
                    <a:lnTo>
                      <a:pt x="202" y="372"/>
                    </a:lnTo>
                    <a:lnTo>
                      <a:pt x="203" y="377"/>
                    </a:lnTo>
                    <a:lnTo>
                      <a:pt x="203" y="384"/>
                    </a:lnTo>
                    <a:lnTo>
                      <a:pt x="200" y="388"/>
                    </a:lnTo>
                    <a:lnTo>
                      <a:pt x="196" y="393"/>
                    </a:lnTo>
                    <a:lnTo>
                      <a:pt x="196" y="395"/>
                    </a:lnTo>
                    <a:lnTo>
                      <a:pt x="199" y="409"/>
                    </a:lnTo>
                    <a:lnTo>
                      <a:pt x="202" y="415"/>
                    </a:lnTo>
                    <a:lnTo>
                      <a:pt x="205" y="416"/>
                    </a:lnTo>
                    <a:lnTo>
                      <a:pt x="209" y="416"/>
                    </a:lnTo>
                    <a:lnTo>
                      <a:pt x="213" y="418"/>
                    </a:lnTo>
                    <a:lnTo>
                      <a:pt x="219" y="416"/>
                    </a:lnTo>
                    <a:lnTo>
                      <a:pt x="225" y="411"/>
                    </a:lnTo>
                    <a:lnTo>
                      <a:pt x="227" y="408"/>
                    </a:lnTo>
                    <a:lnTo>
                      <a:pt x="234" y="407"/>
                    </a:lnTo>
                    <a:lnTo>
                      <a:pt x="244" y="401"/>
                    </a:lnTo>
                    <a:lnTo>
                      <a:pt x="244" y="397"/>
                    </a:lnTo>
                    <a:lnTo>
                      <a:pt x="245" y="400"/>
                    </a:lnTo>
                    <a:lnTo>
                      <a:pt x="248" y="399"/>
                    </a:lnTo>
                    <a:lnTo>
                      <a:pt x="250" y="402"/>
                    </a:lnTo>
                    <a:lnTo>
                      <a:pt x="253" y="403"/>
                    </a:lnTo>
                    <a:lnTo>
                      <a:pt x="253" y="408"/>
                    </a:lnTo>
                    <a:lnTo>
                      <a:pt x="251" y="408"/>
                    </a:lnTo>
                    <a:lnTo>
                      <a:pt x="249" y="409"/>
                    </a:lnTo>
                    <a:lnTo>
                      <a:pt x="249" y="408"/>
                    </a:lnTo>
                    <a:lnTo>
                      <a:pt x="248" y="410"/>
                    </a:lnTo>
                    <a:lnTo>
                      <a:pt x="247" y="410"/>
                    </a:lnTo>
                    <a:lnTo>
                      <a:pt x="246" y="411"/>
                    </a:lnTo>
                    <a:lnTo>
                      <a:pt x="248" y="412"/>
                    </a:lnTo>
                    <a:lnTo>
                      <a:pt x="248" y="414"/>
                    </a:lnTo>
                    <a:lnTo>
                      <a:pt x="250" y="416"/>
                    </a:lnTo>
                    <a:lnTo>
                      <a:pt x="253" y="423"/>
                    </a:lnTo>
                    <a:lnTo>
                      <a:pt x="259" y="429"/>
                    </a:lnTo>
                    <a:lnTo>
                      <a:pt x="269" y="434"/>
                    </a:lnTo>
                    <a:lnTo>
                      <a:pt x="270" y="435"/>
                    </a:lnTo>
                    <a:lnTo>
                      <a:pt x="272" y="434"/>
                    </a:lnTo>
                    <a:lnTo>
                      <a:pt x="272" y="444"/>
                    </a:lnTo>
                    <a:lnTo>
                      <a:pt x="280" y="445"/>
                    </a:lnTo>
                    <a:lnTo>
                      <a:pt x="285" y="445"/>
                    </a:lnTo>
                    <a:lnTo>
                      <a:pt x="290" y="443"/>
                    </a:lnTo>
                    <a:lnTo>
                      <a:pt x="297" y="445"/>
                    </a:lnTo>
                    <a:lnTo>
                      <a:pt x="300" y="444"/>
                    </a:lnTo>
                    <a:lnTo>
                      <a:pt x="313" y="445"/>
                    </a:lnTo>
                    <a:lnTo>
                      <a:pt x="334" y="446"/>
                    </a:lnTo>
                    <a:lnTo>
                      <a:pt x="346" y="446"/>
                    </a:lnTo>
                    <a:lnTo>
                      <a:pt x="351" y="446"/>
                    </a:lnTo>
                    <a:lnTo>
                      <a:pt x="354" y="443"/>
                    </a:lnTo>
                    <a:lnTo>
                      <a:pt x="359" y="438"/>
                    </a:lnTo>
                    <a:lnTo>
                      <a:pt x="362" y="438"/>
                    </a:lnTo>
                    <a:lnTo>
                      <a:pt x="362" y="437"/>
                    </a:lnTo>
                    <a:lnTo>
                      <a:pt x="364" y="434"/>
                    </a:lnTo>
                    <a:lnTo>
                      <a:pt x="366" y="433"/>
                    </a:lnTo>
                    <a:lnTo>
                      <a:pt x="366" y="430"/>
                    </a:lnTo>
                    <a:lnTo>
                      <a:pt x="364" y="426"/>
                    </a:lnTo>
                    <a:lnTo>
                      <a:pt x="362" y="411"/>
                    </a:lnTo>
                    <a:lnTo>
                      <a:pt x="360" y="410"/>
                    </a:lnTo>
                    <a:lnTo>
                      <a:pt x="358" y="409"/>
                    </a:lnTo>
                    <a:lnTo>
                      <a:pt x="357" y="404"/>
                    </a:lnTo>
                    <a:lnTo>
                      <a:pt x="356" y="403"/>
                    </a:lnTo>
                    <a:lnTo>
                      <a:pt x="355" y="401"/>
                    </a:lnTo>
                    <a:lnTo>
                      <a:pt x="352" y="399"/>
                    </a:lnTo>
                    <a:lnTo>
                      <a:pt x="351" y="397"/>
                    </a:lnTo>
                    <a:lnTo>
                      <a:pt x="349" y="398"/>
                    </a:lnTo>
                    <a:lnTo>
                      <a:pt x="346" y="396"/>
                    </a:lnTo>
                    <a:lnTo>
                      <a:pt x="343" y="392"/>
                    </a:lnTo>
                    <a:lnTo>
                      <a:pt x="341" y="391"/>
                    </a:lnTo>
                    <a:lnTo>
                      <a:pt x="337" y="384"/>
                    </a:lnTo>
                    <a:lnTo>
                      <a:pt x="337" y="383"/>
                    </a:lnTo>
                    <a:lnTo>
                      <a:pt x="335" y="386"/>
                    </a:lnTo>
                    <a:lnTo>
                      <a:pt x="335" y="384"/>
                    </a:lnTo>
                    <a:lnTo>
                      <a:pt x="333" y="384"/>
                    </a:lnTo>
                    <a:lnTo>
                      <a:pt x="332" y="383"/>
                    </a:lnTo>
                    <a:lnTo>
                      <a:pt x="331" y="373"/>
                    </a:lnTo>
                    <a:lnTo>
                      <a:pt x="333" y="371"/>
                    </a:lnTo>
                    <a:lnTo>
                      <a:pt x="332" y="370"/>
                    </a:lnTo>
                    <a:lnTo>
                      <a:pt x="331" y="368"/>
                    </a:lnTo>
                    <a:lnTo>
                      <a:pt x="331" y="365"/>
                    </a:lnTo>
                    <a:lnTo>
                      <a:pt x="330" y="362"/>
                    </a:lnTo>
                    <a:lnTo>
                      <a:pt x="330" y="361"/>
                    </a:lnTo>
                    <a:lnTo>
                      <a:pt x="330" y="350"/>
                    </a:lnTo>
                    <a:lnTo>
                      <a:pt x="328" y="353"/>
                    </a:lnTo>
                    <a:lnTo>
                      <a:pt x="324" y="354"/>
                    </a:lnTo>
                    <a:lnTo>
                      <a:pt x="318" y="355"/>
                    </a:lnTo>
                    <a:lnTo>
                      <a:pt x="313" y="356"/>
                    </a:lnTo>
                    <a:lnTo>
                      <a:pt x="311" y="356"/>
                    </a:lnTo>
                    <a:lnTo>
                      <a:pt x="306" y="356"/>
                    </a:lnTo>
                    <a:lnTo>
                      <a:pt x="305" y="356"/>
                    </a:lnTo>
                    <a:lnTo>
                      <a:pt x="305" y="357"/>
                    </a:lnTo>
                    <a:lnTo>
                      <a:pt x="305" y="359"/>
                    </a:lnTo>
                    <a:lnTo>
                      <a:pt x="303" y="358"/>
                    </a:lnTo>
                    <a:lnTo>
                      <a:pt x="304" y="357"/>
                    </a:lnTo>
                    <a:lnTo>
                      <a:pt x="303" y="356"/>
                    </a:lnTo>
                    <a:lnTo>
                      <a:pt x="298" y="356"/>
                    </a:lnTo>
                    <a:lnTo>
                      <a:pt x="295" y="355"/>
                    </a:lnTo>
                    <a:lnTo>
                      <a:pt x="292" y="351"/>
                    </a:lnTo>
                    <a:lnTo>
                      <a:pt x="285" y="344"/>
                    </a:lnTo>
                    <a:lnTo>
                      <a:pt x="284" y="343"/>
                    </a:lnTo>
                    <a:lnTo>
                      <a:pt x="282" y="341"/>
                    </a:lnTo>
                    <a:lnTo>
                      <a:pt x="279" y="338"/>
                    </a:lnTo>
                    <a:lnTo>
                      <a:pt x="275" y="331"/>
                    </a:lnTo>
                    <a:lnTo>
                      <a:pt x="272" y="328"/>
                    </a:lnTo>
                    <a:lnTo>
                      <a:pt x="269" y="326"/>
                    </a:lnTo>
                    <a:lnTo>
                      <a:pt x="265" y="326"/>
                    </a:lnTo>
                    <a:lnTo>
                      <a:pt x="260" y="323"/>
                    </a:lnTo>
                    <a:lnTo>
                      <a:pt x="258" y="321"/>
                    </a:lnTo>
                    <a:lnTo>
                      <a:pt x="257" y="318"/>
                    </a:lnTo>
                    <a:lnTo>
                      <a:pt x="256" y="317"/>
                    </a:lnTo>
                    <a:lnTo>
                      <a:pt x="256" y="316"/>
                    </a:lnTo>
                    <a:lnTo>
                      <a:pt x="255" y="316"/>
                    </a:lnTo>
                    <a:lnTo>
                      <a:pt x="253" y="316"/>
                    </a:lnTo>
                    <a:lnTo>
                      <a:pt x="249" y="311"/>
                    </a:lnTo>
                    <a:lnTo>
                      <a:pt x="247" y="311"/>
                    </a:lnTo>
                    <a:lnTo>
                      <a:pt x="245" y="312"/>
                    </a:lnTo>
                    <a:lnTo>
                      <a:pt x="242" y="312"/>
                    </a:lnTo>
                    <a:lnTo>
                      <a:pt x="240" y="311"/>
                    </a:lnTo>
                    <a:lnTo>
                      <a:pt x="239" y="311"/>
                    </a:lnTo>
                    <a:lnTo>
                      <a:pt x="237" y="312"/>
                    </a:lnTo>
                    <a:lnTo>
                      <a:pt x="237" y="311"/>
                    </a:lnTo>
                    <a:lnTo>
                      <a:pt x="235" y="311"/>
                    </a:lnTo>
                    <a:lnTo>
                      <a:pt x="232" y="311"/>
                    </a:lnTo>
                    <a:lnTo>
                      <a:pt x="230" y="311"/>
                    </a:lnTo>
                    <a:lnTo>
                      <a:pt x="223" y="311"/>
                    </a:lnTo>
                    <a:lnTo>
                      <a:pt x="213" y="308"/>
                    </a:lnTo>
                    <a:lnTo>
                      <a:pt x="204" y="303"/>
                    </a:lnTo>
                    <a:lnTo>
                      <a:pt x="198" y="302"/>
                    </a:lnTo>
                    <a:lnTo>
                      <a:pt x="196" y="301"/>
                    </a:lnTo>
                    <a:lnTo>
                      <a:pt x="194" y="295"/>
                    </a:lnTo>
                    <a:lnTo>
                      <a:pt x="190" y="293"/>
                    </a:lnTo>
                    <a:lnTo>
                      <a:pt x="188" y="293"/>
                    </a:lnTo>
                    <a:lnTo>
                      <a:pt x="186" y="289"/>
                    </a:lnTo>
                    <a:lnTo>
                      <a:pt x="184" y="287"/>
                    </a:lnTo>
                    <a:lnTo>
                      <a:pt x="185" y="285"/>
                    </a:lnTo>
                    <a:lnTo>
                      <a:pt x="185" y="282"/>
                    </a:lnTo>
                    <a:lnTo>
                      <a:pt x="183" y="279"/>
                    </a:lnTo>
                    <a:lnTo>
                      <a:pt x="183" y="278"/>
                    </a:lnTo>
                    <a:lnTo>
                      <a:pt x="181" y="276"/>
                    </a:lnTo>
                    <a:lnTo>
                      <a:pt x="179" y="274"/>
                    </a:lnTo>
                    <a:lnTo>
                      <a:pt x="177" y="272"/>
                    </a:lnTo>
                    <a:lnTo>
                      <a:pt x="174" y="269"/>
                    </a:lnTo>
                    <a:lnTo>
                      <a:pt x="169" y="264"/>
                    </a:lnTo>
                    <a:lnTo>
                      <a:pt x="163" y="258"/>
                    </a:lnTo>
                    <a:lnTo>
                      <a:pt x="160" y="251"/>
                    </a:lnTo>
                    <a:lnTo>
                      <a:pt x="161" y="248"/>
                    </a:lnTo>
                    <a:lnTo>
                      <a:pt x="162" y="239"/>
                    </a:lnTo>
                    <a:lnTo>
                      <a:pt x="160" y="234"/>
                    </a:lnTo>
                    <a:lnTo>
                      <a:pt x="159" y="229"/>
                    </a:lnTo>
                    <a:lnTo>
                      <a:pt x="158" y="227"/>
                    </a:lnTo>
                    <a:lnTo>
                      <a:pt x="156" y="225"/>
                    </a:lnTo>
                    <a:lnTo>
                      <a:pt x="156" y="224"/>
                    </a:lnTo>
                    <a:lnTo>
                      <a:pt x="154" y="221"/>
                    </a:lnTo>
                    <a:lnTo>
                      <a:pt x="150" y="214"/>
                    </a:lnTo>
                    <a:lnTo>
                      <a:pt x="150" y="212"/>
                    </a:lnTo>
                    <a:lnTo>
                      <a:pt x="148" y="211"/>
                    </a:lnTo>
                    <a:lnTo>
                      <a:pt x="146" y="205"/>
                    </a:lnTo>
                    <a:lnTo>
                      <a:pt x="127" y="172"/>
                    </a:lnTo>
                    <a:lnTo>
                      <a:pt x="125" y="171"/>
                    </a:lnTo>
                    <a:lnTo>
                      <a:pt x="122" y="169"/>
                    </a:lnTo>
                    <a:lnTo>
                      <a:pt x="110" y="156"/>
                    </a:lnTo>
                    <a:lnTo>
                      <a:pt x="109" y="156"/>
                    </a:lnTo>
                    <a:lnTo>
                      <a:pt x="108" y="151"/>
                    </a:lnTo>
                    <a:lnTo>
                      <a:pt x="107" y="149"/>
                    </a:lnTo>
                    <a:lnTo>
                      <a:pt x="105" y="149"/>
                    </a:lnTo>
                    <a:lnTo>
                      <a:pt x="106" y="147"/>
                    </a:lnTo>
                    <a:lnTo>
                      <a:pt x="104" y="143"/>
                    </a:lnTo>
                    <a:lnTo>
                      <a:pt x="95" y="114"/>
                    </a:lnTo>
                    <a:lnTo>
                      <a:pt x="93" y="99"/>
                    </a:lnTo>
                    <a:lnTo>
                      <a:pt x="95" y="93"/>
                    </a:lnTo>
                    <a:lnTo>
                      <a:pt x="94" y="91"/>
                    </a:lnTo>
                    <a:lnTo>
                      <a:pt x="98" y="81"/>
                    </a:lnTo>
                    <a:lnTo>
                      <a:pt x="99" y="74"/>
                    </a:lnTo>
                    <a:lnTo>
                      <a:pt x="98" y="73"/>
                    </a:lnTo>
                    <a:lnTo>
                      <a:pt x="97" y="72"/>
                    </a:lnTo>
                    <a:lnTo>
                      <a:pt x="91" y="67"/>
                    </a:lnTo>
                    <a:lnTo>
                      <a:pt x="85" y="62"/>
                    </a:lnTo>
                    <a:lnTo>
                      <a:pt x="81" y="59"/>
                    </a:lnTo>
                    <a:lnTo>
                      <a:pt x="75" y="50"/>
                    </a:lnTo>
                    <a:lnTo>
                      <a:pt x="59" y="19"/>
                    </a:lnTo>
                    <a:lnTo>
                      <a:pt x="56" y="20"/>
                    </a:lnTo>
                    <a:lnTo>
                      <a:pt x="52" y="17"/>
                    </a:lnTo>
                    <a:lnTo>
                      <a:pt x="45" y="11"/>
                    </a:lnTo>
                    <a:lnTo>
                      <a:pt x="43" y="8"/>
                    </a:lnTo>
                    <a:lnTo>
                      <a:pt x="41" y="7"/>
                    </a:lnTo>
                    <a:lnTo>
                      <a:pt x="39" y="3"/>
                    </a:lnTo>
                    <a:lnTo>
                      <a:pt x="37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3"/>
                    </a:lnTo>
                    <a:lnTo>
                      <a:pt x="28" y="6"/>
                    </a:lnTo>
                    <a:lnTo>
                      <a:pt x="25" y="5"/>
                    </a:lnTo>
                    <a:lnTo>
                      <a:pt x="24" y="4"/>
                    </a:lnTo>
                    <a:lnTo>
                      <a:pt x="19" y="5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5" y="5"/>
                    </a:lnTo>
                    <a:lnTo>
                      <a:pt x="15" y="4"/>
                    </a:lnTo>
                    <a:lnTo>
                      <a:pt x="11" y="4"/>
                    </a:lnTo>
                    <a:lnTo>
                      <a:pt x="11" y="5"/>
                    </a:lnTo>
                    <a:lnTo>
                      <a:pt x="10" y="5"/>
                    </a:lnTo>
                    <a:lnTo>
                      <a:pt x="5" y="14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7" y="26"/>
                    </a:lnTo>
                    <a:lnTo>
                      <a:pt x="7" y="31"/>
                    </a:lnTo>
                    <a:lnTo>
                      <a:pt x="5" y="39"/>
                    </a:lnTo>
                    <a:lnTo>
                      <a:pt x="0" y="39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rgbClr val="FFFFFF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6" name="Freeform 11"/>
              <p:cNvSpPr>
                <a:spLocks/>
              </p:cNvSpPr>
              <p:nvPr/>
            </p:nvSpPr>
            <p:spPr bwMode="auto">
              <a:xfrm>
                <a:off x="5476875" y="5291138"/>
                <a:ext cx="1166813" cy="877887"/>
              </a:xfrm>
              <a:custGeom>
                <a:avLst/>
                <a:gdLst>
                  <a:gd name="T0" fmla="*/ 2147483647 w 356"/>
                  <a:gd name="T1" fmla="*/ 2147483647 h 257"/>
                  <a:gd name="T2" fmla="*/ 2147483647 w 356"/>
                  <a:gd name="T3" fmla="*/ 2147483647 h 257"/>
                  <a:gd name="T4" fmla="*/ 2147483647 w 356"/>
                  <a:gd name="T5" fmla="*/ 2147483647 h 257"/>
                  <a:gd name="T6" fmla="*/ 2147483647 w 356"/>
                  <a:gd name="T7" fmla="*/ 2147483647 h 257"/>
                  <a:gd name="T8" fmla="*/ 2147483647 w 356"/>
                  <a:gd name="T9" fmla="*/ 2147483647 h 257"/>
                  <a:gd name="T10" fmla="*/ 2147483647 w 356"/>
                  <a:gd name="T11" fmla="*/ 2147483647 h 257"/>
                  <a:gd name="T12" fmla="*/ 2147483647 w 356"/>
                  <a:gd name="T13" fmla="*/ 2147483647 h 257"/>
                  <a:gd name="T14" fmla="*/ 2147483647 w 356"/>
                  <a:gd name="T15" fmla="*/ 2147483647 h 257"/>
                  <a:gd name="T16" fmla="*/ 2147483647 w 356"/>
                  <a:gd name="T17" fmla="*/ 2147483647 h 257"/>
                  <a:gd name="T18" fmla="*/ 2147483647 w 356"/>
                  <a:gd name="T19" fmla="*/ 2147483647 h 257"/>
                  <a:gd name="T20" fmla="*/ 2147483647 w 356"/>
                  <a:gd name="T21" fmla="*/ 2147483647 h 257"/>
                  <a:gd name="T22" fmla="*/ 2147483647 w 356"/>
                  <a:gd name="T23" fmla="*/ 2147483647 h 257"/>
                  <a:gd name="T24" fmla="*/ 2147483647 w 356"/>
                  <a:gd name="T25" fmla="*/ 2147483647 h 257"/>
                  <a:gd name="T26" fmla="*/ 2147483647 w 356"/>
                  <a:gd name="T27" fmla="*/ 2147483647 h 257"/>
                  <a:gd name="T28" fmla="*/ 2147483647 w 356"/>
                  <a:gd name="T29" fmla="*/ 2147483647 h 257"/>
                  <a:gd name="T30" fmla="*/ 2147483647 w 356"/>
                  <a:gd name="T31" fmla="*/ 2147483647 h 257"/>
                  <a:gd name="T32" fmla="*/ 2147483647 w 356"/>
                  <a:gd name="T33" fmla="*/ 2147483647 h 257"/>
                  <a:gd name="T34" fmla="*/ 2147483647 w 356"/>
                  <a:gd name="T35" fmla="*/ 2147483647 h 257"/>
                  <a:gd name="T36" fmla="*/ 2147483647 w 356"/>
                  <a:gd name="T37" fmla="*/ 2147483647 h 257"/>
                  <a:gd name="T38" fmla="*/ 2147483647 w 356"/>
                  <a:gd name="T39" fmla="*/ 2147483647 h 257"/>
                  <a:gd name="T40" fmla="*/ 2147483647 w 356"/>
                  <a:gd name="T41" fmla="*/ 2147483647 h 257"/>
                  <a:gd name="T42" fmla="*/ 2147483647 w 356"/>
                  <a:gd name="T43" fmla="*/ 2147483647 h 257"/>
                  <a:gd name="T44" fmla="*/ 2147483647 w 356"/>
                  <a:gd name="T45" fmla="*/ 2147483647 h 257"/>
                  <a:gd name="T46" fmla="*/ 2147483647 w 356"/>
                  <a:gd name="T47" fmla="*/ 2147483647 h 257"/>
                  <a:gd name="T48" fmla="*/ 2147483647 w 356"/>
                  <a:gd name="T49" fmla="*/ 2147483647 h 257"/>
                  <a:gd name="T50" fmla="*/ 2147483647 w 356"/>
                  <a:gd name="T51" fmla="*/ 2147483647 h 257"/>
                  <a:gd name="T52" fmla="*/ 2147483647 w 356"/>
                  <a:gd name="T53" fmla="*/ 2147483647 h 257"/>
                  <a:gd name="T54" fmla="*/ 2147483647 w 356"/>
                  <a:gd name="T55" fmla="*/ 2147483647 h 257"/>
                  <a:gd name="T56" fmla="*/ 2147483647 w 356"/>
                  <a:gd name="T57" fmla="*/ 2147483647 h 257"/>
                  <a:gd name="T58" fmla="*/ 2147483647 w 356"/>
                  <a:gd name="T59" fmla="*/ 2147483647 h 257"/>
                  <a:gd name="T60" fmla="*/ 2147483647 w 356"/>
                  <a:gd name="T61" fmla="*/ 2147483647 h 257"/>
                  <a:gd name="T62" fmla="*/ 2147483647 w 356"/>
                  <a:gd name="T63" fmla="*/ 2147483647 h 257"/>
                  <a:gd name="T64" fmla="*/ 2147483647 w 356"/>
                  <a:gd name="T65" fmla="*/ 2147483647 h 257"/>
                  <a:gd name="T66" fmla="*/ 2147483647 w 356"/>
                  <a:gd name="T67" fmla="*/ 2147483647 h 257"/>
                  <a:gd name="T68" fmla="*/ 2147483647 w 356"/>
                  <a:gd name="T69" fmla="*/ 2147483647 h 257"/>
                  <a:gd name="T70" fmla="*/ 2147483647 w 356"/>
                  <a:gd name="T71" fmla="*/ 2147483647 h 257"/>
                  <a:gd name="T72" fmla="*/ 2147483647 w 356"/>
                  <a:gd name="T73" fmla="*/ 2147483647 h 257"/>
                  <a:gd name="T74" fmla="*/ 2147483647 w 356"/>
                  <a:gd name="T75" fmla="*/ 2147483647 h 257"/>
                  <a:gd name="T76" fmla="*/ 2147483647 w 356"/>
                  <a:gd name="T77" fmla="*/ 2147483647 h 257"/>
                  <a:gd name="T78" fmla="*/ 2147483647 w 356"/>
                  <a:gd name="T79" fmla="*/ 2147483647 h 257"/>
                  <a:gd name="T80" fmla="*/ 2147483647 w 356"/>
                  <a:gd name="T81" fmla="*/ 2147483647 h 257"/>
                  <a:gd name="T82" fmla="*/ 2147483647 w 356"/>
                  <a:gd name="T83" fmla="*/ 2147483647 h 257"/>
                  <a:gd name="T84" fmla="*/ 2147483647 w 356"/>
                  <a:gd name="T85" fmla="*/ 2147483647 h 257"/>
                  <a:gd name="T86" fmla="*/ 2147483647 w 356"/>
                  <a:gd name="T87" fmla="*/ 2147483647 h 257"/>
                  <a:gd name="T88" fmla="*/ 2147483647 w 356"/>
                  <a:gd name="T89" fmla="*/ 2147483647 h 257"/>
                  <a:gd name="T90" fmla="*/ 2147483647 w 356"/>
                  <a:gd name="T91" fmla="*/ 2147483647 h 257"/>
                  <a:gd name="T92" fmla="*/ 2147483647 w 356"/>
                  <a:gd name="T93" fmla="*/ 2147483647 h 257"/>
                  <a:gd name="T94" fmla="*/ 2147483647 w 356"/>
                  <a:gd name="T95" fmla="*/ 2147483647 h 257"/>
                  <a:gd name="T96" fmla="*/ 2147483647 w 356"/>
                  <a:gd name="T97" fmla="*/ 2147483647 h 257"/>
                  <a:gd name="T98" fmla="*/ 2147483647 w 356"/>
                  <a:gd name="T99" fmla="*/ 2147483647 h 257"/>
                  <a:gd name="T100" fmla="*/ 2147483647 w 356"/>
                  <a:gd name="T101" fmla="*/ 2147483647 h 257"/>
                  <a:gd name="T102" fmla="*/ 2147483647 w 356"/>
                  <a:gd name="T103" fmla="*/ 2147483647 h 257"/>
                  <a:gd name="T104" fmla="*/ 2147483647 w 356"/>
                  <a:gd name="T105" fmla="*/ 2147483647 h 257"/>
                  <a:gd name="T106" fmla="*/ 2147483647 w 356"/>
                  <a:gd name="T107" fmla="*/ 2147483647 h 257"/>
                  <a:gd name="T108" fmla="*/ 2147483647 w 356"/>
                  <a:gd name="T109" fmla="*/ 2147483647 h 257"/>
                  <a:gd name="T110" fmla="*/ 2147483647 w 356"/>
                  <a:gd name="T111" fmla="*/ 2147483647 h 25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56"/>
                  <a:gd name="T169" fmla="*/ 0 h 257"/>
                  <a:gd name="T170" fmla="*/ 356 w 356"/>
                  <a:gd name="T171" fmla="*/ 257 h 25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56" h="257">
                    <a:moveTo>
                      <a:pt x="0" y="195"/>
                    </a:moveTo>
                    <a:lnTo>
                      <a:pt x="3" y="194"/>
                    </a:lnTo>
                    <a:lnTo>
                      <a:pt x="3" y="193"/>
                    </a:lnTo>
                    <a:lnTo>
                      <a:pt x="3" y="190"/>
                    </a:lnTo>
                    <a:lnTo>
                      <a:pt x="2" y="186"/>
                    </a:lnTo>
                    <a:lnTo>
                      <a:pt x="5" y="183"/>
                    </a:lnTo>
                    <a:lnTo>
                      <a:pt x="8" y="181"/>
                    </a:lnTo>
                    <a:lnTo>
                      <a:pt x="10" y="182"/>
                    </a:lnTo>
                    <a:lnTo>
                      <a:pt x="10" y="181"/>
                    </a:lnTo>
                    <a:lnTo>
                      <a:pt x="13" y="179"/>
                    </a:lnTo>
                    <a:lnTo>
                      <a:pt x="16" y="176"/>
                    </a:lnTo>
                    <a:lnTo>
                      <a:pt x="16" y="175"/>
                    </a:lnTo>
                    <a:lnTo>
                      <a:pt x="13" y="170"/>
                    </a:lnTo>
                    <a:lnTo>
                      <a:pt x="16" y="168"/>
                    </a:lnTo>
                    <a:lnTo>
                      <a:pt x="17" y="170"/>
                    </a:lnTo>
                    <a:lnTo>
                      <a:pt x="18" y="168"/>
                    </a:lnTo>
                    <a:lnTo>
                      <a:pt x="21" y="167"/>
                    </a:lnTo>
                    <a:lnTo>
                      <a:pt x="22" y="165"/>
                    </a:lnTo>
                    <a:lnTo>
                      <a:pt x="24" y="164"/>
                    </a:lnTo>
                    <a:lnTo>
                      <a:pt x="25" y="161"/>
                    </a:lnTo>
                    <a:lnTo>
                      <a:pt x="27" y="155"/>
                    </a:lnTo>
                    <a:lnTo>
                      <a:pt x="27" y="150"/>
                    </a:lnTo>
                    <a:lnTo>
                      <a:pt x="29" y="148"/>
                    </a:lnTo>
                    <a:lnTo>
                      <a:pt x="31" y="145"/>
                    </a:lnTo>
                    <a:lnTo>
                      <a:pt x="30" y="141"/>
                    </a:lnTo>
                    <a:lnTo>
                      <a:pt x="25" y="138"/>
                    </a:lnTo>
                    <a:lnTo>
                      <a:pt x="24" y="137"/>
                    </a:lnTo>
                    <a:lnTo>
                      <a:pt x="23" y="138"/>
                    </a:lnTo>
                    <a:lnTo>
                      <a:pt x="20" y="135"/>
                    </a:lnTo>
                    <a:lnTo>
                      <a:pt x="19" y="133"/>
                    </a:lnTo>
                    <a:lnTo>
                      <a:pt x="18" y="125"/>
                    </a:lnTo>
                    <a:lnTo>
                      <a:pt x="16" y="123"/>
                    </a:lnTo>
                    <a:lnTo>
                      <a:pt x="12" y="122"/>
                    </a:lnTo>
                    <a:lnTo>
                      <a:pt x="10" y="99"/>
                    </a:lnTo>
                    <a:lnTo>
                      <a:pt x="8" y="96"/>
                    </a:lnTo>
                    <a:lnTo>
                      <a:pt x="6" y="94"/>
                    </a:lnTo>
                    <a:lnTo>
                      <a:pt x="5" y="90"/>
                    </a:lnTo>
                    <a:lnTo>
                      <a:pt x="8" y="74"/>
                    </a:lnTo>
                    <a:lnTo>
                      <a:pt x="8" y="69"/>
                    </a:lnTo>
                    <a:lnTo>
                      <a:pt x="8" y="64"/>
                    </a:lnTo>
                    <a:lnTo>
                      <a:pt x="10" y="64"/>
                    </a:lnTo>
                    <a:lnTo>
                      <a:pt x="11" y="64"/>
                    </a:lnTo>
                    <a:lnTo>
                      <a:pt x="12" y="65"/>
                    </a:lnTo>
                    <a:lnTo>
                      <a:pt x="14" y="64"/>
                    </a:lnTo>
                    <a:lnTo>
                      <a:pt x="16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8" y="65"/>
                    </a:lnTo>
                    <a:lnTo>
                      <a:pt x="19" y="67"/>
                    </a:lnTo>
                    <a:lnTo>
                      <a:pt x="20" y="67"/>
                    </a:lnTo>
                    <a:lnTo>
                      <a:pt x="20" y="59"/>
                    </a:lnTo>
                    <a:lnTo>
                      <a:pt x="23" y="57"/>
                    </a:lnTo>
                    <a:lnTo>
                      <a:pt x="24" y="57"/>
                    </a:lnTo>
                    <a:lnTo>
                      <a:pt x="26" y="57"/>
                    </a:lnTo>
                    <a:lnTo>
                      <a:pt x="30" y="57"/>
                    </a:lnTo>
                    <a:lnTo>
                      <a:pt x="31" y="57"/>
                    </a:lnTo>
                    <a:lnTo>
                      <a:pt x="34" y="59"/>
                    </a:lnTo>
                    <a:lnTo>
                      <a:pt x="37" y="59"/>
                    </a:lnTo>
                    <a:lnTo>
                      <a:pt x="43" y="59"/>
                    </a:lnTo>
                    <a:lnTo>
                      <a:pt x="44" y="60"/>
                    </a:lnTo>
                    <a:lnTo>
                      <a:pt x="45" y="64"/>
                    </a:lnTo>
                    <a:lnTo>
                      <a:pt x="46" y="62"/>
                    </a:lnTo>
                    <a:lnTo>
                      <a:pt x="49" y="62"/>
                    </a:lnTo>
                    <a:lnTo>
                      <a:pt x="53" y="59"/>
                    </a:lnTo>
                    <a:lnTo>
                      <a:pt x="54" y="57"/>
                    </a:lnTo>
                    <a:lnTo>
                      <a:pt x="53" y="57"/>
                    </a:lnTo>
                    <a:lnTo>
                      <a:pt x="52" y="54"/>
                    </a:lnTo>
                    <a:lnTo>
                      <a:pt x="50" y="53"/>
                    </a:lnTo>
                    <a:lnTo>
                      <a:pt x="50" y="49"/>
                    </a:lnTo>
                    <a:lnTo>
                      <a:pt x="48" y="48"/>
                    </a:lnTo>
                    <a:lnTo>
                      <a:pt x="52" y="37"/>
                    </a:lnTo>
                    <a:lnTo>
                      <a:pt x="56" y="36"/>
                    </a:lnTo>
                    <a:lnTo>
                      <a:pt x="57" y="33"/>
                    </a:lnTo>
                    <a:lnTo>
                      <a:pt x="59" y="33"/>
                    </a:lnTo>
                    <a:lnTo>
                      <a:pt x="65" y="31"/>
                    </a:lnTo>
                    <a:lnTo>
                      <a:pt x="66" y="31"/>
                    </a:lnTo>
                    <a:lnTo>
                      <a:pt x="66" y="34"/>
                    </a:lnTo>
                    <a:lnTo>
                      <a:pt x="65" y="42"/>
                    </a:lnTo>
                    <a:lnTo>
                      <a:pt x="70" y="48"/>
                    </a:lnTo>
                    <a:lnTo>
                      <a:pt x="72" y="54"/>
                    </a:lnTo>
                    <a:lnTo>
                      <a:pt x="75" y="57"/>
                    </a:lnTo>
                    <a:lnTo>
                      <a:pt x="76" y="57"/>
                    </a:lnTo>
                    <a:lnTo>
                      <a:pt x="76" y="54"/>
                    </a:lnTo>
                    <a:lnTo>
                      <a:pt x="77" y="52"/>
                    </a:lnTo>
                    <a:lnTo>
                      <a:pt x="79" y="56"/>
                    </a:lnTo>
                    <a:lnTo>
                      <a:pt x="77" y="57"/>
                    </a:lnTo>
                    <a:lnTo>
                      <a:pt x="78" y="59"/>
                    </a:lnTo>
                    <a:lnTo>
                      <a:pt x="79" y="59"/>
                    </a:lnTo>
                    <a:lnTo>
                      <a:pt x="79" y="56"/>
                    </a:lnTo>
                    <a:lnTo>
                      <a:pt x="80" y="53"/>
                    </a:lnTo>
                    <a:lnTo>
                      <a:pt x="82" y="51"/>
                    </a:lnTo>
                    <a:lnTo>
                      <a:pt x="84" y="49"/>
                    </a:lnTo>
                    <a:lnTo>
                      <a:pt x="86" y="49"/>
                    </a:lnTo>
                    <a:lnTo>
                      <a:pt x="89" y="46"/>
                    </a:lnTo>
                    <a:lnTo>
                      <a:pt x="91" y="45"/>
                    </a:lnTo>
                    <a:lnTo>
                      <a:pt x="94" y="44"/>
                    </a:lnTo>
                    <a:lnTo>
                      <a:pt x="98" y="43"/>
                    </a:lnTo>
                    <a:lnTo>
                      <a:pt x="98" y="42"/>
                    </a:lnTo>
                    <a:lnTo>
                      <a:pt x="101" y="42"/>
                    </a:lnTo>
                    <a:lnTo>
                      <a:pt x="103" y="42"/>
                    </a:lnTo>
                    <a:lnTo>
                      <a:pt x="105" y="44"/>
                    </a:lnTo>
                    <a:lnTo>
                      <a:pt x="108" y="45"/>
                    </a:lnTo>
                    <a:lnTo>
                      <a:pt x="110" y="45"/>
                    </a:lnTo>
                    <a:lnTo>
                      <a:pt x="111" y="43"/>
                    </a:lnTo>
                    <a:lnTo>
                      <a:pt x="115" y="39"/>
                    </a:lnTo>
                    <a:lnTo>
                      <a:pt x="118" y="37"/>
                    </a:lnTo>
                    <a:lnTo>
                      <a:pt x="122" y="37"/>
                    </a:lnTo>
                    <a:lnTo>
                      <a:pt x="123" y="37"/>
                    </a:lnTo>
                    <a:lnTo>
                      <a:pt x="125" y="37"/>
                    </a:lnTo>
                    <a:lnTo>
                      <a:pt x="126" y="35"/>
                    </a:lnTo>
                    <a:lnTo>
                      <a:pt x="128" y="34"/>
                    </a:lnTo>
                    <a:lnTo>
                      <a:pt x="130" y="28"/>
                    </a:lnTo>
                    <a:lnTo>
                      <a:pt x="132" y="27"/>
                    </a:lnTo>
                    <a:lnTo>
                      <a:pt x="132" y="26"/>
                    </a:lnTo>
                    <a:lnTo>
                      <a:pt x="134" y="23"/>
                    </a:lnTo>
                    <a:lnTo>
                      <a:pt x="136" y="21"/>
                    </a:lnTo>
                    <a:lnTo>
                      <a:pt x="137" y="21"/>
                    </a:lnTo>
                    <a:lnTo>
                      <a:pt x="138" y="21"/>
                    </a:lnTo>
                    <a:lnTo>
                      <a:pt x="139" y="18"/>
                    </a:lnTo>
                    <a:lnTo>
                      <a:pt x="143" y="11"/>
                    </a:lnTo>
                    <a:lnTo>
                      <a:pt x="143" y="8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45" y="0"/>
                    </a:lnTo>
                    <a:lnTo>
                      <a:pt x="146" y="1"/>
                    </a:lnTo>
                    <a:lnTo>
                      <a:pt x="150" y="4"/>
                    </a:lnTo>
                    <a:lnTo>
                      <a:pt x="151" y="4"/>
                    </a:lnTo>
                    <a:lnTo>
                      <a:pt x="156" y="6"/>
                    </a:lnTo>
                    <a:lnTo>
                      <a:pt x="158" y="8"/>
                    </a:lnTo>
                    <a:lnTo>
                      <a:pt x="162" y="10"/>
                    </a:lnTo>
                    <a:lnTo>
                      <a:pt x="163" y="10"/>
                    </a:lnTo>
                    <a:lnTo>
                      <a:pt x="168" y="12"/>
                    </a:lnTo>
                    <a:lnTo>
                      <a:pt x="168" y="14"/>
                    </a:lnTo>
                    <a:lnTo>
                      <a:pt x="170" y="19"/>
                    </a:lnTo>
                    <a:lnTo>
                      <a:pt x="170" y="20"/>
                    </a:lnTo>
                    <a:lnTo>
                      <a:pt x="171" y="20"/>
                    </a:lnTo>
                    <a:lnTo>
                      <a:pt x="171" y="23"/>
                    </a:lnTo>
                    <a:lnTo>
                      <a:pt x="171" y="28"/>
                    </a:lnTo>
                    <a:lnTo>
                      <a:pt x="172" y="29"/>
                    </a:lnTo>
                    <a:lnTo>
                      <a:pt x="174" y="30"/>
                    </a:lnTo>
                    <a:lnTo>
                      <a:pt x="179" y="33"/>
                    </a:lnTo>
                    <a:lnTo>
                      <a:pt x="179" y="34"/>
                    </a:lnTo>
                    <a:lnTo>
                      <a:pt x="179" y="37"/>
                    </a:lnTo>
                    <a:lnTo>
                      <a:pt x="179" y="38"/>
                    </a:lnTo>
                    <a:lnTo>
                      <a:pt x="179" y="39"/>
                    </a:lnTo>
                    <a:lnTo>
                      <a:pt x="181" y="42"/>
                    </a:lnTo>
                    <a:lnTo>
                      <a:pt x="184" y="43"/>
                    </a:lnTo>
                    <a:lnTo>
                      <a:pt x="188" y="42"/>
                    </a:lnTo>
                    <a:lnTo>
                      <a:pt x="192" y="43"/>
                    </a:lnTo>
                    <a:lnTo>
                      <a:pt x="198" y="42"/>
                    </a:lnTo>
                    <a:lnTo>
                      <a:pt x="200" y="42"/>
                    </a:lnTo>
                    <a:lnTo>
                      <a:pt x="204" y="46"/>
                    </a:lnTo>
                    <a:lnTo>
                      <a:pt x="207" y="52"/>
                    </a:lnTo>
                    <a:lnTo>
                      <a:pt x="208" y="57"/>
                    </a:lnTo>
                    <a:lnTo>
                      <a:pt x="208" y="64"/>
                    </a:lnTo>
                    <a:lnTo>
                      <a:pt x="205" y="68"/>
                    </a:lnTo>
                    <a:lnTo>
                      <a:pt x="201" y="74"/>
                    </a:lnTo>
                    <a:lnTo>
                      <a:pt x="201" y="75"/>
                    </a:lnTo>
                    <a:lnTo>
                      <a:pt x="204" y="89"/>
                    </a:lnTo>
                    <a:lnTo>
                      <a:pt x="207" y="95"/>
                    </a:lnTo>
                    <a:lnTo>
                      <a:pt x="210" y="96"/>
                    </a:lnTo>
                    <a:lnTo>
                      <a:pt x="215" y="97"/>
                    </a:lnTo>
                    <a:lnTo>
                      <a:pt x="219" y="98"/>
                    </a:lnTo>
                    <a:lnTo>
                      <a:pt x="224" y="97"/>
                    </a:lnTo>
                    <a:lnTo>
                      <a:pt x="230" y="92"/>
                    </a:lnTo>
                    <a:lnTo>
                      <a:pt x="232" y="88"/>
                    </a:lnTo>
                    <a:lnTo>
                      <a:pt x="239" y="87"/>
                    </a:lnTo>
                    <a:lnTo>
                      <a:pt x="249" y="81"/>
                    </a:lnTo>
                    <a:lnTo>
                      <a:pt x="249" y="77"/>
                    </a:lnTo>
                    <a:lnTo>
                      <a:pt x="250" y="80"/>
                    </a:lnTo>
                    <a:lnTo>
                      <a:pt x="253" y="79"/>
                    </a:lnTo>
                    <a:lnTo>
                      <a:pt x="255" y="82"/>
                    </a:lnTo>
                    <a:lnTo>
                      <a:pt x="258" y="84"/>
                    </a:lnTo>
                    <a:lnTo>
                      <a:pt x="258" y="88"/>
                    </a:lnTo>
                    <a:lnTo>
                      <a:pt x="257" y="88"/>
                    </a:lnTo>
                    <a:lnTo>
                      <a:pt x="255" y="89"/>
                    </a:lnTo>
                    <a:lnTo>
                      <a:pt x="254" y="89"/>
                    </a:lnTo>
                    <a:lnTo>
                      <a:pt x="253" y="90"/>
                    </a:lnTo>
                    <a:lnTo>
                      <a:pt x="252" y="90"/>
                    </a:lnTo>
                    <a:lnTo>
                      <a:pt x="251" y="91"/>
                    </a:lnTo>
                    <a:lnTo>
                      <a:pt x="253" y="92"/>
                    </a:lnTo>
                    <a:lnTo>
                      <a:pt x="253" y="94"/>
                    </a:lnTo>
                    <a:lnTo>
                      <a:pt x="255" y="97"/>
                    </a:lnTo>
                    <a:lnTo>
                      <a:pt x="258" y="103"/>
                    </a:lnTo>
                    <a:lnTo>
                      <a:pt x="264" y="110"/>
                    </a:lnTo>
                    <a:lnTo>
                      <a:pt x="274" y="115"/>
                    </a:lnTo>
                    <a:lnTo>
                      <a:pt x="275" y="115"/>
                    </a:lnTo>
                    <a:lnTo>
                      <a:pt x="276" y="115"/>
                    </a:lnTo>
                    <a:lnTo>
                      <a:pt x="277" y="115"/>
                    </a:lnTo>
                    <a:lnTo>
                      <a:pt x="277" y="125"/>
                    </a:lnTo>
                    <a:lnTo>
                      <a:pt x="285" y="125"/>
                    </a:lnTo>
                    <a:lnTo>
                      <a:pt x="290" y="125"/>
                    </a:lnTo>
                    <a:lnTo>
                      <a:pt x="295" y="123"/>
                    </a:lnTo>
                    <a:lnTo>
                      <a:pt x="302" y="125"/>
                    </a:lnTo>
                    <a:lnTo>
                      <a:pt x="305" y="125"/>
                    </a:lnTo>
                    <a:lnTo>
                      <a:pt x="318" y="125"/>
                    </a:lnTo>
                    <a:lnTo>
                      <a:pt x="339" y="126"/>
                    </a:lnTo>
                    <a:lnTo>
                      <a:pt x="351" y="126"/>
                    </a:lnTo>
                    <a:lnTo>
                      <a:pt x="355" y="127"/>
                    </a:lnTo>
                    <a:lnTo>
                      <a:pt x="342" y="165"/>
                    </a:lnTo>
                    <a:lnTo>
                      <a:pt x="335" y="188"/>
                    </a:lnTo>
                    <a:lnTo>
                      <a:pt x="340" y="200"/>
                    </a:lnTo>
                    <a:lnTo>
                      <a:pt x="340" y="214"/>
                    </a:lnTo>
                    <a:lnTo>
                      <a:pt x="340" y="215"/>
                    </a:lnTo>
                    <a:lnTo>
                      <a:pt x="336" y="213"/>
                    </a:lnTo>
                    <a:lnTo>
                      <a:pt x="335" y="213"/>
                    </a:lnTo>
                    <a:lnTo>
                      <a:pt x="329" y="211"/>
                    </a:lnTo>
                    <a:lnTo>
                      <a:pt x="328" y="211"/>
                    </a:lnTo>
                    <a:lnTo>
                      <a:pt x="320" y="208"/>
                    </a:lnTo>
                    <a:lnTo>
                      <a:pt x="315" y="206"/>
                    </a:lnTo>
                    <a:lnTo>
                      <a:pt x="309" y="205"/>
                    </a:lnTo>
                    <a:lnTo>
                      <a:pt x="302" y="205"/>
                    </a:lnTo>
                    <a:lnTo>
                      <a:pt x="294" y="205"/>
                    </a:lnTo>
                    <a:lnTo>
                      <a:pt x="293" y="203"/>
                    </a:lnTo>
                    <a:lnTo>
                      <a:pt x="296" y="202"/>
                    </a:lnTo>
                    <a:lnTo>
                      <a:pt x="298" y="202"/>
                    </a:lnTo>
                    <a:lnTo>
                      <a:pt x="302" y="200"/>
                    </a:lnTo>
                    <a:lnTo>
                      <a:pt x="302" y="199"/>
                    </a:lnTo>
                    <a:lnTo>
                      <a:pt x="303" y="198"/>
                    </a:lnTo>
                    <a:lnTo>
                      <a:pt x="304" y="195"/>
                    </a:lnTo>
                    <a:lnTo>
                      <a:pt x="304" y="194"/>
                    </a:lnTo>
                    <a:lnTo>
                      <a:pt x="302" y="193"/>
                    </a:lnTo>
                    <a:lnTo>
                      <a:pt x="300" y="191"/>
                    </a:lnTo>
                    <a:lnTo>
                      <a:pt x="297" y="190"/>
                    </a:lnTo>
                    <a:lnTo>
                      <a:pt x="296" y="193"/>
                    </a:lnTo>
                    <a:lnTo>
                      <a:pt x="294" y="193"/>
                    </a:lnTo>
                    <a:lnTo>
                      <a:pt x="294" y="195"/>
                    </a:lnTo>
                    <a:lnTo>
                      <a:pt x="294" y="196"/>
                    </a:lnTo>
                    <a:lnTo>
                      <a:pt x="293" y="196"/>
                    </a:lnTo>
                    <a:lnTo>
                      <a:pt x="290" y="196"/>
                    </a:lnTo>
                    <a:lnTo>
                      <a:pt x="289" y="199"/>
                    </a:lnTo>
                    <a:lnTo>
                      <a:pt x="287" y="198"/>
                    </a:lnTo>
                    <a:lnTo>
                      <a:pt x="287" y="197"/>
                    </a:lnTo>
                    <a:lnTo>
                      <a:pt x="290" y="195"/>
                    </a:lnTo>
                    <a:lnTo>
                      <a:pt x="290" y="194"/>
                    </a:lnTo>
                    <a:lnTo>
                      <a:pt x="289" y="193"/>
                    </a:lnTo>
                    <a:lnTo>
                      <a:pt x="287" y="190"/>
                    </a:lnTo>
                    <a:lnTo>
                      <a:pt x="287" y="189"/>
                    </a:lnTo>
                    <a:lnTo>
                      <a:pt x="287" y="188"/>
                    </a:lnTo>
                    <a:lnTo>
                      <a:pt x="285" y="188"/>
                    </a:lnTo>
                    <a:lnTo>
                      <a:pt x="285" y="186"/>
                    </a:lnTo>
                    <a:lnTo>
                      <a:pt x="283" y="185"/>
                    </a:lnTo>
                    <a:lnTo>
                      <a:pt x="282" y="186"/>
                    </a:lnTo>
                    <a:lnTo>
                      <a:pt x="279" y="186"/>
                    </a:lnTo>
                    <a:lnTo>
                      <a:pt x="278" y="187"/>
                    </a:lnTo>
                    <a:lnTo>
                      <a:pt x="277" y="190"/>
                    </a:lnTo>
                    <a:lnTo>
                      <a:pt x="275" y="194"/>
                    </a:lnTo>
                    <a:lnTo>
                      <a:pt x="274" y="195"/>
                    </a:lnTo>
                    <a:lnTo>
                      <a:pt x="272" y="195"/>
                    </a:lnTo>
                    <a:lnTo>
                      <a:pt x="270" y="196"/>
                    </a:lnTo>
                    <a:lnTo>
                      <a:pt x="269" y="197"/>
                    </a:lnTo>
                    <a:lnTo>
                      <a:pt x="268" y="198"/>
                    </a:lnTo>
                    <a:lnTo>
                      <a:pt x="268" y="200"/>
                    </a:lnTo>
                    <a:lnTo>
                      <a:pt x="269" y="201"/>
                    </a:lnTo>
                    <a:lnTo>
                      <a:pt x="270" y="201"/>
                    </a:lnTo>
                    <a:lnTo>
                      <a:pt x="273" y="201"/>
                    </a:lnTo>
                    <a:lnTo>
                      <a:pt x="273" y="202"/>
                    </a:lnTo>
                    <a:lnTo>
                      <a:pt x="273" y="203"/>
                    </a:lnTo>
                    <a:lnTo>
                      <a:pt x="273" y="205"/>
                    </a:lnTo>
                    <a:lnTo>
                      <a:pt x="270" y="206"/>
                    </a:lnTo>
                    <a:lnTo>
                      <a:pt x="265" y="206"/>
                    </a:lnTo>
                    <a:lnTo>
                      <a:pt x="264" y="206"/>
                    </a:lnTo>
                    <a:lnTo>
                      <a:pt x="263" y="205"/>
                    </a:lnTo>
                    <a:lnTo>
                      <a:pt x="262" y="205"/>
                    </a:lnTo>
                    <a:lnTo>
                      <a:pt x="262" y="206"/>
                    </a:lnTo>
                    <a:lnTo>
                      <a:pt x="262" y="208"/>
                    </a:lnTo>
                    <a:lnTo>
                      <a:pt x="262" y="209"/>
                    </a:lnTo>
                    <a:lnTo>
                      <a:pt x="260" y="209"/>
                    </a:lnTo>
                    <a:lnTo>
                      <a:pt x="258" y="208"/>
                    </a:lnTo>
                    <a:lnTo>
                      <a:pt x="258" y="209"/>
                    </a:lnTo>
                    <a:lnTo>
                      <a:pt x="258" y="210"/>
                    </a:lnTo>
                    <a:lnTo>
                      <a:pt x="257" y="210"/>
                    </a:lnTo>
                    <a:lnTo>
                      <a:pt x="255" y="210"/>
                    </a:lnTo>
                    <a:lnTo>
                      <a:pt x="255" y="212"/>
                    </a:lnTo>
                    <a:lnTo>
                      <a:pt x="253" y="213"/>
                    </a:lnTo>
                    <a:lnTo>
                      <a:pt x="253" y="214"/>
                    </a:lnTo>
                    <a:lnTo>
                      <a:pt x="251" y="216"/>
                    </a:lnTo>
                    <a:lnTo>
                      <a:pt x="247" y="217"/>
                    </a:lnTo>
                    <a:lnTo>
                      <a:pt x="247" y="218"/>
                    </a:lnTo>
                    <a:lnTo>
                      <a:pt x="245" y="220"/>
                    </a:lnTo>
                    <a:lnTo>
                      <a:pt x="245" y="221"/>
                    </a:lnTo>
                    <a:lnTo>
                      <a:pt x="245" y="223"/>
                    </a:lnTo>
                    <a:lnTo>
                      <a:pt x="243" y="223"/>
                    </a:lnTo>
                    <a:lnTo>
                      <a:pt x="241" y="225"/>
                    </a:lnTo>
                    <a:lnTo>
                      <a:pt x="240" y="226"/>
                    </a:lnTo>
                    <a:lnTo>
                      <a:pt x="238" y="227"/>
                    </a:lnTo>
                    <a:lnTo>
                      <a:pt x="237" y="226"/>
                    </a:lnTo>
                    <a:lnTo>
                      <a:pt x="236" y="228"/>
                    </a:lnTo>
                    <a:lnTo>
                      <a:pt x="230" y="228"/>
                    </a:lnTo>
                    <a:lnTo>
                      <a:pt x="228" y="229"/>
                    </a:lnTo>
                    <a:lnTo>
                      <a:pt x="228" y="231"/>
                    </a:lnTo>
                    <a:lnTo>
                      <a:pt x="227" y="231"/>
                    </a:lnTo>
                    <a:lnTo>
                      <a:pt x="225" y="231"/>
                    </a:lnTo>
                    <a:lnTo>
                      <a:pt x="224" y="232"/>
                    </a:lnTo>
                    <a:lnTo>
                      <a:pt x="221" y="232"/>
                    </a:lnTo>
                    <a:lnTo>
                      <a:pt x="217" y="233"/>
                    </a:lnTo>
                    <a:lnTo>
                      <a:pt x="216" y="234"/>
                    </a:lnTo>
                    <a:lnTo>
                      <a:pt x="216" y="235"/>
                    </a:lnTo>
                    <a:lnTo>
                      <a:pt x="209" y="237"/>
                    </a:lnTo>
                    <a:lnTo>
                      <a:pt x="208" y="239"/>
                    </a:lnTo>
                    <a:lnTo>
                      <a:pt x="203" y="241"/>
                    </a:lnTo>
                    <a:lnTo>
                      <a:pt x="202" y="241"/>
                    </a:lnTo>
                    <a:lnTo>
                      <a:pt x="199" y="243"/>
                    </a:lnTo>
                    <a:lnTo>
                      <a:pt x="196" y="246"/>
                    </a:lnTo>
                    <a:lnTo>
                      <a:pt x="195" y="246"/>
                    </a:lnTo>
                    <a:lnTo>
                      <a:pt x="194" y="246"/>
                    </a:lnTo>
                    <a:lnTo>
                      <a:pt x="194" y="247"/>
                    </a:lnTo>
                    <a:lnTo>
                      <a:pt x="192" y="246"/>
                    </a:lnTo>
                    <a:lnTo>
                      <a:pt x="192" y="247"/>
                    </a:lnTo>
                    <a:lnTo>
                      <a:pt x="191" y="248"/>
                    </a:lnTo>
                    <a:lnTo>
                      <a:pt x="190" y="247"/>
                    </a:lnTo>
                    <a:lnTo>
                      <a:pt x="190" y="248"/>
                    </a:lnTo>
                    <a:lnTo>
                      <a:pt x="189" y="248"/>
                    </a:lnTo>
                    <a:lnTo>
                      <a:pt x="190" y="248"/>
                    </a:lnTo>
                    <a:lnTo>
                      <a:pt x="189" y="249"/>
                    </a:lnTo>
                    <a:lnTo>
                      <a:pt x="188" y="249"/>
                    </a:lnTo>
                    <a:lnTo>
                      <a:pt x="188" y="250"/>
                    </a:lnTo>
                    <a:lnTo>
                      <a:pt x="187" y="250"/>
                    </a:lnTo>
                    <a:lnTo>
                      <a:pt x="184" y="251"/>
                    </a:lnTo>
                    <a:lnTo>
                      <a:pt x="183" y="252"/>
                    </a:lnTo>
                    <a:lnTo>
                      <a:pt x="181" y="253"/>
                    </a:lnTo>
                    <a:lnTo>
                      <a:pt x="179" y="253"/>
                    </a:lnTo>
                    <a:lnTo>
                      <a:pt x="177" y="253"/>
                    </a:lnTo>
                    <a:lnTo>
                      <a:pt x="174" y="253"/>
                    </a:lnTo>
                    <a:lnTo>
                      <a:pt x="173" y="253"/>
                    </a:lnTo>
                    <a:lnTo>
                      <a:pt x="172" y="253"/>
                    </a:lnTo>
                    <a:lnTo>
                      <a:pt x="171" y="254"/>
                    </a:lnTo>
                    <a:lnTo>
                      <a:pt x="166" y="253"/>
                    </a:lnTo>
                    <a:lnTo>
                      <a:pt x="165" y="254"/>
                    </a:lnTo>
                    <a:lnTo>
                      <a:pt x="164" y="254"/>
                    </a:lnTo>
                    <a:lnTo>
                      <a:pt x="164" y="255"/>
                    </a:lnTo>
                    <a:lnTo>
                      <a:pt x="163" y="255"/>
                    </a:lnTo>
                    <a:lnTo>
                      <a:pt x="163" y="256"/>
                    </a:lnTo>
                    <a:lnTo>
                      <a:pt x="162" y="256"/>
                    </a:lnTo>
                    <a:lnTo>
                      <a:pt x="157" y="256"/>
                    </a:lnTo>
                    <a:lnTo>
                      <a:pt x="156" y="256"/>
                    </a:lnTo>
                    <a:lnTo>
                      <a:pt x="155" y="255"/>
                    </a:lnTo>
                    <a:lnTo>
                      <a:pt x="151" y="254"/>
                    </a:lnTo>
                    <a:lnTo>
                      <a:pt x="149" y="252"/>
                    </a:lnTo>
                    <a:lnTo>
                      <a:pt x="146" y="251"/>
                    </a:lnTo>
                    <a:lnTo>
                      <a:pt x="145" y="251"/>
                    </a:lnTo>
                    <a:lnTo>
                      <a:pt x="137" y="250"/>
                    </a:lnTo>
                    <a:lnTo>
                      <a:pt x="135" y="250"/>
                    </a:lnTo>
                    <a:lnTo>
                      <a:pt x="128" y="246"/>
                    </a:lnTo>
                    <a:lnTo>
                      <a:pt x="125" y="246"/>
                    </a:lnTo>
                    <a:lnTo>
                      <a:pt x="123" y="244"/>
                    </a:lnTo>
                    <a:lnTo>
                      <a:pt x="120" y="243"/>
                    </a:lnTo>
                    <a:lnTo>
                      <a:pt x="119" y="243"/>
                    </a:lnTo>
                    <a:lnTo>
                      <a:pt x="120" y="242"/>
                    </a:lnTo>
                    <a:lnTo>
                      <a:pt x="119" y="241"/>
                    </a:lnTo>
                    <a:lnTo>
                      <a:pt x="118" y="241"/>
                    </a:lnTo>
                    <a:lnTo>
                      <a:pt x="118" y="240"/>
                    </a:lnTo>
                    <a:lnTo>
                      <a:pt x="117" y="240"/>
                    </a:lnTo>
                    <a:lnTo>
                      <a:pt x="113" y="237"/>
                    </a:lnTo>
                    <a:lnTo>
                      <a:pt x="110" y="235"/>
                    </a:lnTo>
                    <a:lnTo>
                      <a:pt x="103" y="234"/>
                    </a:lnTo>
                    <a:lnTo>
                      <a:pt x="100" y="234"/>
                    </a:lnTo>
                    <a:lnTo>
                      <a:pt x="99" y="233"/>
                    </a:lnTo>
                    <a:lnTo>
                      <a:pt x="98" y="233"/>
                    </a:lnTo>
                    <a:lnTo>
                      <a:pt x="96" y="234"/>
                    </a:lnTo>
                    <a:lnTo>
                      <a:pt x="92" y="234"/>
                    </a:lnTo>
                    <a:lnTo>
                      <a:pt x="86" y="233"/>
                    </a:lnTo>
                    <a:lnTo>
                      <a:pt x="83" y="232"/>
                    </a:lnTo>
                    <a:lnTo>
                      <a:pt x="80" y="233"/>
                    </a:lnTo>
                    <a:lnTo>
                      <a:pt x="79" y="233"/>
                    </a:lnTo>
                    <a:lnTo>
                      <a:pt x="75" y="231"/>
                    </a:lnTo>
                    <a:lnTo>
                      <a:pt x="73" y="231"/>
                    </a:lnTo>
                    <a:lnTo>
                      <a:pt x="71" y="232"/>
                    </a:lnTo>
                    <a:lnTo>
                      <a:pt x="65" y="231"/>
                    </a:lnTo>
                    <a:lnTo>
                      <a:pt x="63" y="231"/>
                    </a:lnTo>
                    <a:lnTo>
                      <a:pt x="62" y="228"/>
                    </a:lnTo>
                    <a:lnTo>
                      <a:pt x="56" y="225"/>
                    </a:lnTo>
                    <a:lnTo>
                      <a:pt x="55" y="223"/>
                    </a:lnTo>
                    <a:lnTo>
                      <a:pt x="52" y="221"/>
                    </a:lnTo>
                    <a:lnTo>
                      <a:pt x="50" y="220"/>
                    </a:lnTo>
                    <a:lnTo>
                      <a:pt x="49" y="219"/>
                    </a:lnTo>
                    <a:lnTo>
                      <a:pt x="47" y="218"/>
                    </a:lnTo>
                    <a:lnTo>
                      <a:pt x="46" y="218"/>
                    </a:lnTo>
                    <a:lnTo>
                      <a:pt x="44" y="217"/>
                    </a:lnTo>
                    <a:lnTo>
                      <a:pt x="41" y="214"/>
                    </a:lnTo>
                    <a:lnTo>
                      <a:pt x="40" y="213"/>
                    </a:lnTo>
                    <a:lnTo>
                      <a:pt x="33" y="210"/>
                    </a:lnTo>
                    <a:lnTo>
                      <a:pt x="31" y="209"/>
                    </a:lnTo>
                    <a:lnTo>
                      <a:pt x="29" y="208"/>
                    </a:lnTo>
                    <a:lnTo>
                      <a:pt x="25" y="208"/>
                    </a:lnTo>
                    <a:lnTo>
                      <a:pt x="21" y="206"/>
                    </a:lnTo>
                    <a:lnTo>
                      <a:pt x="18" y="205"/>
                    </a:lnTo>
                    <a:lnTo>
                      <a:pt x="14" y="205"/>
                    </a:lnTo>
                    <a:lnTo>
                      <a:pt x="12" y="204"/>
                    </a:lnTo>
                    <a:lnTo>
                      <a:pt x="5" y="202"/>
                    </a:lnTo>
                    <a:lnTo>
                      <a:pt x="4" y="201"/>
                    </a:lnTo>
                    <a:lnTo>
                      <a:pt x="5" y="200"/>
                    </a:lnTo>
                    <a:lnTo>
                      <a:pt x="0" y="195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rgbClr val="FFFFFF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7" name="Freeform 12"/>
              <p:cNvSpPr>
                <a:spLocks/>
              </p:cNvSpPr>
              <p:nvPr/>
            </p:nvSpPr>
            <p:spPr bwMode="auto">
              <a:xfrm>
                <a:off x="6962775" y="4565650"/>
                <a:ext cx="817563" cy="904875"/>
              </a:xfrm>
              <a:custGeom>
                <a:avLst/>
                <a:gdLst>
                  <a:gd name="T0" fmla="*/ 2147483647 w 251"/>
                  <a:gd name="T1" fmla="*/ 2147483647 h 265"/>
                  <a:gd name="T2" fmla="*/ 2147483647 w 251"/>
                  <a:gd name="T3" fmla="*/ 2147483647 h 265"/>
                  <a:gd name="T4" fmla="*/ 2147483647 w 251"/>
                  <a:gd name="T5" fmla="*/ 2147483647 h 265"/>
                  <a:gd name="T6" fmla="*/ 2147483647 w 251"/>
                  <a:gd name="T7" fmla="*/ 2147483647 h 265"/>
                  <a:gd name="T8" fmla="*/ 2147483647 w 251"/>
                  <a:gd name="T9" fmla="*/ 2147483647 h 265"/>
                  <a:gd name="T10" fmla="*/ 2147483647 w 251"/>
                  <a:gd name="T11" fmla="*/ 2147483647 h 265"/>
                  <a:gd name="T12" fmla="*/ 2147483647 w 251"/>
                  <a:gd name="T13" fmla="*/ 2147483647 h 265"/>
                  <a:gd name="T14" fmla="*/ 2147483647 w 251"/>
                  <a:gd name="T15" fmla="*/ 2147483647 h 265"/>
                  <a:gd name="T16" fmla="*/ 2147483647 w 251"/>
                  <a:gd name="T17" fmla="*/ 2147483647 h 265"/>
                  <a:gd name="T18" fmla="*/ 2147483647 w 251"/>
                  <a:gd name="T19" fmla="*/ 2147483647 h 265"/>
                  <a:gd name="T20" fmla="*/ 2147483647 w 251"/>
                  <a:gd name="T21" fmla="*/ 2147483647 h 265"/>
                  <a:gd name="T22" fmla="*/ 2147483647 w 251"/>
                  <a:gd name="T23" fmla="*/ 2147483647 h 265"/>
                  <a:gd name="T24" fmla="*/ 2147483647 w 251"/>
                  <a:gd name="T25" fmla="*/ 2147483647 h 265"/>
                  <a:gd name="T26" fmla="*/ 2147483647 w 251"/>
                  <a:gd name="T27" fmla="*/ 2147483647 h 265"/>
                  <a:gd name="T28" fmla="*/ 2147483647 w 251"/>
                  <a:gd name="T29" fmla="*/ 2147483647 h 265"/>
                  <a:gd name="T30" fmla="*/ 2147483647 w 251"/>
                  <a:gd name="T31" fmla="*/ 2147483647 h 265"/>
                  <a:gd name="T32" fmla="*/ 2147483647 w 251"/>
                  <a:gd name="T33" fmla="*/ 2147483647 h 265"/>
                  <a:gd name="T34" fmla="*/ 2147483647 w 251"/>
                  <a:gd name="T35" fmla="*/ 2147483647 h 265"/>
                  <a:gd name="T36" fmla="*/ 2147483647 w 251"/>
                  <a:gd name="T37" fmla="*/ 2147483647 h 265"/>
                  <a:gd name="T38" fmla="*/ 2147483647 w 251"/>
                  <a:gd name="T39" fmla="*/ 2147483647 h 265"/>
                  <a:gd name="T40" fmla="*/ 2147483647 w 251"/>
                  <a:gd name="T41" fmla="*/ 2147483647 h 265"/>
                  <a:gd name="T42" fmla="*/ 2147483647 w 251"/>
                  <a:gd name="T43" fmla="*/ 2147483647 h 265"/>
                  <a:gd name="T44" fmla="*/ 2147483647 w 251"/>
                  <a:gd name="T45" fmla="*/ 2147483647 h 265"/>
                  <a:gd name="T46" fmla="*/ 2147483647 w 251"/>
                  <a:gd name="T47" fmla="*/ 2147483647 h 265"/>
                  <a:gd name="T48" fmla="*/ 2147483647 w 251"/>
                  <a:gd name="T49" fmla="*/ 2147483647 h 265"/>
                  <a:gd name="T50" fmla="*/ 2147483647 w 251"/>
                  <a:gd name="T51" fmla="*/ 2147483647 h 265"/>
                  <a:gd name="T52" fmla="*/ 2147483647 w 251"/>
                  <a:gd name="T53" fmla="*/ 2147483647 h 265"/>
                  <a:gd name="T54" fmla="*/ 2147483647 w 251"/>
                  <a:gd name="T55" fmla="*/ 2147483647 h 265"/>
                  <a:gd name="T56" fmla="*/ 2147483647 w 251"/>
                  <a:gd name="T57" fmla="*/ 2147483647 h 265"/>
                  <a:gd name="T58" fmla="*/ 2147483647 w 251"/>
                  <a:gd name="T59" fmla="*/ 2147483647 h 265"/>
                  <a:gd name="T60" fmla="*/ 2147483647 w 251"/>
                  <a:gd name="T61" fmla="*/ 2147483647 h 265"/>
                  <a:gd name="T62" fmla="*/ 2147483647 w 251"/>
                  <a:gd name="T63" fmla="*/ 2147483647 h 265"/>
                  <a:gd name="T64" fmla="*/ 2147483647 w 251"/>
                  <a:gd name="T65" fmla="*/ 2147483647 h 265"/>
                  <a:gd name="T66" fmla="*/ 2147483647 w 251"/>
                  <a:gd name="T67" fmla="*/ 2147483647 h 265"/>
                  <a:gd name="T68" fmla="*/ 0 w 251"/>
                  <a:gd name="T69" fmla="*/ 2147483647 h 265"/>
                  <a:gd name="T70" fmla="*/ 2147483647 w 251"/>
                  <a:gd name="T71" fmla="*/ 2147483647 h 265"/>
                  <a:gd name="T72" fmla="*/ 2147483647 w 251"/>
                  <a:gd name="T73" fmla="*/ 2147483647 h 26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51"/>
                  <a:gd name="T112" fmla="*/ 0 h 265"/>
                  <a:gd name="T113" fmla="*/ 251 w 251"/>
                  <a:gd name="T114" fmla="*/ 265 h 26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51" h="265">
                    <a:moveTo>
                      <a:pt x="21" y="236"/>
                    </a:moveTo>
                    <a:lnTo>
                      <a:pt x="22" y="242"/>
                    </a:lnTo>
                    <a:lnTo>
                      <a:pt x="24" y="242"/>
                    </a:lnTo>
                    <a:lnTo>
                      <a:pt x="26" y="246"/>
                    </a:lnTo>
                    <a:lnTo>
                      <a:pt x="28" y="247"/>
                    </a:lnTo>
                    <a:lnTo>
                      <a:pt x="30" y="247"/>
                    </a:lnTo>
                    <a:lnTo>
                      <a:pt x="31" y="248"/>
                    </a:lnTo>
                    <a:lnTo>
                      <a:pt x="31" y="249"/>
                    </a:lnTo>
                    <a:lnTo>
                      <a:pt x="34" y="250"/>
                    </a:lnTo>
                    <a:lnTo>
                      <a:pt x="35" y="250"/>
                    </a:lnTo>
                    <a:lnTo>
                      <a:pt x="37" y="250"/>
                    </a:lnTo>
                    <a:lnTo>
                      <a:pt x="38" y="253"/>
                    </a:lnTo>
                    <a:lnTo>
                      <a:pt x="43" y="256"/>
                    </a:lnTo>
                    <a:lnTo>
                      <a:pt x="44" y="258"/>
                    </a:lnTo>
                    <a:lnTo>
                      <a:pt x="45" y="259"/>
                    </a:lnTo>
                    <a:lnTo>
                      <a:pt x="60" y="259"/>
                    </a:lnTo>
                    <a:lnTo>
                      <a:pt x="64" y="260"/>
                    </a:lnTo>
                    <a:lnTo>
                      <a:pt x="62" y="257"/>
                    </a:lnTo>
                    <a:lnTo>
                      <a:pt x="67" y="256"/>
                    </a:lnTo>
                    <a:lnTo>
                      <a:pt x="66" y="247"/>
                    </a:lnTo>
                    <a:lnTo>
                      <a:pt x="69" y="243"/>
                    </a:lnTo>
                    <a:lnTo>
                      <a:pt x="72" y="241"/>
                    </a:lnTo>
                    <a:lnTo>
                      <a:pt x="79" y="243"/>
                    </a:lnTo>
                    <a:lnTo>
                      <a:pt x="81" y="245"/>
                    </a:lnTo>
                    <a:lnTo>
                      <a:pt x="85" y="246"/>
                    </a:lnTo>
                    <a:lnTo>
                      <a:pt x="98" y="253"/>
                    </a:lnTo>
                    <a:lnTo>
                      <a:pt x="111" y="253"/>
                    </a:lnTo>
                    <a:lnTo>
                      <a:pt x="113" y="264"/>
                    </a:lnTo>
                    <a:lnTo>
                      <a:pt x="147" y="262"/>
                    </a:lnTo>
                    <a:lnTo>
                      <a:pt x="237" y="256"/>
                    </a:lnTo>
                    <a:lnTo>
                      <a:pt x="250" y="255"/>
                    </a:lnTo>
                    <a:lnTo>
                      <a:pt x="250" y="243"/>
                    </a:lnTo>
                    <a:lnTo>
                      <a:pt x="244" y="155"/>
                    </a:lnTo>
                    <a:lnTo>
                      <a:pt x="242" y="132"/>
                    </a:lnTo>
                    <a:lnTo>
                      <a:pt x="183" y="48"/>
                    </a:lnTo>
                    <a:lnTo>
                      <a:pt x="172" y="31"/>
                    </a:lnTo>
                    <a:lnTo>
                      <a:pt x="170" y="36"/>
                    </a:lnTo>
                    <a:lnTo>
                      <a:pt x="163" y="33"/>
                    </a:lnTo>
                    <a:lnTo>
                      <a:pt x="159" y="31"/>
                    </a:lnTo>
                    <a:lnTo>
                      <a:pt x="156" y="30"/>
                    </a:lnTo>
                    <a:lnTo>
                      <a:pt x="149" y="31"/>
                    </a:lnTo>
                    <a:lnTo>
                      <a:pt x="147" y="1"/>
                    </a:lnTo>
                    <a:lnTo>
                      <a:pt x="145" y="0"/>
                    </a:lnTo>
                    <a:lnTo>
                      <a:pt x="142" y="11"/>
                    </a:lnTo>
                    <a:lnTo>
                      <a:pt x="138" y="31"/>
                    </a:lnTo>
                    <a:lnTo>
                      <a:pt x="141" y="73"/>
                    </a:lnTo>
                    <a:lnTo>
                      <a:pt x="144" y="80"/>
                    </a:lnTo>
                    <a:lnTo>
                      <a:pt x="144" y="83"/>
                    </a:lnTo>
                    <a:lnTo>
                      <a:pt x="139" y="88"/>
                    </a:lnTo>
                    <a:lnTo>
                      <a:pt x="136" y="89"/>
                    </a:lnTo>
                    <a:lnTo>
                      <a:pt x="130" y="96"/>
                    </a:lnTo>
                    <a:lnTo>
                      <a:pt x="128" y="96"/>
                    </a:lnTo>
                    <a:lnTo>
                      <a:pt x="127" y="98"/>
                    </a:lnTo>
                    <a:lnTo>
                      <a:pt x="126" y="113"/>
                    </a:lnTo>
                    <a:lnTo>
                      <a:pt x="126" y="122"/>
                    </a:lnTo>
                    <a:lnTo>
                      <a:pt x="126" y="128"/>
                    </a:lnTo>
                    <a:lnTo>
                      <a:pt x="123" y="136"/>
                    </a:lnTo>
                    <a:lnTo>
                      <a:pt x="119" y="141"/>
                    </a:lnTo>
                    <a:lnTo>
                      <a:pt x="113" y="148"/>
                    </a:lnTo>
                    <a:lnTo>
                      <a:pt x="71" y="182"/>
                    </a:lnTo>
                    <a:lnTo>
                      <a:pt x="70" y="184"/>
                    </a:lnTo>
                    <a:lnTo>
                      <a:pt x="62" y="186"/>
                    </a:lnTo>
                    <a:lnTo>
                      <a:pt x="62" y="188"/>
                    </a:lnTo>
                    <a:lnTo>
                      <a:pt x="59" y="188"/>
                    </a:lnTo>
                    <a:lnTo>
                      <a:pt x="58" y="189"/>
                    </a:lnTo>
                    <a:lnTo>
                      <a:pt x="54" y="192"/>
                    </a:lnTo>
                    <a:lnTo>
                      <a:pt x="52" y="192"/>
                    </a:lnTo>
                    <a:lnTo>
                      <a:pt x="50" y="194"/>
                    </a:lnTo>
                    <a:lnTo>
                      <a:pt x="47" y="194"/>
                    </a:lnTo>
                    <a:lnTo>
                      <a:pt x="0" y="200"/>
                    </a:lnTo>
                    <a:lnTo>
                      <a:pt x="8" y="212"/>
                    </a:lnTo>
                    <a:lnTo>
                      <a:pt x="20" y="216"/>
                    </a:lnTo>
                    <a:lnTo>
                      <a:pt x="21" y="228"/>
                    </a:lnTo>
                    <a:lnTo>
                      <a:pt x="21" y="236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rgbClr val="FFFFFF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8" name="Freeform 13"/>
              <p:cNvSpPr>
                <a:spLocks/>
              </p:cNvSpPr>
              <p:nvPr/>
            </p:nvSpPr>
            <p:spPr bwMode="auto">
              <a:xfrm>
                <a:off x="6572250" y="5470525"/>
                <a:ext cx="944563" cy="982663"/>
              </a:xfrm>
              <a:custGeom>
                <a:avLst/>
                <a:gdLst>
                  <a:gd name="T0" fmla="*/ 2147483647 w 289"/>
                  <a:gd name="T1" fmla="*/ 2147483647 h 289"/>
                  <a:gd name="T2" fmla="*/ 2147483647 w 289"/>
                  <a:gd name="T3" fmla="*/ 2147483647 h 289"/>
                  <a:gd name="T4" fmla="*/ 2147483647 w 289"/>
                  <a:gd name="T5" fmla="*/ 2147483647 h 289"/>
                  <a:gd name="T6" fmla="*/ 2147483647 w 289"/>
                  <a:gd name="T7" fmla="*/ 2147483647 h 289"/>
                  <a:gd name="T8" fmla="*/ 2147483647 w 289"/>
                  <a:gd name="T9" fmla="*/ 2147483647 h 289"/>
                  <a:gd name="T10" fmla="*/ 2147483647 w 289"/>
                  <a:gd name="T11" fmla="*/ 2147483647 h 289"/>
                  <a:gd name="T12" fmla="*/ 2147483647 w 289"/>
                  <a:gd name="T13" fmla="*/ 2147483647 h 289"/>
                  <a:gd name="T14" fmla="*/ 2147483647 w 289"/>
                  <a:gd name="T15" fmla="*/ 2147483647 h 289"/>
                  <a:gd name="T16" fmla="*/ 2147483647 w 289"/>
                  <a:gd name="T17" fmla="*/ 2147483647 h 289"/>
                  <a:gd name="T18" fmla="*/ 2147483647 w 289"/>
                  <a:gd name="T19" fmla="*/ 2147483647 h 289"/>
                  <a:gd name="T20" fmla="*/ 2147483647 w 289"/>
                  <a:gd name="T21" fmla="*/ 2147483647 h 289"/>
                  <a:gd name="T22" fmla="*/ 2147483647 w 289"/>
                  <a:gd name="T23" fmla="*/ 2147483647 h 289"/>
                  <a:gd name="T24" fmla="*/ 2147483647 w 289"/>
                  <a:gd name="T25" fmla="*/ 2147483647 h 289"/>
                  <a:gd name="T26" fmla="*/ 2147483647 w 289"/>
                  <a:gd name="T27" fmla="*/ 2147483647 h 289"/>
                  <a:gd name="T28" fmla="*/ 2147483647 w 289"/>
                  <a:gd name="T29" fmla="*/ 2147483647 h 289"/>
                  <a:gd name="T30" fmla="*/ 2147483647 w 289"/>
                  <a:gd name="T31" fmla="*/ 2147483647 h 289"/>
                  <a:gd name="T32" fmla="*/ 2147483647 w 289"/>
                  <a:gd name="T33" fmla="*/ 2147483647 h 289"/>
                  <a:gd name="T34" fmla="*/ 2147483647 w 289"/>
                  <a:gd name="T35" fmla="*/ 2147483647 h 289"/>
                  <a:gd name="T36" fmla="*/ 2147483647 w 289"/>
                  <a:gd name="T37" fmla="*/ 2147483647 h 289"/>
                  <a:gd name="T38" fmla="*/ 2147483647 w 289"/>
                  <a:gd name="T39" fmla="*/ 2147483647 h 289"/>
                  <a:gd name="T40" fmla="*/ 2147483647 w 289"/>
                  <a:gd name="T41" fmla="*/ 2147483647 h 289"/>
                  <a:gd name="T42" fmla="*/ 2147483647 w 289"/>
                  <a:gd name="T43" fmla="*/ 2147483647 h 289"/>
                  <a:gd name="T44" fmla="*/ 2147483647 w 289"/>
                  <a:gd name="T45" fmla="*/ 2147483647 h 289"/>
                  <a:gd name="T46" fmla="*/ 2147483647 w 289"/>
                  <a:gd name="T47" fmla="*/ 2147483647 h 289"/>
                  <a:gd name="T48" fmla="*/ 2147483647 w 289"/>
                  <a:gd name="T49" fmla="*/ 2147483647 h 289"/>
                  <a:gd name="T50" fmla="*/ 2147483647 w 289"/>
                  <a:gd name="T51" fmla="*/ 2147483647 h 289"/>
                  <a:gd name="T52" fmla="*/ 2147483647 w 289"/>
                  <a:gd name="T53" fmla="*/ 2147483647 h 289"/>
                  <a:gd name="T54" fmla="*/ 2147483647 w 289"/>
                  <a:gd name="T55" fmla="*/ 2147483647 h 289"/>
                  <a:gd name="T56" fmla="*/ 2147483647 w 289"/>
                  <a:gd name="T57" fmla="*/ 2147483647 h 289"/>
                  <a:gd name="T58" fmla="*/ 2147483647 w 289"/>
                  <a:gd name="T59" fmla="*/ 2147483647 h 289"/>
                  <a:gd name="T60" fmla="*/ 2147483647 w 289"/>
                  <a:gd name="T61" fmla="*/ 2147483647 h 289"/>
                  <a:gd name="T62" fmla="*/ 2147483647 w 289"/>
                  <a:gd name="T63" fmla="*/ 2147483647 h 289"/>
                  <a:gd name="T64" fmla="*/ 2147483647 w 289"/>
                  <a:gd name="T65" fmla="*/ 2147483647 h 289"/>
                  <a:gd name="T66" fmla="*/ 2147483647 w 289"/>
                  <a:gd name="T67" fmla="*/ 2147483647 h 289"/>
                  <a:gd name="T68" fmla="*/ 2147483647 w 289"/>
                  <a:gd name="T69" fmla="*/ 2147483647 h 289"/>
                  <a:gd name="T70" fmla="*/ 2147483647 w 289"/>
                  <a:gd name="T71" fmla="*/ 2147483647 h 289"/>
                  <a:gd name="T72" fmla="*/ 2147483647 w 289"/>
                  <a:gd name="T73" fmla="*/ 2147483647 h 289"/>
                  <a:gd name="T74" fmla="*/ 2147483647 w 289"/>
                  <a:gd name="T75" fmla="*/ 2147483647 h 289"/>
                  <a:gd name="T76" fmla="*/ 2147483647 w 289"/>
                  <a:gd name="T77" fmla="*/ 2147483647 h 289"/>
                  <a:gd name="T78" fmla="*/ 2147483647 w 289"/>
                  <a:gd name="T79" fmla="*/ 2147483647 h 289"/>
                  <a:gd name="T80" fmla="*/ 2147483647 w 289"/>
                  <a:gd name="T81" fmla="*/ 2147483647 h 289"/>
                  <a:gd name="T82" fmla="*/ 2147483647 w 289"/>
                  <a:gd name="T83" fmla="*/ 2147483647 h 289"/>
                  <a:gd name="T84" fmla="*/ 2147483647 w 289"/>
                  <a:gd name="T85" fmla="*/ 2147483647 h 289"/>
                  <a:gd name="T86" fmla="*/ 2147483647 w 289"/>
                  <a:gd name="T87" fmla="*/ 2147483647 h 289"/>
                  <a:gd name="T88" fmla="*/ 2147483647 w 289"/>
                  <a:gd name="T89" fmla="*/ 2147483647 h 289"/>
                  <a:gd name="T90" fmla="*/ 2147483647 w 289"/>
                  <a:gd name="T91" fmla="*/ 2147483647 h 289"/>
                  <a:gd name="T92" fmla="*/ 2147483647 w 289"/>
                  <a:gd name="T93" fmla="*/ 2147483647 h 289"/>
                  <a:gd name="T94" fmla="*/ 2147483647 w 289"/>
                  <a:gd name="T95" fmla="*/ 2147483647 h 289"/>
                  <a:gd name="T96" fmla="*/ 2147483647 w 289"/>
                  <a:gd name="T97" fmla="*/ 2147483647 h 289"/>
                  <a:gd name="T98" fmla="*/ 2147483647 w 289"/>
                  <a:gd name="T99" fmla="*/ 2147483647 h 289"/>
                  <a:gd name="T100" fmla="*/ 2147483647 w 289"/>
                  <a:gd name="T101" fmla="*/ 2147483647 h 289"/>
                  <a:gd name="T102" fmla="*/ 2147483647 w 289"/>
                  <a:gd name="T103" fmla="*/ 2147483647 h 289"/>
                  <a:gd name="T104" fmla="*/ 2147483647 w 289"/>
                  <a:gd name="T105" fmla="*/ 2147483647 h 289"/>
                  <a:gd name="T106" fmla="*/ 2147483647 w 289"/>
                  <a:gd name="T107" fmla="*/ 2147483647 h 289"/>
                  <a:gd name="T108" fmla="*/ 2147483647 w 289"/>
                  <a:gd name="T109" fmla="*/ 2147483647 h 289"/>
                  <a:gd name="T110" fmla="*/ 2147483647 w 289"/>
                  <a:gd name="T111" fmla="*/ 2147483647 h 289"/>
                  <a:gd name="T112" fmla="*/ 2147483647 w 289"/>
                  <a:gd name="T113" fmla="*/ 2147483647 h 28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9"/>
                  <a:gd name="T172" fmla="*/ 0 h 289"/>
                  <a:gd name="T173" fmla="*/ 289 w 289"/>
                  <a:gd name="T174" fmla="*/ 289 h 28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9" h="289">
                    <a:moveTo>
                      <a:pt x="0" y="137"/>
                    </a:moveTo>
                    <a:lnTo>
                      <a:pt x="7" y="114"/>
                    </a:lnTo>
                    <a:lnTo>
                      <a:pt x="20" y="76"/>
                    </a:lnTo>
                    <a:lnTo>
                      <a:pt x="24" y="72"/>
                    </a:lnTo>
                    <a:lnTo>
                      <a:pt x="29" y="68"/>
                    </a:lnTo>
                    <a:lnTo>
                      <a:pt x="32" y="67"/>
                    </a:lnTo>
                    <a:lnTo>
                      <a:pt x="31" y="67"/>
                    </a:lnTo>
                    <a:lnTo>
                      <a:pt x="34" y="64"/>
                    </a:lnTo>
                    <a:lnTo>
                      <a:pt x="36" y="63"/>
                    </a:lnTo>
                    <a:lnTo>
                      <a:pt x="36" y="59"/>
                    </a:lnTo>
                    <a:lnTo>
                      <a:pt x="44" y="39"/>
                    </a:lnTo>
                    <a:lnTo>
                      <a:pt x="45" y="39"/>
                    </a:lnTo>
                    <a:lnTo>
                      <a:pt x="46" y="38"/>
                    </a:lnTo>
                    <a:lnTo>
                      <a:pt x="47" y="36"/>
                    </a:lnTo>
                    <a:lnTo>
                      <a:pt x="48" y="35"/>
                    </a:lnTo>
                    <a:lnTo>
                      <a:pt x="48" y="34"/>
                    </a:lnTo>
                    <a:lnTo>
                      <a:pt x="52" y="30"/>
                    </a:lnTo>
                    <a:lnTo>
                      <a:pt x="53" y="10"/>
                    </a:lnTo>
                    <a:lnTo>
                      <a:pt x="58" y="3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7" y="3"/>
                    </a:lnTo>
                    <a:lnTo>
                      <a:pt x="70" y="4"/>
                    </a:lnTo>
                    <a:lnTo>
                      <a:pt x="74" y="10"/>
                    </a:lnTo>
                    <a:lnTo>
                      <a:pt x="78" y="13"/>
                    </a:lnTo>
                    <a:lnTo>
                      <a:pt x="78" y="16"/>
                    </a:lnTo>
                    <a:lnTo>
                      <a:pt x="78" y="22"/>
                    </a:lnTo>
                    <a:lnTo>
                      <a:pt x="78" y="29"/>
                    </a:lnTo>
                    <a:lnTo>
                      <a:pt x="79" y="31"/>
                    </a:lnTo>
                    <a:lnTo>
                      <a:pt x="81" y="40"/>
                    </a:lnTo>
                    <a:lnTo>
                      <a:pt x="83" y="41"/>
                    </a:lnTo>
                    <a:lnTo>
                      <a:pt x="90" y="41"/>
                    </a:lnTo>
                    <a:lnTo>
                      <a:pt x="93" y="44"/>
                    </a:lnTo>
                    <a:lnTo>
                      <a:pt x="98" y="51"/>
                    </a:lnTo>
                    <a:lnTo>
                      <a:pt x="100" y="52"/>
                    </a:lnTo>
                    <a:lnTo>
                      <a:pt x="105" y="52"/>
                    </a:lnTo>
                    <a:lnTo>
                      <a:pt x="105" y="51"/>
                    </a:lnTo>
                    <a:lnTo>
                      <a:pt x="115" y="36"/>
                    </a:lnTo>
                    <a:lnTo>
                      <a:pt x="127" y="21"/>
                    </a:lnTo>
                    <a:lnTo>
                      <a:pt x="127" y="19"/>
                    </a:lnTo>
                    <a:lnTo>
                      <a:pt x="128" y="18"/>
                    </a:lnTo>
                    <a:lnTo>
                      <a:pt x="131" y="17"/>
                    </a:lnTo>
                    <a:lnTo>
                      <a:pt x="132" y="15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40" y="9"/>
                    </a:lnTo>
                    <a:lnTo>
                      <a:pt x="144" y="9"/>
                    </a:lnTo>
                    <a:lnTo>
                      <a:pt x="145" y="10"/>
                    </a:lnTo>
                    <a:lnTo>
                      <a:pt x="146" y="9"/>
                    </a:lnTo>
                    <a:lnTo>
                      <a:pt x="148" y="2"/>
                    </a:lnTo>
                    <a:lnTo>
                      <a:pt x="150" y="2"/>
                    </a:lnTo>
                    <a:lnTo>
                      <a:pt x="154" y="0"/>
                    </a:lnTo>
                    <a:lnTo>
                      <a:pt x="156" y="1"/>
                    </a:lnTo>
                    <a:lnTo>
                      <a:pt x="156" y="4"/>
                    </a:lnTo>
                    <a:lnTo>
                      <a:pt x="157" y="5"/>
                    </a:lnTo>
                    <a:lnTo>
                      <a:pt x="158" y="5"/>
                    </a:lnTo>
                    <a:lnTo>
                      <a:pt x="159" y="4"/>
                    </a:lnTo>
                    <a:lnTo>
                      <a:pt x="162" y="6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7" y="6"/>
                    </a:lnTo>
                    <a:lnTo>
                      <a:pt x="169" y="6"/>
                    </a:lnTo>
                    <a:lnTo>
                      <a:pt x="170" y="7"/>
                    </a:lnTo>
                    <a:lnTo>
                      <a:pt x="171" y="11"/>
                    </a:lnTo>
                    <a:lnTo>
                      <a:pt x="172" y="18"/>
                    </a:lnTo>
                    <a:lnTo>
                      <a:pt x="173" y="19"/>
                    </a:lnTo>
                    <a:lnTo>
                      <a:pt x="178" y="19"/>
                    </a:lnTo>
                    <a:lnTo>
                      <a:pt x="180" y="21"/>
                    </a:lnTo>
                    <a:lnTo>
                      <a:pt x="184" y="26"/>
                    </a:lnTo>
                    <a:lnTo>
                      <a:pt x="183" y="29"/>
                    </a:lnTo>
                    <a:lnTo>
                      <a:pt x="180" y="33"/>
                    </a:lnTo>
                    <a:lnTo>
                      <a:pt x="181" y="37"/>
                    </a:lnTo>
                    <a:lnTo>
                      <a:pt x="183" y="39"/>
                    </a:lnTo>
                    <a:lnTo>
                      <a:pt x="191" y="39"/>
                    </a:lnTo>
                    <a:lnTo>
                      <a:pt x="194" y="41"/>
                    </a:lnTo>
                    <a:lnTo>
                      <a:pt x="194" y="43"/>
                    </a:lnTo>
                    <a:lnTo>
                      <a:pt x="196" y="44"/>
                    </a:lnTo>
                    <a:lnTo>
                      <a:pt x="202" y="44"/>
                    </a:lnTo>
                    <a:lnTo>
                      <a:pt x="202" y="46"/>
                    </a:lnTo>
                    <a:lnTo>
                      <a:pt x="204" y="46"/>
                    </a:lnTo>
                    <a:lnTo>
                      <a:pt x="204" y="48"/>
                    </a:lnTo>
                    <a:lnTo>
                      <a:pt x="203" y="49"/>
                    </a:lnTo>
                    <a:lnTo>
                      <a:pt x="202" y="52"/>
                    </a:lnTo>
                    <a:lnTo>
                      <a:pt x="201" y="53"/>
                    </a:lnTo>
                    <a:lnTo>
                      <a:pt x="200" y="54"/>
                    </a:lnTo>
                    <a:lnTo>
                      <a:pt x="202" y="54"/>
                    </a:lnTo>
                    <a:lnTo>
                      <a:pt x="212" y="59"/>
                    </a:lnTo>
                    <a:lnTo>
                      <a:pt x="231" y="77"/>
                    </a:lnTo>
                    <a:lnTo>
                      <a:pt x="243" y="84"/>
                    </a:lnTo>
                    <a:lnTo>
                      <a:pt x="256" y="92"/>
                    </a:lnTo>
                    <a:lnTo>
                      <a:pt x="266" y="102"/>
                    </a:lnTo>
                    <a:lnTo>
                      <a:pt x="275" y="114"/>
                    </a:lnTo>
                    <a:lnTo>
                      <a:pt x="282" y="116"/>
                    </a:lnTo>
                    <a:lnTo>
                      <a:pt x="288" y="119"/>
                    </a:lnTo>
                    <a:lnTo>
                      <a:pt x="286" y="134"/>
                    </a:lnTo>
                    <a:lnTo>
                      <a:pt x="278" y="150"/>
                    </a:lnTo>
                    <a:lnTo>
                      <a:pt x="190" y="158"/>
                    </a:lnTo>
                    <a:lnTo>
                      <a:pt x="181" y="169"/>
                    </a:lnTo>
                    <a:lnTo>
                      <a:pt x="177" y="180"/>
                    </a:lnTo>
                    <a:lnTo>
                      <a:pt x="160" y="211"/>
                    </a:lnTo>
                    <a:lnTo>
                      <a:pt x="156" y="213"/>
                    </a:lnTo>
                    <a:lnTo>
                      <a:pt x="156" y="215"/>
                    </a:lnTo>
                    <a:lnTo>
                      <a:pt x="154" y="216"/>
                    </a:lnTo>
                    <a:lnTo>
                      <a:pt x="156" y="218"/>
                    </a:lnTo>
                    <a:lnTo>
                      <a:pt x="158" y="219"/>
                    </a:lnTo>
                    <a:lnTo>
                      <a:pt x="158" y="227"/>
                    </a:lnTo>
                    <a:lnTo>
                      <a:pt x="156" y="233"/>
                    </a:lnTo>
                    <a:lnTo>
                      <a:pt x="158" y="236"/>
                    </a:lnTo>
                    <a:lnTo>
                      <a:pt x="165" y="237"/>
                    </a:lnTo>
                    <a:lnTo>
                      <a:pt x="164" y="250"/>
                    </a:lnTo>
                    <a:lnTo>
                      <a:pt x="162" y="253"/>
                    </a:lnTo>
                    <a:lnTo>
                      <a:pt x="159" y="256"/>
                    </a:lnTo>
                    <a:lnTo>
                      <a:pt x="160" y="268"/>
                    </a:lnTo>
                    <a:lnTo>
                      <a:pt x="159" y="271"/>
                    </a:lnTo>
                    <a:lnTo>
                      <a:pt x="160" y="279"/>
                    </a:lnTo>
                    <a:lnTo>
                      <a:pt x="156" y="288"/>
                    </a:lnTo>
                    <a:lnTo>
                      <a:pt x="153" y="287"/>
                    </a:lnTo>
                    <a:lnTo>
                      <a:pt x="152" y="286"/>
                    </a:lnTo>
                    <a:lnTo>
                      <a:pt x="153" y="286"/>
                    </a:lnTo>
                    <a:lnTo>
                      <a:pt x="152" y="284"/>
                    </a:lnTo>
                    <a:lnTo>
                      <a:pt x="151" y="284"/>
                    </a:lnTo>
                    <a:lnTo>
                      <a:pt x="131" y="265"/>
                    </a:lnTo>
                    <a:lnTo>
                      <a:pt x="121" y="256"/>
                    </a:lnTo>
                    <a:lnTo>
                      <a:pt x="121" y="255"/>
                    </a:lnTo>
                    <a:lnTo>
                      <a:pt x="120" y="253"/>
                    </a:lnTo>
                    <a:lnTo>
                      <a:pt x="120" y="254"/>
                    </a:lnTo>
                    <a:lnTo>
                      <a:pt x="118" y="253"/>
                    </a:lnTo>
                    <a:lnTo>
                      <a:pt x="112" y="246"/>
                    </a:lnTo>
                    <a:lnTo>
                      <a:pt x="112" y="244"/>
                    </a:lnTo>
                    <a:lnTo>
                      <a:pt x="112" y="243"/>
                    </a:lnTo>
                    <a:lnTo>
                      <a:pt x="110" y="243"/>
                    </a:lnTo>
                    <a:lnTo>
                      <a:pt x="101" y="234"/>
                    </a:lnTo>
                    <a:lnTo>
                      <a:pt x="103" y="235"/>
                    </a:lnTo>
                    <a:lnTo>
                      <a:pt x="103" y="234"/>
                    </a:lnTo>
                    <a:lnTo>
                      <a:pt x="100" y="231"/>
                    </a:lnTo>
                    <a:lnTo>
                      <a:pt x="99" y="230"/>
                    </a:lnTo>
                    <a:lnTo>
                      <a:pt x="98" y="230"/>
                    </a:lnTo>
                    <a:lnTo>
                      <a:pt x="98" y="229"/>
                    </a:lnTo>
                    <a:lnTo>
                      <a:pt x="95" y="228"/>
                    </a:lnTo>
                    <a:lnTo>
                      <a:pt x="93" y="227"/>
                    </a:lnTo>
                    <a:lnTo>
                      <a:pt x="94" y="228"/>
                    </a:lnTo>
                    <a:lnTo>
                      <a:pt x="92" y="226"/>
                    </a:lnTo>
                    <a:lnTo>
                      <a:pt x="91" y="226"/>
                    </a:lnTo>
                    <a:lnTo>
                      <a:pt x="90" y="223"/>
                    </a:lnTo>
                    <a:lnTo>
                      <a:pt x="87" y="222"/>
                    </a:lnTo>
                    <a:lnTo>
                      <a:pt x="78" y="213"/>
                    </a:lnTo>
                    <a:lnTo>
                      <a:pt x="76" y="211"/>
                    </a:lnTo>
                    <a:lnTo>
                      <a:pt x="75" y="210"/>
                    </a:lnTo>
                    <a:lnTo>
                      <a:pt x="66" y="203"/>
                    </a:lnTo>
                    <a:lnTo>
                      <a:pt x="65" y="201"/>
                    </a:lnTo>
                    <a:lnTo>
                      <a:pt x="60" y="197"/>
                    </a:lnTo>
                    <a:lnTo>
                      <a:pt x="53" y="191"/>
                    </a:lnTo>
                    <a:lnTo>
                      <a:pt x="46" y="186"/>
                    </a:lnTo>
                    <a:lnTo>
                      <a:pt x="46" y="185"/>
                    </a:lnTo>
                    <a:lnTo>
                      <a:pt x="44" y="185"/>
                    </a:lnTo>
                    <a:lnTo>
                      <a:pt x="39" y="180"/>
                    </a:lnTo>
                    <a:lnTo>
                      <a:pt x="36" y="180"/>
                    </a:lnTo>
                    <a:lnTo>
                      <a:pt x="31" y="175"/>
                    </a:lnTo>
                    <a:lnTo>
                      <a:pt x="30" y="175"/>
                    </a:lnTo>
                    <a:lnTo>
                      <a:pt x="27" y="173"/>
                    </a:lnTo>
                    <a:lnTo>
                      <a:pt x="24" y="170"/>
                    </a:lnTo>
                    <a:lnTo>
                      <a:pt x="20" y="170"/>
                    </a:lnTo>
                    <a:lnTo>
                      <a:pt x="19" y="170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6" y="167"/>
                    </a:lnTo>
                    <a:lnTo>
                      <a:pt x="12" y="166"/>
                    </a:lnTo>
                    <a:lnTo>
                      <a:pt x="9" y="167"/>
                    </a:lnTo>
                    <a:lnTo>
                      <a:pt x="5" y="165"/>
                    </a:lnTo>
                    <a:lnTo>
                      <a:pt x="5" y="163"/>
                    </a:lnTo>
                    <a:lnTo>
                      <a:pt x="5" y="150"/>
                    </a:lnTo>
                    <a:lnTo>
                      <a:pt x="0" y="137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rgbClr val="FFFFFF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9" name="Freeform 14"/>
              <p:cNvSpPr>
                <a:spLocks/>
              </p:cNvSpPr>
              <p:nvPr/>
            </p:nvSpPr>
            <p:spPr bwMode="auto">
              <a:xfrm>
                <a:off x="7751763" y="4295775"/>
                <a:ext cx="541337" cy="1128713"/>
              </a:xfrm>
              <a:custGeom>
                <a:avLst/>
                <a:gdLst>
                  <a:gd name="T0" fmla="*/ 2147483647 w 165"/>
                  <a:gd name="T1" fmla="*/ 2147483647 h 331"/>
                  <a:gd name="T2" fmla="*/ 2147483647 w 165"/>
                  <a:gd name="T3" fmla="*/ 2147483647 h 331"/>
                  <a:gd name="T4" fmla="*/ 2147483647 w 165"/>
                  <a:gd name="T5" fmla="*/ 2147483647 h 331"/>
                  <a:gd name="T6" fmla="*/ 2147483647 w 165"/>
                  <a:gd name="T7" fmla="*/ 2147483647 h 331"/>
                  <a:gd name="T8" fmla="*/ 2147483647 w 165"/>
                  <a:gd name="T9" fmla="*/ 2147483647 h 331"/>
                  <a:gd name="T10" fmla="*/ 2147483647 w 165"/>
                  <a:gd name="T11" fmla="*/ 2147483647 h 331"/>
                  <a:gd name="T12" fmla="*/ 2147483647 w 165"/>
                  <a:gd name="T13" fmla="*/ 2147483647 h 331"/>
                  <a:gd name="T14" fmla="*/ 2147483647 w 165"/>
                  <a:gd name="T15" fmla="*/ 2147483647 h 331"/>
                  <a:gd name="T16" fmla="*/ 2147483647 w 165"/>
                  <a:gd name="T17" fmla="*/ 2147483647 h 331"/>
                  <a:gd name="T18" fmla="*/ 2147483647 w 165"/>
                  <a:gd name="T19" fmla="*/ 2147483647 h 331"/>
                  <a:gd name="T20" fmla="*/ 2147483647 w 165"/>
                  <a:gd name="T21" fmla="*/ 2147483647 h 331"/>
                  <a:gd name="T22" fmla="*/ 2147483647 w 165"/>
                  <a:gd name="T23" fmla="*/ 2147483647 h 331"/>
                  <a:gd name="T24" fmla="*/ 2147483647 w 165"/>
                  <a:gd name="T25" fmla="*/ 2147483647 h 331"/>
                  <a:gd name="T26" fmla="*/ 2147483647 w 165"/>
                  <a:gd name="T27" fmla="*/ 2147483647 h 331"/>
                  <a:gd name="T28" fmla="*/ 2147483647 w 165"/>
                  <a:gd name="T29" fmla="*/ 2147483647 h 331"/>
                  <a:gd name="T30" fmla="*/ 2147483647 w 165"/>
                  <a:gd name="T31" fmla="*/ 2147483647 h 331"/>
                  <a:gd name="T32" fmla="*/ 2147483647 w 165"/>
                  <a:gd name="T33" fmla="*/ 2147483647 h 331"/>
                  <a:gd name="T34" fmla="*/ 2147483647 w 165"/>
                  <a:gd name="T35" fmla="*/ 2147483647 h 331"/>
                  <a:gd name="T36" fmla="*/ 2147483647 w 165"/>
                  <a:gd name="T37" fmla="*/ 2147483647 h 331"/>
                  <a:gd name="T38" fmla="*/ 2147483647 w 165"/>
                  <a:gd name="T39" fmla="*/ 2147483647 h 331"/>
                  <a:gd name="T40" fmla="*/ 2147483647 w 165"/>
                  <a:gd name="T41" fmla="*/ 2147483647 h 331"/>
                  <a:gd name="T42" fmla="*/ 2147483647 w 165"/>
                  <a:gd name="T43" fmla="*/ 2147483647 h 331"/>
                  <a:gd name="T44" fmla="*/ 2147483647 w 165"/>
                  <a:gd name="T45" fmla="*/ 2147483647 h 331"/>
                  <a:gd name="T46" fmla="*/ 2147483647 w 165"/>
                  <a:gd name="T47" fmla="*/ 2147483647 h 331"/>
                  <a:gd name="T48" fmla="*/ 2147483647 w 165"/>
                  <a:gd name="T49" fmla="*/ 2147483647 h 331"/>
                  <a:gd name="T50" fmla="*/ 2147483647 w 165"/>
                  <a:gd name="T51" fmla="*/ 2147483647 h 331"/>
                  <a:gd name="T52" fmla="*/ 2147483647 w 165"/>
                  <a:gd name="T53" fmla="*/ 2147483647 h 331"/>
                  <a:gd name="T54" fmla="*/ 2147483647 w 165"/>
                  <a:gd name="T55" fmla="*/ 2147483647 h 331"/>
                  <a:gd name="T56" fmla="*/ 2147483647 w 165"/>
                  <a:gd name="T57" fmla="*/ 2147483647 h 331"/>
                  <a:gd name="T58" fmla="*/ 2147483647 w 165"/>
                  <a:gd name="T59" fmla="*/ 2147483647 h 331"/>
                  <a:gd name="T60" fmla="*/ 2147483647 w 165"/>
                  <a:gd name="T61" fmla="*/ 2147483647 h 331"/>
                  <a:gd name="T62" fmla="*/ 2147483647 w 165"/>
                  <a:gd name="T63" fmla="*/ 2147483647 h 331"/>
                  <a:gd name="T64" fmla="*/ 2147483647 w 165"/>
                  <a:gd name="T65" fmla="*/ 2147483647 h 331"/>
                  <a:gd name="T66" fmla="*/ 2147483647 w 165"/>
                  <a:gd name="T67" fmla="*/ 2147483647 h 331"/>
                  <a:gd name="T68" fmla="*/ 2147483647 w 165"/>
                  <a:gd name="T69" fmla="*/ 2147483647 h 331"/>
                  <a:gd name="T70" fmla="*/ 2147483647 w 165"/>
                  <a:gd name="T71" fmla="*/ 2147483647 h 331"/>
                  <a:gd name="T72" fmla="*/ 2147483647 w 165"/>
                  <a:gd name="T73" fmla="*/ 2147483647 h 331"/>
                  <a:gd name="T74" fmla="*/ 2147483647 w 165"/>
                  <a:gd name="T75" fmla="*/ 2147483647 h 331"/>
                  <a:gd name="T76" fmla="*/ 2147483647 w 165"/>
                  <a:gd name="T77" fmla="*/ 2147483647 h 331"/>
                  <a:gd name="T78" fmla="*/ 2147483647 w 165"/>
                  <a:gd name="T79" fmla="*/ 2147483647 h 331"/>
                  <a:gd name="T80" fmla="*/ 2147483647 w 165"/>
                  <a:gd name="T81" fmla="*/ 2147483647 h 331"/>
                  <a:gd name="T82" fmla="*/ 2147483647 w 165"/>
                  <a:gd name="T83" fmla="*/ 2147483647 h 331"/>
                  <a:gd name="T84" fmla="*/ 2147483647 w 165"/>
                  <a:gd name="T85" fmla="*/ 2147483647 h 331"/>
                  <a:gd name="T86" fmla="*/ 2147483647 w 165"/>
                  <a:gd name="T87" fmla="*/ 2147483647 h 331"/>
                  <a:gd name="T88" fmla="*/ 2147483647 w 165"/>
                  <a:gd name="T89" fmla="*/ 2147483647 h 331"/>
                  <a:gd name="T90" fmla="*/ 2147483647 w 165"/>
                  <a:gd name="T91" fmla="*/ 2147483647 h 331"/>
                  <a:gd name="T92" fmla="*/ 2147483647 w 165"/>
                  <a:gd name="T93" fmla="*/ 2147483647 h 331"/>
                  <a:gd name="T94" fmla="*/ 2147483647 w 165"/>
                  <a:gd name="T95" fmla="*/ 2147483647 h 331"/>
                  <a:gd name="T96" fmla="*/ 2147483647 w 165"/>
                  <a:gd name="T97" fmla="*/ 2147483647 h 331"/>
                  <a:gd name="T98" fmla="*/ 2147483647 w 165"/>
                  <a:gd name="T99" fmla="*/ 2147483647 h 331"/>
                  <a:gd name="T100" fmla="*/ 2147483647 w 165"/>
                  <a:gd name="T101" fmla="*/ 2147483647 h 331"/>
                  <a:gd name="T102" fmla="*/ 2147483647 w 165"/>
                  <a:gd name="T103" fmla="*/ 2147483647 h 331"/>
                  <a:gd name="T104" fmla="*/ 2147483647 w 165"/>
                  <a:gd name="T105" fmla="*/ 2147483647 h 33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5"/>
                  <a:gd name="T160" fmla="*/ 0 h 331"/>
                  <a:gd name="T161" fmla="*/ 165 w 165"/>
                  <a:gd name="T162" fmla="*/ 331 h 33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5" h="331">
                    <a:moveTo>
                      <a:pt x="0" y="214"/>
                    </a:moveTo>
                    <a:lnTo>
                      <a:pt x="1" y="236"/>
                    </a:lnTo>
                    <a:lnTo>
                      <a:pt x="7" y="325"/>
                    </a:lnTo>
                    <a:lnTo>
                      <a:pt x="8" y="325"/>
                    </a:lnTo>
                    <a:lnTo>
                      <a:pt x="9" y="323"/>
                    </a:lnTo>
                    <a:lnTo>
                      <a:pt x="10" y="323"/>
                    </a:lnTo>
                    <a:lnTo>
                      <a:pt x="11" y="322"/>
                    </a:lnTo>
                    <a:lnTo>
                      <a:pt x="15" y="320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3"/>
                    </a:lnTo>
                    <a:lnTo>
                      <a:pt x="21" y="323"/>
                    </a:lnTo>
                    <a:lnTo>
                      <a:pt x="22" y="323"/>
                    </a:lnTo>
                    <a:lnTo>
                      <a:pt x="24" y="325"/>
                    </a:lnTo>
                    <a:lnTo>
                      <a:pt x="27" y="327"/>
                    </a:lnTo>
                    <a:lnTo>
                      <a:pt x="30" y="330"/>
                    </a:lnTo>
                    <a:lnTo>
                      <a:pt x="29" y="325"/>
                    </a:lnTo>
                    <a:lnTo>
                      <a:pt x="30" y="324"/>
                    </a:lnTo>
                    <a:lnTo>
                      <a:pt x="33" y="323"/>
                    </a:lnTo>
                    <a:lnTo>
                      <a:pt x="33" y="321"/>
                    </a:lnTo>
                    <a:lnTo>
                      <a:pt x="35" y="320"/>
                    </a:lnTo>
                    <a:lnTo>
                      <a:pt x="35" y="317"/>
                    </a:lnTo>
                    <a:lnTo>
                      <a:pt x="36" y="315"/>
                    </a:lnTo>
                    <a:lnTo>
                      <a:pt x="37" y="315"/>
                    </a:lnTo>
                    <a:lnTo>
                      <a:pt x="40" y="312"/>
                    </a:lnTo>
                    <a:lnTo>
                      <a:pt x="41" y="312"/>
                    </a:lnTo>
                    <a:lnTo>
                      <a:pt x="41" y="309"/>
                    </a:lnTo>
                    <a:lnTo>
                      <a:pt x="42" y="306"/>
                    </a:lnTo>
                    <a:lnTo>
                      <a:pt x="43" y="302"/>
                    </a:lnTo>
                    <a:lnTo>
                      <a:pt x="44" y="299"/>
                    </a:lnTo>
                    <a:lnTo>
                      <a:pt x="45" y="299"/>
                    </a:lnTo>
                    <a:lnTo>
                      <a:pt x="46" y="297"/>
                    </a:lnTo>
                    <a:lnTo>
                      <a:pt x="46" y="292"/>
                    </a:lnTo>
                    <a:lnTo>
                      <a:pt x="50" y="287"/>
                    </a:lnTo>
                    <a:lnTo>
                      <a:pt x="49" y="285"/>
                    </a:lnTo>
                    <a:lnTo>
                      <a:pt x="50" y="282"/>
                    </a:lnTo>
                    <a:lnTo>
                      <a:pt x="51" y="277"/>
                    </a:lnTo>
                    <a:lnTo>
                      <a:pt x="54" y="274"/>
                    </a:lnTo>
                    <a:lnTo>
                      <a:pt x="56" y="274"/>
                    </a:lnTo>
                    <a:lnTo>
                      <a:pt x="56" y="275"/>
                    </a:lnTo>
                    <a:lnTo>
                      <a:pt x="56" y="276"/>
                    </a:lnTo>
                    <a:lnTo>
                      <a:pt x="60" y="274"/>
                    </a:lnTo>
                    <a:lnTo>
                      <a:pt x="62" y="274"/>
                    </a:lnTo>
                    <a:lnTo>
                      <a:pt x="65" y="274"/>
                    </a:lnTo>
                    <a:lnTo>
                      <a:pt x="67" y="274"/>
                    </a:lnTo>
                    <a:lnTo>
                      <a:pt x="68" y="274"/>
                    </a:lnTo>
                    <a:lnTo>
                      <a:pt x="70" y="271"/>
                    </a:lnTo>
                    <a:lnTo>
                      <a:pt x="70" y="270"/>
                    </a:lnTo>
                    <a:lnTo>
                      <a:pt x="73" y="264"/>
                    </a:lnTo>
                    <a:lnTo>
                      <a:pt x="73" y="263"/>
                    </a:lnTo>
                    <a:lnTo>
                      <a:pt x="74" y="261"/>
                    </a:lnTo>
                    <a:lnTo>
                      <a:pt x="75" y="259"/>
                    </a:lnTo>
                    <a:lnTo>
                      <a:pt x="75" y="256"/>
                    </a:lnTo>
                    <a:lnTo>
                      <a:pt x="77" y="256"/>
                    </a:lnTo>
                    <a:lnTo>
                      <a:pt x="77" y="254"/>
                    </a:lnTo>
                    <a:lnTo>
                      <a:pt x="79" y="254"/>
                    </a:lnTo>
                    <a:lnTo>
                      <a:pt x="79" y="253"/>
                    </a:lnTo>
                    <a:lnTo>
                      <a:pt x="79" y="252"/>
                    </a:lnTo>
                    <a:lnTo>
                      <a:pt x="79" y="249"/>
                    </a:lnTo>
                    <a:lnTo>
                      <a:pt x="81" y="246"/>
                    </a:lnTo>
                    <a:lnTo>
                      <a:pt x="81" y="245"/>
                    </a:lnTo>
                    <a:lnTo>
                      <a:pt x="81" y="244"/>
                    </a:lnTo>
                    <a:lnTo>
                      <a:pt x="82" y="243"/>
                    </a:lnTo>
                    <a:lnTo>
                      <a:pt x="82" y="240"/>
                    </a:lnTo>
                    <a:lnTo>
                      <a:pt x="84" y="240"/>
                    </a:lnTo>
                    <a:lnTo>
                      <a:pt x="85" y="241"/>
                    </a:lnTo>
                    <a:lnTo>
                      <a:pt x="85" y="244"/>
                    </a:lnTo>
                    <a:lnTo>
                      <a:pt x="86" y="244"/>
                    </a:lnTo>
                    <a:lnTo>
                      <a:pt x="87" y="246"/>
                    </a:lnTo>
                    <a:lnTo>
                      <a:pt x="87" y="248"/>
                    </a:lnTo>
                    <a:lnTo>
                      <a:pt x="88" y="251"/>
                    </a:lnTo>
                    <a:lnTo>
                      <a:pt x="87" y="253"/>
                    </a:lnTo>
                    <a:lnTo>
                      <a:pt x="87" y="254"/>
                    </a:lnTo>
                    <a:lnTo>
                      <a:pt x="88" y="254"/>
                    </a:lnTo>
                    <a:lnTo>
                      <a:pt x="87" y="259"/>
                    </a:lnTo>
                    <a:lnTo>
                      <a:pt x="86" y="261"/>
                    </a:lnTo>
                    <a:lnTo>
                      <a:pt x="86" y="263"/>
                    </a:lnTo>
                    <a:lnTo>
                      <a:pt x="86" y="264"/>
                    </a:lnTo>
                    <a:lnTo>
                      <a:pt x="86" y="267"/>
                    </a:lnTo>
                    <a:lnTo>
                      <a:pt x="85" y="267"/>
                    </a:lnTo>
                    <a:lnTo>
                      <a:pt x="83" y="269"/>
                    </a:lnTo>
                    <a:lnTo>
                      <a:pt x="83" y="270"/>
                    </a:lnTo>
                    <a:lnTo>
                      <a:pt x="83" y="272"/>
                    </a:lnTo>
                    <a:lnTo>
                      <a:pt x="85" y="272"/>
                    </a:lnTo>
                    <a:lnTo>
                      <a:pt x="92" y="275"/>
                    </a:lnTo>
                    <a:lnTo>
                      <a:pt x="94" y="275"/>
                    </a:lnTo>
                    <a:lnTo>
                      <a:pt x="94" y="276"/>
                    </a:lnTo>
                    <a:lnTo>
                      <a:pt x="94" y="278"/>
                    </a:lnTo>
                    <a:lnTo>
                      <a:pt x="94" y="279"/>
                    </a:lnTo>
                    <a:lnTo>
                      <a:pt x="95" y="279"/>
                    </a:lnTo>
                    <a:lnTo>
                      <a:pt x="96" y="279"/>
                    </a:lnTo>
                    <a:lnTo>
                      <a:pt x="97" y="282"/>
                    </a:lnTo>
                    <a:lnTo>
                      <a:pt x="98" y="282"/>
                    </a:lnTo>
                    <a:lnTo>
                      <a:pt x="99" y="283"/>
                    </a:lnTo>
                    <a:lnTo>
                      <a:pt x="100" y="284"/>
                    </a:lnTo>
                    <a:lnTo>
                      <a:pt x="99" y="287"/>
                    </a:lnTo>
                    <a:lnTo>
                      <a:pt x="98" y="287"/>
                    </a:lnTo>
                    <a:lnTo>
                      <a:pt x="98" y="289"/>
                    </a:lnTo>
                    <a:lnTo>
                      <a:pt x="99" y="290"/>
                    </a:lnTo>
                    <a:lnTo>
                      <a:pt x="100" y="289"/>
                    </a:lnTo>
                    <a:lnTo>
                      <a:pt x="100" y="292"/>
                    </a:lnTo>
                    <a:lnTo>
                      <a:pt x="99" y="293"/>
                    </a:lnTo>
                    <a:lnTo>
                      <a:pt x="100" y="294"/>
                    </a:lnTo>
                    <a:lnTo>
                      <a:pt x="101" y="295"/>
                    </a:lnTo>
                    <a:lnTo>
                      <a:pt x="101" y="294"/>
                    </a:lnTo>
                    <a:lnTo>
                      <a:pt x="101" y="293"/>
                    </a:lnTo>
                    <a:lnTo>
                      <a:pt x="101" y="294"/>
                    </a:lnTo>
                    <a:lnTo>
                      <a:pt x="102" y="295"/>
                    </a:lnTo>
                    <a:lnTo>
                      <a:pt x="103" y="297"/>
                    </a:lnTo>
                    <a:lnTo>
                      <a:pt x="103" y="294"/>
                    </a:lnTo>
                    <a:lnTo>
                      <a:pt x="103" y="287"/>
                    </a:lnTo>
                    <a:lnTo>
                      <a:pt x="105" y="284"/>
                    </a:lnTo>
                    <a:lnTo>
                      <a:pt x="105" y="283"/>
                    </a:lnTo>
                    <a:lnTo>
                      <a:pt x="105" y="282"/>
                    </a:lnTo>
                    <a:lnTo>
                      <a:pt x="107" y="277"/>
                    </a:lnTo>
                    <a:lnTo>
                      <a:pt x="108" y="274"/>
                    </a:lnTo>
                    <a:lnTo>
                      <a:pt x="108" y="269"/>
                    </a:lnTo>
                    <a:lnTo>
                      <a:pt x="109" y="266"/>
                    </a:lnTo>
                    <a:lnTo>
                      <a:pt x="109" y="259"/>
                    </a:lnTo>
                    <a:lnTo>
                      <a:pt x="109" y="254"/>
                    </a:lnTo>
                    <a:lnTo>
                      <a:pt x="109" y="251"/>
                    </a:lnTo>
                    <a:lnTo>
                      <a:pt x="112" y="249"/>
                    </a:lnTo>
                    <a:lnTo>
                      <a:pt x="113" y="246"/>
                    </a:lnTo>
                    <a:lnTo>
                      <a:pt x="113" y="244"/>
                    </a:lnTo>
                    <a:lnTo>
                      <a:pt x="114" y="239"/>
                    </a:lnTo>
                    <a:lnTo>
                      <a:pt x="115" y="237"/>
                    </a:lnTo>
                    <a:lnTo>
                      <a:pt x="115" y="230"/>
                    </a:lnTo>
                    <a:lnTo>
                      <a:pt x="116" y="226"/>
                    </a:lnTo>
                    <a:lnTo>
                      <a:pt x="116" y="225"/>
                    </a:lnTo>
                    <a:lnTo>
                      <a:pt x="117" y="222"/>
                    </a:lnTo>
                    <a:lnTo>
                      <a:pt x="117" y="221"/>
                    </a:lnTo>
                    <a:lnTo>
                      <a:pt x="117" y="219"/>
                    </a:lnTo>
                    <a:lnTo>
                      <a:pt x="119" y="216"/>
                    </a:lnTo>
                    <a:lnTo>
                      <a:pt x="119" y="214"/>
                    </a:lnTo>
                    <a:lnTo>
                      <a:pt x="119" y="206"/>
                    </a:lnTo>
                    <a:lnTo>
                      <a:pt x="124" y="198"/>
                    </a:lnTo>
                    <a:lnTo>
                      <a:pt x="124" y="196"/>
                    </a:lnTo>
                    <a:lnTo>
                      <a:pt x="123" y="198"/>
                    </a:lnTo>
                    <a:lnTo>
                      <a:pt x="122" y="199"/>
                    </a:lnTo>
                    <a:lnTo>
                      <a:pt x="121" y="196"/>
                    </a:lnTo>
                    <a:lnTo>
                      <a:pt x="120" y="196"/>
                    </a:lnTo>
                    <a:lnTo>
                      <a:pt x="119" y="198"/>
                    </a:lnTo>
                    <a:lnTo>
                      <a:pt x="117" y="198"/>
                    </a:lnTo>
                    <a:lnTo>
                      <a:pt x="113" y="205"/>
                    </a:lnTo>
                    <a:lnTo>
                      <a:pt x="110" y="206"/>
                    </a:lnTo>
                    <a:lnTo>
                      <a:pt x="109" y="206"/>
                    </a:lnTo>
                    <a:lnTo>
                      <a:pt x="109" y="203"/>
                    </a:lnTo>
                    <a:lnTo>
                      <a:pt x="109" y="201"/>
                    </a:lnTo>
                    <a:lnTo>
                      <a:pt x="109" y="200"/>
                    </a:lnTo>
                    <a:lnTo>
                      <a:pt x="109" y="199"/>
                    </a:lnTo>
                    <a:lnTo>
                      <a:pt x="109" y="196"/>
                    </a:lnTo>
                    <a:lnTo>
                      <a:pt x="109" y="193"/>
                    </a:lnTo>
                    <a:lnTo>
                      <a:pt x="111" y="193"/>
                    </a:lnTo>
                    <a:lnTo>
                      <a:pt x="113" y="192"/>
                    </a:lnTo>
                    <a:lnTo>
                      <a:pt x="114" y="191"/>
                    </a:lnTo>
                    <a:lnTo>
                      <a:pt x="115" y="192"/>
                    </a:lnTo>
                    <a:lnTo>
                      <a:pt x="117" y="192"/>
                    </a:lnTo>
                    <a:lnTo>
                      <a:pt x="119" y="191"/>
                    </a:lnTo>
                    <a:lnTo>
                      <a:pt x="120" y="188"/>
                    </a:lnTo>
                    <a:lnTo>
                      <a:pt x="124" y="186"/>
                    </a:lnTo>
                    <a:lnTo>
                      <a:pt x="124" y="185"/>
                    </a:lnTo>
                    <a:lnTo>
                      <a:pt x="126" y="176"/>
                    </a:lnTo>
                    <a:lnTo>
                      <a:pt x="126" y="173"/>
                    </a:lnTo>
                    <a:lnTo>
                      <a:pt x="124" y="172"/>
                    </a:lnTo>
                    <a:lnTo>
                      <a:pt x="122" y="171"/>
                    </a:lnTo>
                    <a:lnTo>
                      <a:pt x="123" y="172"/>
                    </a:lnTo>
                    <a:lnTo>
                      <a:pt x="123" y="173"/>
                    </a:lnTo>
                    <a:lnTo>
                      <a:pt x="122" y="173"/>
                    </a:lnTo>
                    <a:lnTo>
                      <a:pt x="122" y="175"/>
                    </a:lnTo>
                    <a:lnTo>
                      <a:pt x="120" y="175"/>
                    </a:lnTo>
                    <a:lnTo>
                      <a:pt x="120" y="176"/>
                    </a:lnTo>
                    <a:lnTo>
                      <a:pt x="117" y="176"/>
                    </a:lnTo>
                    <a:lnTo>
                      <a:pt x="116" y="176"/>
                    </a:lnTo>
                    <a:lnTo>
                      <a:pt x="115" y="176"/>
                    </a:lnTo>
                    <a:lnTo>
                      <a:pt x="114" y="178"/>
                    </a:lnTo>
                    <a:lnTo>
                      <a:pt x="112" y="178"/>
                    </a:lnTo>
                    <a:lnTo>
                      <a:pt x="111" y="179"/>
                    </a:lnTo>
                    <a:lnTo>
                      <a:pt x="108" y="178"/>
                    </a:lnTo>
                    <a:lnTo>
                      <a:pt x="107" y="178"/>
                    </a:lnTo>
                    <a:lnTo>
                      <a:pt x="106" y="178"/>
                    </a:lnTo>
                    <a:lnTo>
                      <a:pt x="105" y="178"/>
                    </a:lnTo>
                    <a:lnTo>
                      <a:pt x="105" y="177"/>
                    </a:lnTo>
                    <a:lnTo>
                      <a:pt x="107" y="173"/>
                    </a:lnTo>
                    <a:lnTo>
                      <a:pt x="108" y="168"/>
                    </a:lnTo>
                    <a:lnTo>
                      <a:pt x="109" y="164"/>
                    </a:lnTo>
                    <a:lnTo>
                      <a:pt x="113" y="158"/>
                    </a:lnTo>
                    <a:lnTo>
                      <a:pt x="113" y="156"/>
                    </a:lnTo>
                    <a:lnTo>
                      <a:pt x="115" y="157"/>
                    </a:lnTo>
                    <a:lnTo>
                      <a:pt x="117" y="156"/>
                    </a:lnTo>
                    <a:lnTo>
                      <a:pt x="119" y="155"/>
                    </a:lnTo>
                    <a:lnTo>
                      <a:pt x="120" y="158"/>
                    </a:lnTo>
                    <a:lnTo>
                      <a:pt x="120" y="155"/>
                    </a:lnTo>
                    <a:lnTo>
                      <a:pt x="122" y="153"/>
                    </a:lnTo>
                    <a:lnTo>
                      <a:pt x="122" y="148"/>
                    </a:lnTo>
                    <a:lnTo>
                      <a:pt x="122" y="145"/>
                    </a:lnTo>
                    <a:lnTo>
                      <a:pt x="120" y="145"/>
                    </a:lnTo>
                    <a:lnTo>
                      <a:pt x="120" y="143"/>
                    </a:lnTo>
                    <a:lnTo>
                      <a:pt x="119" y="138"/>
                    </a:lnTo>
                    <a:lnTo>
                      <a:pt x="119" y="129"/>
                    </a:lnTo>
                    <a:lnTo>
                      <a:pt x="120" y="120"/>
                    </a:lnTo>
                    <a:lnTo>
                      <a:pt x="122" y="116"/>
                    </a:lnTo>
                    <a:lnTo>
                      <a:pt x="123" y="115"/>
                    </a:lnTo>
                    <a:lnTo>
                      <a:pt x="124" y="115"/>
                    </a:lnTo>
                    <a:lnTo>
                      <a:pt x="126" y="110"/>
                    </a:lnTo>
                    <a:lnTo>
                      <a:pt x="130" y="100"/>
                    </a:lnTo>
                    <a:lnTo>
                      <a:pt x="132" y="97"/>
                    </a:lnTo>
                    <a:lnTo>
                      <a:pt x="132" y="96"/>
                    </a:lnTo>
                    <a:lnTo>
                      <a:pt x="139" y="89"/>
                    </a:lnTo>
                    <a:lnTo>
                      <a:pt x="146" y="80"/>
                    </a:lnTo>
                    <a:lnTo>
                      <a:pt x="147" y="77"/>
                    </a:lnTo>
                    <a:lnTo>
                      <a:pt x="149" y="75"/>
                    </a:lnTo>
                    <a:lnTo>
                      <a:pt x="150" y="73"/>
                    </a:lnTo>
                    <a:lnTo>
                      <a:pt x="153" y="69"/>
                    </a:lnTo>
                    <a:lnTo>
                      <a:pt x="155" y="66"/>
                    </a:lnTo>
                    <a:lnTo>
                      <a:pt x="156" y="64"/>
                    </a:lnTo>
                    <a:lnTo>
                      <a:pt x="156" y="61"/>
                    </a:lnTo>
                    <a:lnTo>
                      <a:pt x="158" y="59"/>
                    </a:lnTo>
                    <a:lnTo>
                      <a:pt x="158" y="58"/>
                    </a:lnTo>
                    <a:lnTo>
                      <a:pt x="159" y="50"/>
                    </a:lnTo>
                    <a:lnTo>
                      <a:pt x="160" y="48"/>
                    </a:lnTo>
                    <a:lnTo>
                      <a:pt x="160" y="47"/>
                    </a:lnTo>
                    <a:lnTo>
                      <a:pt x="162" y="47"/>
                    </a:lnTo>
                    <a:lnTo>
                      <a:pt x="162" y="46"/>
                    </a:lnTo>
                    <a:lnTo>
                      <a:pt x="162" y="40"/>
                    </a:lnTo>
                    <a:lnTo>
                      <a:pt x="164" y="37"/>
                    </a:lnTo>
                    <a:lnTo>
                      <a:pt x="160" y="37"/>
                    </a:lnTo>
                    <a:lnTo>
                      <a:pt x="160" y="36"/>
                    </a:lnTo>
                    <a:lnTo>
                      <a:pt x="159" y="34"/>
                    </a:lnTo>
                    <a:lnTo>
                      <a:pt x="159" y="29"/>
                    </a:lnTo>
                    <a:lnTo>
                      <a:pt x="158" y="25"/>
                    </a:lnTo>
                    <a:lnTo>
                      <a:pt x="158" y="23"/>
                    </a:lnTo>
                    <a:lnTo>
                      <a:pt x="158" y="20"/>
                    </a:lnTo>
                    <a:lnTo>
                      <a:pt x="159" y="19"/>
                    </a:lnTo>
                    <a:lnTo>
                      <a:pt x="158" y="16"/>
                    </a:lnTo>
                    <a:lnTo>
                      <a:pt x="156" y="14"/>
                    </a:lnTo>
                    <a:lnTo>
                      <a:pt x="155" y="13"/>
                    </a:lnTo>
                    <a:lnTo>
                      <a:pt x="154" y="13"/>
                    </a:lnTo>
                    <a:lnTo>
                      <a:pt x="153" y="12"/>
                    </a:lnTo>
                    <a:lnTo>
                      <a:pt x="152" y="13"/>
                    </a:lnTo>
                    <a:lnTo>
                      <a:pt x="151" y="12"/>
                    </a:lnTo>
                    <a:lnTo>
                      <a:pt x="149" y="11"/>
                    </a:lnTo>
                    <a:lnTo>
                      <a:pt x="149" y="10"/>
                    </a:lnTo>
                    <a:lnTo>
                      <a:pt x="148" y="9"/>
                    </a:lnTo>
                    <a:lnTo>
                      <a:pt x="147" y="9"/>
                    </a:lnTo>
                    <a:lnTo>
                      <a:pt x="147" y="8"/>
                    </a:lnTo>
                    <a:lnTo>
                      <a:pt x="143" y="2"/>
                    </a:lnTo>
                    <a:lnTo>
                      <a:pt x="142" y="1"/>
                    </a:lnTo>
                    <a:lnTo>
                      <a:pt x="135" y="0"/>
                    </a:lnTo>
                    <a:lnTo>
                      <a:pt x="134" y="0"/>
                    </a:lnTo>
                    <a:lnTo>
                      <a:pt x="132" y="2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9" y="6"/>
                    </a:lnTo>
                    <a:lnTo>
                      <a:pt x="117" y="4"/>
                    </a:lnTo>
                    <a:lnTo>
                      <a:pt x="115" y="7"/>
                    </a:lnTo>
                    <a:lnTo>
                      <a:pt x="114" y="9"/>
                    </a:lnTo>
                    <a:lnTo>
                      <a:pt x="113" y="9"/>
                    </a:lnTo>
                    <a:lnTo>
                      <a:pt x="112" y="10"/>
                    </a:lnTo>
                    <a:lnTo>
                      <a:pt x="109" y="11"/>
                    </a:lnTo>
                    <a:lnTo>
                      <a:pt x="109" y="12"/>
                    </a:lnTo>
                    <a:lnTo>
                      <a:pt x="108" y="12"/>
                    </a:lnTo>
                    <a:lnTo>
                      <a:pt x="107" y="11"/>
                    </a:lnTo>
                    <a:lnTo>
                      <a:pt x="105" y="12"/>
                    </a:lnTo>
                    <a:lnTo>
                      <a:pt x="109" y="42"/>
                    </a:lnTo>
                    <a:lnTo>
                      <a:pt x="102" y="69"/>
                    </a:lnTo>
                    <a:lnTo>
                      <a:pt x="81" y="99"/>
                    </a:lnTo>
                    <a:lnTo>
                      <a:pt x="0" y="214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rgbClr val="FFFFFF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40" name="Freeform 15"/>
              <p:cNvSpPr>
                <a:spLocks/>
              </p:cNvSpPr>
              <p:nvPr/>
            </p:nvSpPr>
            <p:spPr bwMode="auto">
              <a:xfrm>
                <a:off x="6567488" y="5249863"/>
                <a:ext cx="773112" cy="423862"/>
              </a:xfrm>
              <a:custGeom>
                <a:avLst/>
                <a:gdLst>
                  <a:gd name="T0" fmla="*/ 0 w 237"/>
                  <a:gd name="T1" fmla="*/ 2147483647 h 123"/>
                  <a:gd name="T2" fmla="*/ 2147483647 w 237"/>
                  <a:gd name="T3" fmla="*/ 2147483647 h 123"/>
                  <a:gd name="T4" fmla="*/ 2147483647 w 237"/>
                  <a:gd name="T5" fmla="*/ 2147483647 h 123"/>
                  <a:gd name="T6" fmla="*/ 2147483647 w 237"/>
                  <a:gd name="T7" fmla="*/ 2147483647 h 123"/>
                  <a:gd name="T8" fmla="*/ 2147483647 w 237"/>
                  <a:gd name="T9" fmla="*/ 2147483647 h 123"/>
                  <a:gd name="T10" fmla="*/ 2147483647 w 237"/>
                  <a:gd name="T11" fmla="*/ 2147483647 h 123"/>
                  <a:gd name="T12" fmla="*/ 2147483647 w 237"/>
                  <a:gd name="T13" fmla="*/ 2147483647 h 123"/>
                  <a:gd name="T14" fmla="*/ 2147483647 w 237"/>
                  <a:gd name="T15" fmla="*/ 2147483647 h 123"/>
                  <a:gd name="T16" fmla="*/ 2147483647 w 237"/>
                  <a:gd name="T17" fmla="*/ 2147483647 h 123"/>
                  <a:gd name="T18" fmla="*/ 2147483647 w 237"/>
                  <a:gd name="T19" fmla="*/ 2147483647 h 123"/>
                  <a:gd name="T20" fmla="*/ 2147483647 w 237"/>
                  <a:gd name="T21" fmla="*/ 2147483647 h 123"/>
                  <a:gd name="T22" fmla="*/ 2147483647 w 237"/>
                  <a:gd name="T23" fmla="*/ 2147483647 h 123"/>
                  <a:gd name="T24" fmla="*/ 2147483647 w 237"/>
                  <a:gd name="T25" fmla="*/ 2147483647 h 123"/>
                  <a:gd name="T26" fmla="*/ 2147483647 w 237"/>
                  <a:gd name="T27" fmla="*/ 2147483647 h 123"/>
                  <a:gd name="T28" fmla="*/ 2147483647 w 237"/>
                  <a:gd name="T29" fmla="*/ 2147483647 h 123"/>
                  <a:gd name="T30" fmla="*/ 2147483647 w 237"/>
                  <a:gd name="T31" fmla="*/ 2147483647 h 123"/>
                  <a:gd name="T32" fmla="*/ 2147483647 w 237"/>
                  <a:gd name="T33" fmla="*/ 2147483647 h 123"/>
                  <a:gd name="T34" fmla="*/ 2147483647 w 237"/>
                  <a:gd name="T35" fmla="*/ 2147483647 h 123"/>
                  <a:gd name="T36" fmla="*/ 2147483647 w 237"/>
                  <a:gd name="T37" fmla="*/ 2147483647 h 123"/>
                  <a:gd name="T38" fmla="*/ 2147483647 w 237"/>
                  <a:gd name="T39" fmla="*/ 2147483647 h 123"/>
                  <a:gd name="T40" fmla="*/ 2147483647 w 237"/>
                  <a:gd name="T41" fmla="*/ 2147483647 h 123"/>
                  <a:gd name="T42" fmla="*/ 2147483647 w 237"/>
                  <a:gd name="T43" fmla="*/ 2147483647 h 123"/>
                  <a:gd name="T44" fmla="*/ 2147483647 w 237"/>
                  <a:gd name="T45" fmla="*/ 2147483647 h 123"/>
                  <a:gd name="T46" fmla="*/ 2147483647 w 237"/>
                  <a:gd name="T47" fmla="*/ 2147483647 h 123"/>
                  <a:gd name="T48" fmla="*/ 2147483647 w 237"/>
                  <a:gd name="T49" fmla="*/ 2147483647 h 123"/>
                  <a:gd name="T50" fmla="*/ 2147483647 w 237"/>
                  <a:gd name="T51" fmla="*/ 2147483647 h 123"/>
                  <a:gd name="T52" fmla="*/ 2147483647 w 237"/>
                  <a:gd name="T53" fmla="*/ 2147483647 h 123"/>
                  <a:gd name="T54" fmla="*/ 2147483647 w 237"/>
                  <a:gd name="T55" fmla="*/ 2147483647 h 123"/>
                  <a:gd name="T56" fmla="*/ 2147483647 w 237"/>
                  <a:gd name="T57" fmla="*/ 2147483647 h 123"/>
                  <a:gd name="T58" fmla="*/ 2147483647 w 237"/>
                  <a:gd name="T59" fmla="*/ 2147483647 h 123"/>
                  <a:gd name="T60" fmla="*/ 2147483647 w 237"/>
                  <a:gd name="T61" fmla="*/ 2147483647 h 123"/>
                  <a:gd name="T62" fmla="*/ 2147483647 w 237"/>
                  <a:gd name="T63" fmla="*/ 2147483647 h 123"/>
                  <a:gd name="T64" fmla="*/ 2147483647 w 237"/>
                  <a:gd name="T65" fmla="*/ 2147483647 h 123"/>
                  <a:gd name="T66" fmla="*/ 2147483647 w 237"/>
                  <a:gd name="T67" fmla="*/ 2147483647 h 123"/>
                  <a:gd name="T68" fmla="*/ 2147483647 w 237"/>
                  <a:gd name="T69" fmla="*/ 2147483647 h 123"/>
                  <a:gd name="T70" fmla="*/ 2147483647 w 237"/>
                  <a:gd name="T71" fmla="*/ 2147483647 h 123"/>
                  <a:gd name="T72" fmla="*/ 2147483647 w 237"/>
                  <a:gd name="T73" fmla="*/ 2147483647 h 123"/>
                  <a:gd name="T74" fmla="*/ 2147483647 w 237"/>
                  <a:gd name="T75" fmla="*/ 2147483647 h 123"/>
                  <a:gd name="T76" fmla="*/ 2147483647 w 237"/>
                  <a:gd name="T77" fmla="*/ 2147483647 h 123"/>
                  <a:gd name="T78" fmla="*/ 2147483647 w 237"/>
                  <a:gd name="T79" fmla="*/ 2147483647 h 123"/>
                  <a:gd name="T80" fmla="*/ 2147483647 w 237"/>
                  <a:gd name="T81" fmla="*/ 2147483647 h 123"/>
                  <a:gd name="T82" fmla="*/ 2147483647 w 237"/>
                  <a:gd name="T83" fmla="*/ 2147483647 h 123"/>
                  <a:gd name="T84" fmla="*/ 2147483647 w 237"/>
                  <a:gd name="T85" fmla="*/ 2147483647 h 123"/>
                  <a:gd name="T86" fmla="*/ 2147483647 w 237"/>
                  <a:gd name="T87" fmla="*/ 2147483647 h 123"/>
                  <a:gd name="T88" fmla="*/ 2147483647 w 237"/>
                  <a:gd name="T89" fmla="*/ 0 h 123"/>
                  <a:gd name="T90" fmla="*/ 2147483647 w 237"/>
                  <a:gd name="T91" fmla="*/ 2147483647 h 123"/>
                  <a:gd name="T92" fmla="*/ 2147483647 w 237"/>
                  <a:gd name="T93" fmla="*/ 2147483647 h 123"/>
                  <a:gd name="T94" fmla="*/ 2147483647 w 237"/>
                  <a:gd name="T95" fmla="*/ 2147483647 h 123"/>
                  <a:gd name="T96" fmla="*/ 2147483647 w 237"/>
                  <a:gd name="T97" fmla="*/ 2147483647 h 123"/>
                  <a:gd name="T98" fmla="*/ 2147483647 w 237"/>
                  <a:gd name="T99" fmla="*/ 2147483647 h 123"/>
                  <a:gd name="T100" fmla="*/ 2147483647 w 237"/>
                  <a:gd name="T101" fmla="*/ 2147483647 h 123"/>
                  <a:gd name="T102" fmla="*/ 2147483647 w 237"/>
                  <a:gd name="T103" fmla="*/ 2147483647 h 123"/>
                  <a:gd name="T104" fmla="*/ 2147483647 w 237"/>
                  <a:gd name="T105" fmla="*/ 2147483647 h 123"/>
                  <a:gd name="T106" fmla="*/ 2147483647 w 237"/>
                  <a:gd name="T107" fmla="*/ 2147483647 h 12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7"/>
                  <a:gd name="T163" fmla="*/ 0 h 123"/>
                  <a:gd name="T164" fmla="*/ 237 w 237"/>
                  <a:gd name="T165" fmla="*/ 123 h 12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7" h="123">
                    <a:moveTo>
                      <a:pt x="1" y="42"/>
                    </a:moveTo>
                    <a:lnTo>
                      <a:pt x="0" y="53"/>
                    </a:lnTo>
                    <a:lnTo>
                      <a:pt x="0" y="54"/>
                    </a:lnTo>
                    <a:lnTo>
                      <a:pt x="1" y="57"/>
                    </a:lnTo>
                    <a:lnTo>
                      <a:pt x="1" y="61"/>
                    </a:lnTo>
                    <a:lnTo>
                      <a:pt x="3" y="62"/>
                    </a:lnTo>
                    <a:lnTo>
                      <a:pt x="3" y="63"/>
                    </a:lnTo>
                    <a:lnTo>
                      <a:pt x="1" y="66"/>
                    </a:lnTo>
                    <a:lnTo>
                      <a:pt x="2" y="76"/>
                    </a:lnTo>
                    <a:lnTo>
                      <a:pt x="3" y="77"/>
                    </a:lnTo>
                    <a:lnTo>
                      <a:pt x="5" y="77"/>
                    </a:lnTo>
                    <a:lnTo>
                      <a:pt x="5" y="78"/>
                    </a:lnTo>
                    <a:lnTo>
                      <a:pt x="7" y="76"/>
                    </a:lnTo>
                    <a:lnTo>
                      <a:pt x="8" y="77"/>
                    </a:lnTo>
                    <a:lnTo>
                      <a:pt x="11" y="84"/>
                    </a:lnTo>
                    <a:lnTo>
                      <a:pt x="14" y="84"/>
                    </a:lnTo>
                    <a:lnTo>
                      <a:pt x="16" y="88"/>
                    </a:lnTo>
                    <a:lnTo>
                      <a:pt x="20" y="91"/>
                    </a:lnTo>
                    <a:lnTo>
                      <a:pt x="21" y="89"/>
                    </a:lnTo>
                    <a:lnTo>
                      <a:pt x="22" y="92"/>
                    </a:lnTo>
                    <a:lnTo>
                      <a:pt x="25" y="93"/>
                    </a:lnTo>
                    <a:lnTo>
                      <a:pt x="26" y="96"/>
                    </a:lnTo>
                    <a:lnTo>
                      <a:pt x="28" y="97"/>
                    </a:lnTo>
                    <a:lnTo>
                      <a:pt x="29" y="102"/>
                    </a:lnTo>
                    <a:lnTo>
                      <a:pt x="31" y="102"/>
                    </a:lnTo>
                    <a:lnTo>
                      <a:pt x="33" y="104"/>
                    </a:lnTo>
                    <a:lnTo>
                      <a:pt x="34" y="119"/>
                    </a:lnTo>
                    <a:lnTo>
                      <a:pt x="36" y="122"/>
                    </a:lnTo>
                    <a:lnTo>
                      <a:pt x="37" y="122"/>
                    </a:lnTo>
                    <a:lnTo>
                      <a:pt x="45" y="102"/>
                    </a:lnTo>
                    <a:lnTo>
                      <a:pt x="46" y="102"/>
                    </a:lnTo>
                    <a:lnTo>
                      <a:pt x="47" y="101"/>
                    </a:lnTo>
                    <a:lnTo>
                      <a:pt x="48" y="99"/>
                    </a:lnTo>
                    <a:lnTo>
                      <a:pt x="49" y="98"/>
                    </a:lnTo>
                    <a:lnTo>
                      <a:pt x="49" y="97"/>
                    </a:lnTo>
                    <a:lnTo>
                      <a:pt x="53" y="93"/>
                    </a:lnTo>
                    <a:lnTo>
                      <a:pt x="54" y="73"/>
                    </a:lnTo>
                    <a:lnTo>
                      <a:pt x="58" y="66"/>
                    </a:lnTo>
                    <a:lnTo>
                      <a:pt x="60" y="65"/>
                    </a:lnTo>
                    <a:lnTo>
                      <a:pt x="61" y="65"/>
                    </a:lnTo>
                    <a:lnTo>
                      <a:pt x="68" y="66"/>
                    </a:lnTo>
                    <a:lnTo>
                      <a:pt x="71" y="67"/>
                    </a:lnTo>
                    <a:lnTo>
                      <a:pt x="75" y="73"/>
                    </a:lnTo>
                    <a:lnTo>
                      <a:pt x="79" y="76"/>
                    </a:lnTo>
                    <a:lnTo>
                      <a:pt x="79" y="79"/>
                    </a:lnTo>
                    <a:lnTo>
                      <a:pt x="79" y="85"/>
                    </a:lnTo>
                    <a:lnTo>
                      <a:pt x="79" y="92"/>
                    </a:lnTo>
                    <a:lnTo>
                      <a:pt x="80" y="94"/>
                    </a:lnTo>
                    <a:lnTo>
                      <a:pt x="82" y="103"/>
                    </a:lnTo>
                    <a:lnTo>
                      <a:pt x="84" y="104"/>
                    </a:lnTo>
                    <a:lnTo>
                      <a:pt x="91" y="104"/>
                    </a:lnTo>
                    <a:lnTo>
                      <a:pt x="95" y="107"/>
                    </a:lnTo>
                    <a:lnTo>
                      <a:pt x="99" y="114"/>
                    </a:lnTo>
                    <a:lnTo>
                      <a:pt x="101" y="114"/>
                    </a:lnTo>
                    <a:lnTo>
                      <a:pt x="106" y="114"/>
                    </a:lnTo>
                    <a:lnTo>
                      <a:pt x="116" y="99"/>
                    </a:lnTo>
                    <a:lnTo>
                      <a:pt x="128" y="84"/>
                    </a:lnTo>
                    <a:lnTo>
                      <a:pt x="129" y="82"/>
                    </a:lnTo>
                    <a:lnTo>
                      <a:pt x="129" y="81"/>
                    </a:lnTo>
                    <a:lnTo>
                      <a:pt x="132" y="80"/>
                    </a:lnTo>
                    <a:lnTo>
                      <a:pt x="133" y="78"/>
                    </a:lnTo>
                    <a:lnTo>
                      <a:pt x="138" y="74"/>
                    </a:lnTo>
                    <a:lnTo>
                      <a:pt x="140" y="74"/>
                    </a:lnTo>
                    <a:lnTo>
                      <a:pt x="141" y="72"/>
                    </a:lnTo>
                    <a:lnTo>
                      <a:pt x="146" y="72"/>
                    </a:lnTo>
                    <a:lnTo>
                      <a:pt x="146" y="73"/>
                    </a:lnTo>
                    <a:lnTo>
                      <a:pt x="148" y="72"/>
                    </a:lnTo>
                    <a:lnTo>
                      <a:pt x="149" y="65"/>
                    </a:lnTo>
                    <a:lnTo>
                      <a:pt x="151" y="65"/>
                    </a:lnTo>
                    <a:lnTo>
                      <a:pt x="156" y="63"/>
                    </a:lnTo>
                    <a:lnTo>
                      <a:pt x="157" y="64"/>
                    </a:lnTo>
                    <a:lnTo>
                      <a:pt x="158" y="67"/>
                    </a:lnTo>
                    <a:lnTo>
                      <a:pt x="158" y="68"/>
                    </a:lnTo>
                    <a:lnTo>
                      <a:pt x="159" y="68"/>
                    </a:lnTo>
                    <a:lnTo>
                      <a:pt x="160" y="67"/>
                    </a:lnTo>
                    <a:lnTo>
                      <a:pt x="163" y="69"/>
                    </a:lnTo>
                    <a:lnTo>
                      <a:pt x="164" y="70"/>
                    </a:lnTo>
                    <a:lnTo>
                      <a:pt x="166" y="70"/>
                    </a:lnTo>
                    <a:lnTo>
                      <a:pt x="168" y="69"/>
                    </a:lnTo>
                    <a:lnTo>
                      <a:pt x="171" y="69"/>
                    </a:lnTo>
                    <a:lnTo>
                      <a:pt x="171" y="70"/>
                    </a:lnTo>
                    <a:lnTo>
                      <a:pt x="172" y="74"/>
                    </a:lnTo>
                    <a:lnTo>
                      <a:pt x="173" y="81"/>
                    </a:lnTo>
                    <a:lnTo>
                      <a:pt x="175" y="82"/>
                    </a:lnTo>
                    <a:lnTo>
                      <a:pt x="180" y="82"/>
                    </a:lnTo>
                    <a:lnTo>
                      <a:pt x="182" y="84"/>
                    </a:lnTo>
                    <a:lnTo>
                      <a:pt x="185" y="89"/>
                    </a:lnTo>
                    <a:lnTo>
                      <a:pt x="184" y="92"/>
                    </a:lnTo>
                    <a:lnTo>
                      <a:pt x="182" y="96"/>
                    </a:lnTo>
                    <a:lnTo>
                      <a:pt x="183" y="100"/>
                    </a:lnTo>
                    <a:lnTo>
                      <a:pt x="184" y="102"/>
                    </a:lnTo>
                    <a:lnTo>
                      <a:pt x="192" y="102"/>
                    </a:lnTo>
                    <a:lnTo>
                      <a:pt x="196" y="104"/>
                    </a:lnTo>
                    <a:lnTo>
                      <a:pt x="196" y="106"/>
                    </a:lnTo>
                    <a:lnTo>
                      <a:pt x="198" y="107"/>
                    </a:lnTo>
                    <a:lnTo>
                      <a:pt x="204" y="107"/>
                    </a:lnTo>
                    <a:lnTo>
                      <a:pt x="204" y="109"/>
                    </a:lnTo>
                    <a:lnTo>
                      <a:pt x="205" y="109"/>
                    </a:lnTo>
                    <a:lnTo>
                      <a:pt x="205" y="111"/>
                    </a:lnTo>
                    <a:lnTo>
                      <a:pt x="204" y="112"/>
                    </a:lnTo>
                    <a:lnTo>
                      <a:pt x="204" y="114"/>
                    </a:lnTo>
                    <a:lnTo>
                      <a:pt x="236" y="112"/>
                    </a:lnTo>
                    <a:lnTo>
                      <a:pt x="234" y="64"/>
                    </a:lnTo>
                    <a:lnTo>
                      <a:pt x="232" y="53"/>
                    </a:lnTo>
                    <a:lnTo>
                      <a:pt x="219" y="53"/>
                    </a:lnTo>
                    <a:lnTo>
                      <a:pt x="205" y="46"/>
                    </a:lnTo>
                    <a:lnTo>
                      <a:pt x="202" y="45"/>
                    </a:lnTo>
                    <a:lnTo>
                      <a:pt x="199" y="43"/>
                    </a:lnTo>
                    <a:lnTo>
                      <a:pt x="192" y="41"/>
                    </a:lnTo>
                    <a:lnTo>
                      <a:pt x="189" y="43"/>
                    </a:lnTo>
                    <a:lnTo>
                      <a:pt x="186" y="47"/>
                    </a:lnTo>
                    <a:lnTo>
                      <a:pt x="187" y="56"/>
                    </a:lnTo>
                    <a:lnTo>
                      <a:pt x="183" y="57"/>
                    </a:lnTo>
                    <a:lnTo>
                      <a:pt x="184" y="60"/>
                    </a:lnTo>
                    <a:lnTo>
                      <a:pt x="181" y="59"/>
                    </a:lnTo>
                    <a:lnTo>
                      <a:pt x="165" y="59"/>
                    </a:lnTo>
                    <a:lnTo>
                      <a:pt x="164" y="58"/>
                    </a:lnTo>
                    <a:lnTo>
                      <a:pt x="163" y="56"/>
                    </a:lnTo>
                    <a:lnTo>
                      <a:pt x="158" y="53"/>
                    </a:lnTo>
                    <a:lnTo>
                      <a:pt x="157" y="50"/>
                    </a:lnTo>
                    <a:lnTo>
                      <a:pt x="156" y="50"/>
                    </a:lnTo>
                    <a:lnTo>
                      <a:pt x="154" y="50"/>
                    </a:lnTo>
                    <a:lnTo>
                      <a:pt x="152" y="49"/>
                    </a:lnTo>
                    <a:lnTo>
                      <a:pt x="152" y="48"/>
                    </a:lnTo>
                    <a:lnTo>
                      <a:pt x="150" y="47"/>
                    </a:lnTo>
                    <a:lnTo>
                      <a:pt x="148" y="47"/>
                    </a:lnTo>
                    <a:lnTo>
                      <a:pt x="146" y="46"/>
                    </a:lnTo>
                    <a:lnTo>
                      <a:pt x="144" y="42"/>
                    </a:lnTo>
                    <a:lnTo>
                      <a:pt x="142" y="42"/>
                    </a:lnTo>
                    <a:lnTo>
                      <a:pt x="141" y="36"/>
                    </a:lnTo>
                    <a:lnTo>
                      <a:pt x="141" y="28"/>
                    </a:lnTo>
                    <a:lnTo>
                      <a:pt x="140" y="16"/>
                    </a:lnTo>
                    <a:lnTo>
                      <a:pt x="128" y="1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2" y="4"/>
                    </a:lnTo>
                    <a:lnTo>
                      <a:pt x="107" y="4"/>
                    </a:lnTo>
                    <a:lnTo>
                      <a:pt x="104" y="4"/>
                    </a:lnTo>
                    <a:lnTo>
                      <a:pt x="102" y="5"/>
                    </a:lnTo>
                    <a:lnTo>
                      <a:pt x="104" y="7"/>
                    </a:lnTo>
                    <a:lnTo>
                      <a:pt x="102" y="8"/>
                    </a:lnTo>
                    <a:lnTo>
                      <a:pt x="102" y="9"/>
                    </a:lnTo>
                    <a:lnTo>
                      <a:pt x="98" y="14"/>
                    </a:lnTo>
                    <a:lnTo>
                      <a:pt x="92" y="17"/>
                    </a:lnTo>
                    <a:lnTo>
                      <a:pt x="86" y="19"/>
                    </a:lnTo>
                    <a:lnTo>
                      <a:pt x="83" y="20"/>
                    </a:lnTo>
                    <a:lnTo>
                      <a:pt x="75" y="20"/>
                    </a:lnTo>
                    <a:lnTo>
                      <a:pt x="74" y="20"/>
                    </a:lnTo>
                    <a:lnTo>
                      <a:pt x="74" y="19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61" y="20"/>
                    </a:lnTo>
                    <a:lnTo>
                      <a:pt x="52" y="20"/>
                    </a:lnTo>
                    <a:lnTo>
                      <a:pt x="51" y="21"/>
                    </a:lnTo>
                    <a:lnTo>
                      <a:pt x="51" y="20"/>
                    </a:lnTo>
                    <a:lnTo>
                      <a:pt x="46" y="21"/>
                    </a:lnTo>
                    <a:lnTo>
                      <a:pt x="36" y="25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20" y="34"/>
                    </a:lnTo>
                    <a:lnTo>
                      <a:pt x="19" y="34"/>
                    </a:lnTo>
                    <a:lnTo>
                      <a:pt x="1" y="42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rgbClr val="FFFFFF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41" name="Freeform 16"/>
              <p:cNvSpPr>
                <a:spLocks/>
              </p:cNvSpPr>
              <p:nvPr/>
            </p:nvSpPr>
            <p:spPr bwMode="auto">
              <a:xfrm>
                <a:off x="7432675" y="4308475"/>
                <a:ext cx="676275" cy="717550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2147483647 w 208"/>
                  <a:gd name="T5" fmla="*/ 2147483647 h 209"/>
                  <a:gd name="T6" fmla="*/ 2147483647 w 208"/>
                  <a:gd name="T7" fmla="*/ 2147483647 h 209"/>
                  <a:gd name="T8" fmla="*/ 2147483647 w 208"/>
                  <a:gd name="T9" fmla="*/ 2147483647 h 209"/>
                  <a:gd name="T10" fmla="*/ 2147483647 w 208"/>
                  <a:gd name="T11" fmla="*/ 2147483647 h 209"/>
                  <a:gd name="T12" fmla="*/ 2147483647 w 208"/>
                  <a:gd name="T13" fmla="*/ 2147483647 h 209"/>
                  <a:gd name="T14" fmla="*/ 2147483647 w 208"/>
                  <a:gd name="T15" fmla="*/ 2147483647 h 209"/>
                  <a:gd name="T16" fmla="*/ 2147483647 w 208"/>
                  <a:gd name="T17" fmla="*/ 2147483647 h 209"/>
                  <a:gd name="T18" fmla="*/ 2147483647 w 208"/>
                  <a:gd name="T19" fmla="*/ 2147483647 h 209"/>
                  <a:gd name="T20" fmla="*/ 2147483647 w 208"/>
                  <a:gd name="T21" fmla="*/ 2147483647 h 209"/>
                  <a:gd name="T22" fmla="*/ 2147483647 w 208"/>
                  <a:gd name="T23" fmla="*/ 2147483647 h 209"/>
                  <a:gd name="T24" fmla="*/ 2147483647 w 208"/>
                  <a:gd name="T25" fmla="*/ 2147483647 h 209"/>
                  <a:gd name="T26" fmla="*/ 2147483647 w 208"/>
                  <a:gd name="T27" fmla="*/ 2147483647 h 209"/>
                  <a:gd name="T28" fmla="*/ 2147483647 w 208"/>
                  <a:gd name="T29" fmla="*/ 2147483647 h 209"/>
                  <a:gd name="T30" fmla="*/ 2147483647 w 208"/>
                  <a:gd name="T31" fmla="*/ 2147483647 h 209"/>
                  <a:gd name="T32" fmla="*/ 2147483647 w 208"/>
                  <a:gd name="T33" fmla="*/ 2147483647 h 209"/>
                  <a:gd name="T34" fmla="*/ 2147483647 w 208"/>
                  <a:gd name="T35" fmla="*/ 2147483647 h 209"/>
                  <a:gd name="T36" fmla="*/ 2147483647 w 208"/>
                  <a:gd name="T37" fmla="*/ 2147483647 h 209"/>
                  <a:gd name="T38" fmla="*/ 2147483647 w 208"/>
                  <a:gd name="T39" fmla="*/ 2147483647 h 209"/>
                  <a:gd name="T40" fmla="*/ 2147483647 w 208"/>
                  <a:gd name="T41" fmla="*/ 2147483647 h 209"/>
                  <a:gd name="T42" fmla="*/ 2147483647 w 208"/>
                  <a:gd name="T43" fmla="*/ 2147483647 h 209"/>
                  <a:gd name="T44" fmla="*/ 2147483647 w 208"/>
                  <a:gd name="T45" fmla="*/ 2147483647 h 209"/>
                  <a:gd name="T46" fmla="*/ 2147483647 w 208"/>
                  <a:gd name="T47" fmla="*/ 0 h 209"/>
                  <a:gd name="T48" fmla="*/ 2147483647 w 208"/>
                  <a:gd name="T49" fmla="*/ 0 h 209"/>
                  <a:gd name="T50" fmla="*/ 2147483647 w 208"/>
                  <a:gd name="T51" fmla="*/ 2147483647 h 209"/>
                  <a:gd name="T52" fmla="*/ 2147483647 w 208"/>
                  <a:gd name="T53" fmla="*/ 2147483647 h 209"/>
                  <a:gd name="T54" fmla="*/ 2147483647 w 208"/>
                  <a:gd name="T55" fmla="*/ 2147483647 h 209"/>
                  <a:gd name="T56" fmla="*/ 2147483647 w 208"/>
                  <a:gd name="T57" fmla="*/ 2147483647 h 209"/>
                  <a:gd name="T58" fmla="*/ 2147483647 w 208"/>
                  <a:gd name="T59" fmla="*/ 2147483647 h 209"/>
                  <a:gd name="T60" fmla="*/ 2147483647 w 208"/>
                  <a:gd name="T61" fmla="*/ 2147483647 h 209"/>
                  <a:gd name="T62" fmla="*/ 2147483647 w 208"/>
                  <a:gd name="T63" fmla="*/ 2147483647 h 209"/>
                  <a:gd name="T64" fmla="*/ 2147483647 w 208"/>
                  <a:gd name="T65" fmla="*/ 2147483647 h 209"/>
                  <a:gd name="T66" fmla="*/ 2147483647 w 208"/>
                  <a:gd name="T67" fmla="*/ 2147483647 h 209"/>
                  <a:gd name="T68" fmla="*/ 0 w 208"/>
                  <a:gd name="T69" fmla="*/ 2147483647 h 20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08"/>
                  <a:gd name="T106" fmla="*/ 0 h 209"/>
                  <a:gd name="T107" fmla="*/ 208 w 208"/>
                  <a:gd name="T108" fmla="*/ 209 h 20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08" h="209">
                    <a:moveTo>
                      <a:pt x="0" y="70"/>
                    </a:moveTo>
                    <a:lnTo>
                      <a:pt x="1" y="65"/>
                    </a:lnTo>
                    <a:lnTo>
                      <a:pt x="3" y="63"/>
                    </a:lnTo>
                    <a:lnTo>
                      <a:pt x="10" y="57"/>
                    </a:lnTo>
                    <a:lnTo>
                      <a:pt x="13" y="55"/>
                    </a:lnTo>
                    <a:lnTo>
                      <a:pt x="19" y="50"/>
                    </a:lnTo>
                    <a:lnTo>
                      <a:pt x="22" y="50"/>
                    </a:lnTo>
                    <a:lnTo>
                      <a:pt x="24" y="49"/>
                    </a:lnTo>
                    <a:lnTo>
                      <a:pt x="25" y="48"/>
                    </a:lnTo>
                    <a:lnTo>
                      <a:pt x="28" y="46"/>
                    </a:lnTo>
                    <a:lnTo>
                      <a:pt x="32" y="43"/>
                    </a:lnTo>
                    <a:lnTo>
                      <a:pt x="39" y="40"/>
                    </a:lnTo>
                    <a:lnTo>
                      <a:pt x="41" y="38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8" y="34"/>
                    </a:lnTo>
                    <a:lnTo>
                      <a:pt x="66" y="33"/>
                    </a:lnTo>
                    <a:lnTo>
                      <a:pt x="72" y="31"/>
                    </a:lnTo>
                    <a:lnTo>
                      <a:pt x="74" y="30"/>
                    </a:lnTo>
                    <a:lnTo>
                      <a:pt x="79" y="30"/>
                    </a:lnTo>
                    <a:lnTo>
                      <a:pt x="81" y="29"/>
                    </a:lnTo>
                    <a:lnTo>
                      <a:pt x="91" y="27"/>
                    </a:lnTo>
                    <a:lnTo>
                      <a:pt x="95" y="26"/>
                    </a:lnTo>
                    <a:lnTo>
                      <a:pt x="100" y="25"/>
                    </a:lnTo>
                    <a:lnTo>
                      <a:pt x="104" y="23"/>
                    </a:lnTo>
                    <a:lnTo>
                      <a:pt x="108" y="22"/>
                    </a:lnTo>
                    <a:lnTo>
                      <a:pt x="109" y="21"/>
                    </a:lnTo>
                    <a:lnTo>
                      <a:pt x="114" y="19"/>
                    </a:lnTo>
                    <a:lnTo>
                      <a:pt x="115" y="19"/>
                    </a:lnTo>
                    <a:lnTo>
                      <a:pt x="117" y="18"/>
                    </a:lnTo>
                    <a:lnTo>
                      <a:pt x="122" y="12"/>
                    </a:lnTo>
                    <a:lnTo>
                      <a:pt x="124" y="11"/>
                    </a:lnTo>
                    <a:lnTo>
                      <a:pt x="125" y="10"/>
                    </a:lnTo>
                    <a:lnTo>
                      <a:pt x="125" y="9"/>
                    </a:lnTo>
                    <a:lnTo>
                      <a:pt x="128" y="9"/>
                    </a:lnTo>
                    <a:lnTo>
                      <a:pt x="131" y="8"/>
                    </a:lnTo>
                    <a:lnTo>
                      <a:pt x="134" y="6"/>
                    </a:lnTo>
                    <a:lnTo>
                      <a:pt x="135" y="6"/>
                    </a:lnTo>
                    <a:lnTo>
                      <a:pt x="139" y="6"/>
                    </a:lnTo>
                    <a:lnTo>
                      <a:pt x="140" y="6"/>
                    </a:lnTo>
                    <a:lnTo>
                      <a:pt x="142" y="6"/>
                    </a:lnTo>
                    <a:lnTo>
                      <a:pt x="146" y="7"/>
                    </a:lnTo>
                    <a:lnTo>
                      <a:pt x="147" y="6"/>
                    </a:lnTo>
                    <a:lnTo>
                      <a:pt x="148" y="6"/>
                    </a:lnTo>
                    <a:lnTo>
                      <a:pt x="149" y="6"/>
                    </a:lnTo>
                    <a:lnTo>
                      <a:pt x="150" y="6"/>
                    </a:lnTo>
                    <a:lnTo>
                      <a:pt x="154" y="2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8" y="2"/>
                    </a:lnTo>
                    <a:lnTo>
                      <a:pt x="182" y="4"/>
                    </a:lnTo>
                    <a:lnTo>
                      <a:pt x="191" y="4"/>
                    </a:lnTo>
                    <a:lnTo>
                      <a:pt x="201" y="6"/>
                    </a:lnTo>
                    <a:lnTo>
                      <a:pt x="204" y="6"/>
                    </a:lnTo>
                    <a:lnTo>
                      <a:pt x="207" y="37"/>
                    </a:lnTo>
                    <a:lnTo>
                      <a:pt x="201" y="64"/>
                    </a:lnTo>
                    <a:lnTo>
                      <a:pt x="180" y="93"/>
                    </a:lnTo>
                    <a:lnTo>
                      <a:pt x="98" y="208"/>
                    </a:lnTo>
                    <a:lnTo>
                      <a:pt x="39" y="124"/>
                    </a:lnTo>
                    <a:lnTo>
                      <a:pt x="28" y="107"/>
                    </a:lnTo>
                    <a:lnTo>
                      <a:pt x="26" y="111"/>
                    </a:lnTo>
                    <a:lnTo>
                      <a:pt x="18" y="108"/>
                    </a:lnTo>
                    <a:lnTo>
                      <a:pt x="15" y="106"/>
                    </a:lnTo>
                    <a:lnTo>
                      <a:pt x="12" y="106"/>
                    </a:lnTo>
                    <a:lnTo>
                      <a:pt x="5" y="106"/>
                    </a:lnTo>
                    <a:lnTo>
                      <a:pt x="3" y="76"/>
                    </a:lnTo>
                    <a:lnTo>
                      <a:pt x="1" y="75"/>
                    </a:lnTo>
                    <a:lnTo>
                      <a:pt x="0" y="70"/>
                    </a:lnTo>
                  </a:path>
                </a:pathLst>
              </a:custGeom>
              <a:pattFill prst="pct5">
                <a:fgClr>
                  <a:schemeClr val="bg1"/>
                </a:fgClr>
                <a:bgClr>
                  <a:schemeClr val="tx1"/>
                </a:bgClr>
              </a:patt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7" name="52 Grupo"/>
            <p:cNvGrpSpPr>
              <a:grpSpLocks/>
            </p:cNvGrpSpPr>
            <p:nvPr/>
          </p:nvGrpSpPr>
          <p:grpSpPr bwMode="auto">
            <a:xfrm>
              <a:off x="3071813" y="1416050"/>
              <a:ext cx="2732087" cy="3190875"/>
              <a:chOff x="3071813" y="1416050"/>
              <a:chExt cx="2732087" cy="3190875"/>
            </a:xfrm>
          </p:grpSpPr>
          <p:sp>
            <p:nvSpPr>
              <p:cNvPr id="16428" name="Freeform 6"/>
              <p:cNvSpPr>
                <a:spLocks/>
              </p:cNvSpPr>
              <p:nvPr/>
            </p:nvSpPr>
            <p:spPr bwMode="auto">
              <a:xfrm>
                <a:off x="4233863" y="2020888"/>
                <a:ext cx="936625" cy="1562100"/>
              </a:xfrm>
              <a:custGeom>
                <a:avLst/>
                <a:gdLst>
                  <a:gd name="T0" fmla="*/ 2147483647 w 285"/>
                  <a:gd name="T1" fmla="*/ 2147483647 h 457"/>
                  <a:gd name="T2" fmla="*/ 2147483647 w 285"/>
                  <a:gd name="T3" fmla="*/ 2147483647 h 457"/>
                  <a:gd name="T4" fmla="*/ 2147483647 w 285"/>
                  <a:gd name="T5" fmla="*/ 2147483647 h 457"/>
                  <a:gd name="T6" fmla="*/ 2147483647 w 285"/>
                  <a:gd name="T7" fmla="*/ 2147483647 h 457"/>
                  <a:gd name="T8" fmla="*/ 2147483647 w 285"/>
                  <a:gd name="T9" fmla="*/ 2147483647 h 457"/>
                  <a:gd name="T10" fmla="*/ 2147483647 w 285"/>
                  <a:gd name="T11" fmla="*/ 2147483647 h 457"/>
                  <a:gd name="T12" fmla="*/ 2147483647 w 285"/>
                  <a:gd name="T13" fmla="*/ 2147483647 h 457"/>
                  <a:gd name="T14" fmla="*/ 2147483647 w 285"/>
                  <a:gd name="T15" fmla="*/ 2147483647 h 457"/>
                  <a:gd name="T16" fmla="*/ 2147483647 w 285"/>
                  <a:gd name="T17" fmla="*/ 2147483647 h 457"/>
                  <a:gd name="T18" fmla="*/ 2147483647 w 285"/>
                  <a:gd name="T19" fmla="*/ 2147483647 h 457"/>
                  <a:gd name="T20" fmla="*/ 2147483647 w 285"/>
                  <a:gd name="T21" fmla="*/ 2147483647 h 457"/>
                  <a:gd name="T22" fmla="*/ 2147483647 w 285"/>
                  <a:gd name="T23" fmla="*/ 2147483647 h 457"/>
                  <a:gd name="T24" fmla="*/ 2147483647 w 285"/>
                  <a:gd name="T25" fmla="*/ 2147483647 h 457"/>
                  <a:gd name="T26" fmla="*/ 2147483647 w 285"/>
                  <a:gd name="T27" fmla="*/ 2147483647 h 457"/>
                  <a:gd name="T28" fmla="*/ 2147483647 w 285"/>
                  <a:gd name="T29" fmla="*/ 2147483647 h 457"/>
                  <a:gd name="T30" fmla="*/ 2147483647 w 285"/>
                  <a:gd name="T31" fmla="*/ 2147483647 h 457"/>
                  <a:gd name="T32" fmla="*/ 2147483647 w 285"/>
                  <a:gd name="T33" fmla="*/ 2147483647 h 457"/>
                  <a:gd name="T34" fmla="*/ 2147483647 w 285"/>
                  <a:gd name="T35" fmla="*/ 2147483647 h 457"/>
                  <a:gd name="T36" fmla="*/ 2147483647 w 285"/>
                  <a:gd name="T37" fmla="*/ 2147483647 h 457"/>
                  <a:gd name="T38" fmla="*/ 2147483647 w 285"/>
                  <a:gd name="T39" fmla="*/ 2147483647 h 457"/>
                  <a:gd name="T40" fmla="*/ 2147483647 w 285"/>
                  <a:gd name="T41" fmla="*/ 2147483647 h 457"/>
                  <a:gd name="T42" fmla="*/ 2147483647 w 285"/>
                  <a:gd name="T43" fmla="*/ 2147483647 h 457"/>
                  <a:gd name="T44" fmla="*/ 2147483647 w 285"/>
                  <a:gd name="T45" fmla="*/ 2147483647 h 457"/>
                  <a:gd name="T46" fmla="*/ 2147483647 w 285"/>
                  <a:gd name="T47" fmla="*/ 2147483647 h 457"/>
                  <a:gd name="T48" fmla="*/ 2147483647 w 285"/>
                  <a:gd name="T49" fmla="*/ 2147483647 h 457"/>
                  <a:gd name="T50" fmla="*/ 2147483647 w 285"/>
                  <a:gd name="T51" fmla="*/ 2147483647 h 457"/>
                  <a:gd name="T52" fmla="*/ 2147483647 w 285"/>
                  <a:gd name="T53" fmla="*/ 2147483647 h 457"/>
                  <a:gd name="T54" fmla="*/ 2147483647 w 285"/>
                  <a:gd name="T55" fmla="*/ 2147483647 h 457"/>
                  <a:gd name="T56" fmla="*/ 2147483647 w 285"/>
                  <a:gd name="T57" fmla="*/ 2147483647 h 457"/>
                  <a:gd name="T58" fmla="*/ 2147483647 w 285"/>
                  <a:gd name="T59" fmla="*/ 2147483647 h 457"/>
                  <a:gd name="T60" fmla="*/ 2147483647 w 285"/>
                  <a:gd name="T61" fmla="*/ 2147483647 h 457"/>
                  <a:gd name="T62" fmla="*/ 2147483647 w 285"/>
                  <a:gd name="T63" fmla="*/ 2147483647 h 457"/>
                  <a:gd name="T64" fmla="*/ 2147483647 w 285"/>
                  <a:gd name="T65" fmla="*/ 2147483647 h 457"/>
                  <a:gd name="T66" fmla="*/ 2147483647 w 285"/>
                  <a:gd name="T67" fmla="*/ 2147483647 h 457"/>
                  <a:gd name="T68" fmla="*/ 2147483647 w 285"/>
                  <a:gd name="T69" fmla="*/ 2147483647 h 457"/>
                  <a:gd name="T70" fmla="*/ 2147483647 w 285"/>
                  <a:gd name="T71" fmla="*/ 2147483647 h 457"/>
                  <a:gd name="T72" fmla="*/ 2147483647 w 285"/>
                  <a:gd name="T73" fmla="*/ 2147483647 h 457"/>
                  <a:gd name="T74" fmla="*/ 2147483647 w 285"/>
                  <a:gd name="T75" fmla="*/ 2147483647 h 457"/>
                  <a:gd name="T76" fmla="*/ 2147483647 w 285"/>
                  <a:gd name="T77" fmla="*/ 2147483647 h 457"/>
                  <a:gd name="T78" fmla="*/ 2147483647 w 285"/>
                  <a:gd name="T79" fmla="*/ 2147483647 h 457"/>
                  <a:gd name="T80" fmla="*/ 2147483647 w 285"/>
                  <a:gd name="T81" fmla="*/ 2147483647 h 457"/>
                  <a:gd name="T82" fmla="*/ 2147483647 w 285"/>
                  <a:gd name="T83" fmla="*/ 2147483647 h 457"/>
                  <a:gd name="T84" fmla="*/ 2147483647 w 285"/>
                  <a:gd name="T85" fmla="*/ 2147483647 h 457"/>
                  <a:gd name="T86" fmla="*/ 2147483647 w 285"/>
                  <a:gd name="T87" fmla="*/ 2147483647 h 457"/>
                  <a:gd name="T88" fmla="*/ 2147483647 w 285"/>
                  <a:gd name="T89" fmla="*/ 2147483647 h 457"/>
                  <a:gd name="T90" fmla="*/ 2147483647 w 285"/>
                  <a:gd name="T91" fmla="*/ 2147483647 h 457"/>
                  <a:gd name="T92" fmla="*/ 2147483647 w 285"/>
                  <a:gd name="T93" fmla="*/ 2147483647 h 457"/>
                  <a:gd name="T94" fmla="*/ 2147483647 w 285"/>
                  <a:gd name="T95" fmla="*/ 2147483647 h 45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85"/>
                  <a:gd name="T145" fmla="*/ 0 h 457"/>
                  <a:gd name="T146" fmla="*/ 285 w 285"/>
                  <a:gd name="T147" fmla="*/ 457 h 45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85" h="457">
                    <a:moveTo>
                      <a:pt x="284" y="175"/>
                    </a:moveTo>
                    <a:lnTo>
                      <a:pt x="278" y="181"/>
                    </a:lnTo>
                    <a:lnTo>
                      <a:pt x="274" y="188"/>
                    </a:lnTo>
                    <a:lnTo>
                      <a:pt x="268" y="183"/>
                    </a:lnTo>
                    <a:lnTo>
                      <a:pt x="263" y="177"/>
                    </a:lnTo>
                    <a:lnTo>
                      <a:pt x="252" y="182"/>
                    </a:lnTo>
                    <a:lnTo>
                      <a:pt x="248" y="200"/>
                    </a:lnTo>
                    <a:lnTo>
                      <a:pt x="247" y="209"/>
                    </a:lnTo>
                    <a:lnTo>
                      <a:pt x="236" y="213"/>
                    </a:lnTo>
                    <a:lnTo>
                      <a:pt x="227" y="214"/>
                    </a:lnTo>
                    <a:lnTo>
                      <a:pt x="225" y="216"/>
                    </a:lnTo>
                    <a:lnTo>
                      <a:pt x="220" y="222"/>
                    </a:lnTo>
                    <a:lnTo>
                      <a:pt x="214" y="226"/>
                    </a:lnTo>
                    <a:lnTo>
                      <a:pt x="214" y="228"/>
                    </a:lnTo>
                    <a:lnTo>
                      <a:pt x="215" y="241"/>
                    </a:lnTo>
                    <a:lnTo>
                      <a:pt x="219" y="241"/>
                    </a:lnTo>
                    <a:lnTo>
                      <a:pt x="221" y="242"/>
                    </a:lnTo>
                    <a:lnTo>
                      <a:pt x="223" y="239"/>
                    </a:lnTo>
                    <a:lnTo>
                      <a:pt x="223" y="235"/>
                    </a:lnTo>
                    <a:lnTo>
                      <a:pt x="224" y="235"/>
                    </a:lnTo>
                    <a:lnTo>
                      <a:pt x="230" y="237"/>
                    </a:lnTo>
                    <a:lnTo>
                      <a:pt x="233" y="237"/>
                    </a:lnTo>
                    <a:lnTo>
                      <a:pt x="236" y="240"/>
                    </a:lnTo>
                    <a:lnTo>
                      <a:pt x="237" y="264"/>
                    </a:lnTo>
                    <a:lnTo>
                      <a:pt x="233" y="265"/>
                    </a:lnTo>
                    <a:lnTo>
                      <a:pt x="230" y="275"/>
                    </a:lnTo>
                    <a:lnTo>
                      <a:pt x="227" y="277"/>
                    </a:lnTo>
                    <a:lnTo>
                      <a:pt x="221" y="272"/>
                    </a:lnTo>
                    <a:lnTo>
                      <a:pt x="217" y="273"/>
                    </a:lnTo>
                    <a:lnTo>
                      <a:pt x="215" y="275"/>
                    </a:lnTo>
                    <a:lnTo>
                      <a:pt x="212" y="279"/>
                    </a:lnTo>
                    <a:lnTo>
                      <a:pt x="207" y="281"/>
                    </a:lnTo>
                    <a:lnTo>
                      <a:pt x="196" y="295"/>
                    </a:lnTo>
                    <a:lnTo>
                      <a:pt x="190" y="299"/>
                    </a:lnTo>
                    <a:lnTo>
                      <a:pt x="194" y="308"/>
                    </a:lnTo>
                    <a:lnTo>
                      <a:pt x="198" y="313"/>
                    </a:lnTo>
                    <a:lnTo>
                      <a:pt x="198" y="318"/>
                    </a:lnTo>
                    <a:lnTo>
                      <a:pt x="207" y="320"/>
                    </a:lnTo>
                    <a:lnTo>
                      <a:pt x="211" y="330"/>
                    </a:lnTo>
                    <a:lnTo>
                      <a:pt x="209" y="335"/>
                    </a:lnTo>
                    <a:lnTo>
                      <a:pt x="214" y="337"/>
                    </a:lnTo>
                    <a:lnTo>
                      <a:pt x="211" y="349"/>
                    </a:lnTo>
                    <a:lnTo>
                      <a:pt x="211" y="350"/>
                    </a:lnTo>
                    <a:lnTo>
                      <a:pt x="215" y="353"/>
                    </a:lnTo>
                    <a:lnTo>
                      <a:pt x="216" y="353"/>
                    </a:lnTo>
                    <a:lnTo>
                      <a:pt x="223" y="363"/>
                    </a:lnTo>
                    <a:lnTo>
                      <a:pt x="230" y="367"/>
                    </a:lnTo>
                    <a:lnTo>
                      <a:pt x="231" y="366"/>
                    </a:lnTo>
                    <a:lnTo>
                      <a:pt x="234" y="367"/>
                    </a:lnTo>
                    <a:lnTo>
                      <a:pt x="236" y="371"/>
                    </a:lnTo>
                    <a:lnTo>
                      <a:pt x="237" y="373"/>
                    </a:lnTo>
                    <a:lnTo>
                      <a:pt x="232" y="373"/>
                    </a:lnTo>
                    <a:lnTo>
                      <a:pt x="230" y="376"/>
                    </a:lnTo>
                    <a:lnTo>
                      <a:pt x="232" y="378"/>
                    </a:lnTo>
                    <a:lnTo>
                      <a:pt x="243" y="383"/>
                    </a:lnTo>
                    <a:lnTo>
                      <a:pt x="242" y="387"/>
                    </a:lnTo>
                    <a:lnTo>
                      <a:pt x="253" y="390"/>
                    </a:lnTo>
                    <a:lnTo>
                      <a:pt x="255" y="389"/>
                    </a:lnTo>
                    <a:lnTo>
                      <a:pt x="259" y="392"/>
                    </a:lnTo>
                    <a:lnTo>
                      <a:pt x="259" y="395"/>
                    </a:lnTo>
                    <a:lnTo>
                      <a:pt x="257" y="398"/>
                    </a:lnTo>
                    <a:lnTo>
                      <a:pt x="250" y="399"/>
                    </a:lnTo>
                    <a:lnTo>
                      <a:pt x="247" y="399"/>
                    </a:lnTo>
                    <a:lnTo>
                      <a:pt x="246" y="401"/>
                    </a:lnTo>
                    <a:lnTo>
                      <a:pt x="236" y="398"/>
                    </a:lnTo>
                    <a:lnTo>
                      <a:pt x="230" y="395"/>
                    </a:lnTo>
                    <a:lnTo>
                      <a:pt x="220" y="401"/>
                    </a:lnTo>
                    <a:lnTo>
                      <a:pt x="217" y="404"/>
                    </a:lnTo>
                    <a:lnTo>
                      <a:pt x="216" y="410"/>
                    </a:lnTo>
                    <a:lnTo>
                      <a:pt x="217" y="418"/>
                    </a:lnTo>
                    <a:lnTo>
                      <a:pt x="221" y="419"/>
                    </a:lnTo>
                    <a:lnTo>
                      <a:pt x="221" y="426"/>
                    </a:lnTo>
                    <a:lnTo>
                      <a:pt x="219" y="428"/>
                    </a:lnTo>
                    <a:lnTo>
                      <a:pt x="217" y="430"/>
                    </a:lnTo>
                    <a:lnTo>
                      <a:pt x="217" y="433"/>
                    </a:lnTo>
                    <a:lnTo>
                      <a:pt x="219" y="441"/>
                    </a:lnTo>
                    <a:lnTo>
                      <a:pt x="219" y="443"/>
                    </a:lnTo>
                    <a:lnTo>
                      <a:pt x="220" y="447"/>
                    </a:lnTo>
                    <a:lnTo>
                      <a:pt x="221" y="449"/>
                    </a:lnTo>
                    <a:lnTo>
                      <a:pt x="219" y="455"/>
                    </a:lnTo>
                    <a:lnTo>
                      <a:pt x="217" y="456"/>
                    </a:lnTo>
                    <a:lnTo>
                      <a:pt x="216" y="454"/>
                    </a:lnTo>
                    <a:lnTo>
                      <a:pt x="214" y="453"/>
                    </a:lnTo>
                    <a:lnTo>
                      <a:pt x="213" y="451"/>
                    </a:lnTo>
                    <a:lnTo>
                      <a:pt x="210" y="453"/>
                    </a:lnTo>
                    <a:lnTo>
                      <a:pt x="208" y="456"/>
                    </a:lnTo>
                    <a:lnTo>
                      <a:pt x="204" y="455"/>
                    </a:lnTo>
                    <a:lnTo>
                      <a:pt x="198" y="450"/>
                    </a:lnTo>
                    <a:lnTo>
                      <a:pt x="190" y="439"/>
                    </a:lnTo>
                    <a:lnTo>
                      <a:pt x="186" y="432"/>
                    </a:lnTo>
                    <a:lnTo>
                      <a:pt x="185" y="432"/>
                    </a:lnTo>
                    <a:lnTo>
                      <a:pt x="182" y="433"/>
                    </a:lnTo>
                    <a:lnTo>
                      <a:pt x="175" y="433"/>
                    </a:lnTo>
                    <a:lnTo>
                      <a:pt x="173" y="434"/>
                    </a:lnTo>
                    <a:lnTo>
                      <a:pt x="170" y="436"/>
                    </a:lnTo>
                    <a:lnTo>
                      <a:pt x="167" y="435"/>
                    </a:lnTo>
                    <a:lnTo>
                      <a:pt x="165" y="435"/>
                    </a:lnTo>
                    <a:lnTo>
                      <a:pt x="164" y="433"/>
                    </a:lnTo>
                    <a:lnTo>
                      <a:pt x="164" y="430"/>
                    </a:lnTo>
                    <a:lnTo>
                      <a:pt x="164" y="428"/>
                    </a:lnTo>
                    <a:lnTo>
                      <a:pt x="163" y="426"/>
                    </a:lnTo>
                    <a:lnTo>
                      <a:pt x="163" y="424"/>
                    </a:lnTo>
                    <a:lnTo>
                      <a:pt x="162" y="424"/>
                    </a:lnTo>
                    <a:lnTo>
                      <a:pt x="159" y="425"/>
                    </a:lnTo>
                    <a:lnTo>
                      <a:pt x="157" y="426"/>
                    </a:lnTo>
                    <a:lnTo>
                      <a:pt x="156" y="426"/>
                    </a:lnTo>
                    <a:lnTo>
                      <a:pt x="155" y="425"/>
                    </a:lnTo>
                    <a:lnTo>
                      <a:pt x="154" y="421"/>
                    </a:lnTo>
                    <a:lnTo>
                      <a:pt x="153" y="419"/>
                    </a:lnTo>
                    <a:lnTo>
                      <a:pt x="150" y="417"/>
                    </a:lnTo>
                    <a:lnTo>
                      <a:pt x="144" y="417"/>
                    </a:lnTo>
                    <a:lnTo>
                      <a:pt x="137" y="413"/>
                    </a:lnTo>
                    <a:lnTo>
                      <a:pt x="133" y="413"/>
                    </a:lnTo>
                    <a:lnTo>
                      <a:pt x="131" y="412"/>
                    </a:lnTo>
                    <a:lnTo>
                      <a:pt x="127" y="411"/>
                    </a:lnTo>
                    <a:lnTo>
                      <a:pt x="121" y="409"/>
                    </a:lnTo>
                    <a:lnTo>
                      <a:pt x="111" y="406"/>
                    </a:lnTo>
                    <a:lnTo>
                      <a:pt x="92" y="410"/>
                    </a:lnTo>
                    <a:lnTo>
                      <a:pt x="87" y="411"/>
                    </a:lnTo>
                    <a:lnTo>
                      <a:pt x="85" y="413"/>
                    </a:lnTo>
                    <a:lnTo>
                      <a:pt x="81" y="420"/>
                    </a:lnTo>
                    <a:lnTo>
                      <a:pt x="81" y="422"/>
                    </a:lnTo>
                    <a:lnTo>
                      <a:pt x="79" y="428"/>
                    </a:lnTo>
                    <a:lnTo>
                      <a:pt x="76" y="436"/>
                    </a:lnTo>
                    <a:lnTo>
                      <a:pt x="72" y="442"/>
                    </a:lnTo>
                    <a:lnTo>
                      <a:pt x="71" y="439"/>
                    </a:lnTo>
                    <a:lnTo>
                      <a:pt x="67" y="438"/>
                    </a:lnTo>
                    <a:lnTo>
                      <a:pt x="62" y="436"/>
                    </a:lnTo>
                    <a:lnTo>
                      <a:pt x="57" y="436"/>
                    </a:lnTo>
                    <a:lnTo>
                      <a:pt x="48" y="437"/>
                    </a:lnTo>
                    <a:lnTo>
                      <a:pt x="47" y="437"/>
                    </a:lnTo>
                    <a:lnTo>
                      <a:pt x="46" y="436"/>
                    </a:lnTo>
                    <a:lnTo>
                      <a:pt x="41" y="430"/>
                    </a:lnTo>
                    <a:lnTo>
                      <a:pt x="38" y="421"/>
                    </a:lnTo>
                    <a:lnTo>
                      <a:pt x="35" y="418"/>
                    </a:lnTo>
                    <a:lnTo>
                      <a:pt x="33" y="413"/>
                    </a:lnTo>
                    <a:lnTo>
                      <a:pt x="31" y="411"/>
                    </a:lnTo>
                    <a:lnTo>
                      <a:pt x="27" y="406"/>
                    </a:lnTo>
                    <a:lnTo>
                      <a:pt x="25" y="403"/>
                    </a:lnTo>
                    <a:lnTo>
                      <a:pt x="24" y="401"/>
                    </a:lnTo>
                    <a:lnTo>
                      <a:pt x="23" y="398"/>
                    </a:lnTo>
                    <a:lnTo>
                      <a:pt x="25" y="395"/>
                    </a:lnTo>
                    <a:lnTo>
                      <a:pt x="27" y="391"/>
                    </a:lnTo>
                    <a:lnTo>
                      <a:pt x="32" y="391"/>
                    </a:lnTo>
                    <a:lnTo>
                      <a:pt x="33" y="391"/>
                    </a:lnTo>
                    <a:lnTo>
                      <a:pt x="33" y="388"/>
                    </a:lnTo>
                    <a:lnTo>
                      <a:pt x="28" y="380"/>
                    </a:lnTo>
                    <a:lnTo>
                      <a:pt x="26" y="378"/>
                    </a:lnTo>
                    <a:lnTo>
                      <a:pt x="26" y="375"/>
                    </a:lnTo>
                    <a:lnTo>
                      <a:pt x="32" y="363"/>
                    </a:lnTo>
                    <a:lnTo>
                      <a:pt x="35" y="358"/>
                    </a:lnTo>
                    <a:lnTo>
                      <a:pt x="37" y="353"/>
                    </a:lnTo>
                    <a:lnTo>
                      <a:pt x="36" y="348"/>
                    </a:lnTo>
                    <a:lnTo>
                      <a:pt x="36" y="341"/>
                    </a:lnTo>
                    <a:lnTo>
                      <a:pt x="35" y="328"/>
                    </a:lnTo>
                    <a:lnTo>
                      <a:pt x="40" y="315"/>
                    </a:lnTo>
                    <a:lnTo>
                      <a:pt x="41" y="308"/>
                    </a:lnTo>
                    <a:lnTo>
                      <a:pt x="30" y="292"/>
                    </a:lnTo>
                    <a:lnTo>
                      <a:pt x="26" y="285"/>
                    </a:lnTo>
                    <a:lnTo>
                      <a:pt x="20" y="280"/>
                    </a:lnTo>
                    <a:lnTo>
                      <a:pt x="18" y="268"/>
                    </a:lnTo>
                    <a:lnTo>
                      <a:pt x="3" y="200"/>
                    </a:lnTo>
                    <a:lnTo>
                      <a:pt x="0" y="181"/>
                    </a:lnTo>
                    <a:lnTo>
                      <a:pt x="58" y="77"/>
                    </a:lnTo>
                    <a:lnTo>
                      <a:pt x="62" y="68"/>
                    </a:lnTo>
                    <a:lnTo>
                      <a:pt x="77" y="53"/>
                    </a:lnTo>
                    <a:lnTo>
                      <a:pt x="86" y="24"/>
                    </a:lnTo>
                    <a:lnTo>
                      <a:pt x="97" y="10"/>
                    </a:lnTo>
                    <a:lnTo>
                      <a:pt x="101" y="11"/>
                    </a:lnTo>
                    <a:lnTo>
                      <a:pt x="117" y="0"/>
                    </a:lnTo>
                    <a:lnTo>
                      <a:pt x="135" y="8"/>
                    </a:lnTo>
                    <a:lnTo>
                      <a:pt x="135" y="6"/>
                    </a:lnTo>
                    <a:lnTo>
                      <a:pt x="139" y="7"/>
                    </a:lnTo>
                    <a:lnTo>
                      <a:pt x="140" y="6"/>
                    </a:lnTo>
                    <a:lnTo>
                      <a:pt x="155" y="9"/>
                    </a:lnTo>
                    <a:lnTo>
                      <a:pt x="170" y="9"/>
                    </a:lnTo>
                    <a:lnTo>
                      <a:pt x="170" y="11"/>
                    </a:lnTo>
                    <a:lnTo>
                      <a:pt x="177" y="11"/>
                    </a:lnTo>
                    <a:lnTo>
                      <a:pt x="186" y="23"/>
                    </a:lnTo>
                    <a:lnTo>
                      <a:pt x="188" y="22"/>
                    </a:lnTo>
                    <a:lnTo>
                      <a:pt x="190" y="31"/>
                    </a:lnTo>
                    <a:lnTo>
                      <a:pt x="194" y="31"/>
                    </a:lnTo>
                    <a:lnTo>
                      <a:pt x="197" y="35"/>
                    </a:lnTo>
                    <a:lnTo>
                      <a:pt x="203" y="37"/>
                    </a:lnTo>
                    <a:lnTo>
                      <a:pt x="206" y="44"/>
                    </a:lnTo>
                    <a:lnTo>
                      <a:pt x="221" y="55"/>
                    </a:lnTo>
                    <a:lnTo>
                      <a:pt x="223" y="62"/>
                    </a:lnTo>
                    <a:lnTo>
                      <a:pt x="230" y="69"/>
                    </a:lnTo>
                    <a:lnTo>
                      <a:pt x="234" y="85"/>
                    </a:lnTo>
                    <a:lnTo>
                      <a:pt x="252" y="118"/>
                    </a:lnTo>
                    <a:lnTo>
                      <a:pt x="251" y="120"/>
                    </a:lnTo>
                    <a:lnTo>
                      <a:pt x="257" y="140"/>
                    </a:lnTo>
                    <a:lnTo>
                      <a:pt x="261" y="144"/>
                    </a:lnTo>
                    <a:lnTo>
                      <a:pt x="276" y="161"/>
                    </a:lnTo>
                    <a:lnTo>
                      <a:pt x="284" y="175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29" name="Freeform 7"/>
              <p:cNvSpPr>
                <a:spLocks/>
              </p:cNvSpPr>
              <p:nvPr/>
            </p:nvSpPr>
            <p:spPr bwMode="auto">
              <a:xfrm>
                <a:off x="4868863" y="2614613"/>
                <a:ext cx="628650" cy="1363662"/>
              </a:xfrm>
              <a:custGeom>
                <a:avLst/>
                <a:gdLst>
                  <a:gd name="T0" fmla="*/ 2147483647 w 195"/>
                  <a:gd name="T1" fmla="*/ 2147483647 h 402"/>
                  <a:gd name="T2" fmla="*/ 2147483647 w 195"/>
                  <a:gd name="T3" fmla="*/ 2147483647 h 402"/>
                  <a:gd name="T4" fmla="*/ 2147483647 w 195"/>
                  <a:gd name="T5" fmla="*/ 2147483647 h 402"/>
                  <a:gd name="T6" fmla="*/ 2147483647 w 195"/>
                  <a:gd name="T7" fmla="*/ 2147483647 h 402"/>
                  <a:gd name="T8" fmla="*/ 2147483647 w 195"/>
                  <a:gd name="T9" fmla="*/ 2147483647 h 402"/>
                  <a:gd name="T10" fmla="*/ 2147483647 w 195"/>
                  <a:gd name="T11" fmla="*/ 2147483647 h 402"/>
                  <a:gd name="T12" fmla="*/ 2147483647 w 195"/>
                  <a:gd name="T13" fmla="*/ 2147483647 h 402"/>
                  <a:gd name="T14" fmla="*/ 2147483647 w 195"/>
                  <a:gd name="T15" fmla="*/ 2147483647 h 402"/>
                  <a:gd name="T16" fmla="*/ 2147483647 w 195"/>
                  <a:gd name="T17" fmla="*/ 2147483647 h 402"/>
                  <a:gd name="T18" fmla="*/ 2147483647 w 195"/>
                  <a:gd name="T19" fmla="*/ 2147483647 h 402"/>
                  <a:gd name="T20" fmla="*/ 2147483647 w 195"/>
                  <a:gd name="T21" fmla="*/ 2147483647 h 402"/>
                  <a:gd name="T22" fmla="*/ 2147483647 w 195"/>
                  <a:gd name="T23" fmla="*/ 2147483647 h 402"/>
                  <a:gd name="T24" fmla="*/ 2147483647 w 195"/>
                  <a:gd name="T25" fmla="*/ 2147483647 h 402"/>
                  <a:gd name="T26" fmla="*/ 2147483647 w 195"/>
                  <a:gd name="T27" fmla="*/ 2147483647 h 402"/>
                  <a:gd name="T28" fmla="*/ 2147483647 w 195"/>
                  <a:gd name="T29" fmla="*/ 2147483647 h 402"/>
                  <a:gd name="T30" fmla="*/ 2147483647 w 195"/>
                  <a:gd name="T31" fmla="*/ 2147483647 h 402"/>
                  <a:gd name="T32" fmla="*/ 2147483647 w 195"/>
                  <a:gd name="T33" fmla="*/ 2147483647 h 402"/>
                  <a:gd name="T34" fmla="*/ 2147483647 w 195"/>
                  <a:gd name="T35" fmla="*/ 2147483647 h 402"/>
                  <a:gd name="T36" fmla="*/ 2147483647 w 195"/>
                  <a:gd name="T37" fmla="*/ 2147483647 h 402"/>
                  <a:gd name="T38" fmla="*/ 2147483647 w 195"/>
                  <a:gd name="T39" fmla="*/ 2147483647 h 402"/>
                  <a:gd name="T40" fmla="*/ 2147483647 w 195"/>
                  <a:gd name="T41" fmla="*/ 2147483647 h 402"/>
                  <a:gd name="T42" fmla="*/ 2147483647 w 195"/>
                  <a:gd name="T43" fmla="*/ 2147483647 h 402"/>
                  <a:gd name="T44" fmla="*/ 2147483647 w 195"/>
                  <a:gd name="T45" fmla="*/ 2147483647 h 402"/>
                  <a:gd name="T46" fmla="*/ 2147483647 w 195"/>
                  <a:gd name="T47" fmla="*/ 2147483647 h 402"/>
                  <a:gd name="T48" fmla="*/ 2147483647 w 195"/>
                  <a:gd name="T49" fmla="*/ 2147483647 h 402"/>
                  <a:gd name="T50" fmla="*/ 2147483647 w 195"/>
                  <a:gd name="T51" fmla="*/ 2147483647 h 402"/>
                  <a:gd name="T52" fmla="*/ 2147483647 w 195"/>
                  <a:gd name="T53" fmla="*/ 2147483647 h 402"/>
                  <a:gd name="T54" fmla="*/ 2147483647 w 195"/>
                  <a:gd name="T55" fmla="*/ 2147483647 h 402"/>
                  <a:gd name="T56" fmla="*/ 2147483647 w 195"/>
                  <a:gd name="T57" fmla="*/ 2147483647 h 402"/>
                  <a:gd name="T58" fmla="*/ 2147483647 w 195"/>
                  <a:gd name="T59" fmla="*/ 2147483647 h 402"/>
                  <a:gd name="T60" fmla="*/ 2147483647 w 195"/>
                  <a:gd name="T61" fmla="*/ 2147483647 h 402"/>
                  <a:gd name="T62" fmla="*/ 2147483647 w 195"/>
                  <a:gd name="T63" fmla="*/ 2147483647 h 402"/>
                  <a:gd name="T64" fmla="*/ 2147483647 w 195"/>
                  <a:gd name="T65" fmla="*/ 2147483647 h 402"/>
                  <a:gd name="T66" fmla="*/ 2147483647 w 195"/>
                  <a:gd name="T67" fmla="*/ 2147483647 h 402"/>
                  <a:gd name="T68" fmla="*/ 2147483647 w 195"/>
                  <a:gd name="T69" fmla="*/ 2147483647 h 402"/>
                  <a:gd name="T70" fmla="*/ 2147483647 w 195"/>
                  <a:gd name="T71" fmla="*/ 2147483647 h 402"/>
                  <a:gd name="T72" fmla="*/ 2147483647 w 195"/>
                  <a:gd name="T73" fmla="*/ 2147483647 h 402"/>
                  <a:gd name="T74" fmla="*/ 2147483647 w 195"/>
                  <a:gd name="T75" fmla="*/ 2147483647 h 402"/>
                  <a:gd name="T76" fmla="*/ 2147483647 w 195"/>
                  <a:gd name="T77" fmla="*/ 2147483647 h 402"/>
                  <a:gd name="T78" fmla="*/ 2147483647 w 195"/>
                  <a:gd name="T79" fmla="*/ 2147483647 h 402"/>
                  <a:gd name="T80" fmla="*/ 2147483647 w 195"/>
                  <a:gd name="T81" fmla="*/ 2147483647 h 402"/>
                  <a:gd name="T82" fmla="*/ 2147483647 w 195"/>
                  <a:gd name="T83" fmla="*/ 2147483647 h 402"/>
                  <a:gd name="T84" fmla="*/ 2147483647 w 195"/>
                  <a:gd name="T85" fmla="*/ 2147483647 h 402"/>
                  <a:gd name="T86" fmla="*/ 2147483647 w 195"/>
                  <a:gd name="T87" fmla="*/ 2147483647 h 402"/>
                  <a:gd name="T88" fmla="*/ 2147483647 w 195"/>
                  <a:gd name="T89" fmla="*/ 2147483647 h 402"/>
                  <a:gd name="T90" fmla="*/ 2147483647 w 195"/>
                  <a:gd name="T91" fmla="*/ 2147483647 h 402"/>
                  <a:gd name="T92" fmla="*/ 2147483647 w 195"/>
                  <a:gd name="T93" fmla="*/ 2147483647 h 402"/>
                  <a:gd name="T94" fmla="*/ 2147483647 w 195"/>
                  <a:gd name="T95" fmla="*/ 2147483647 h 402"/>
                  <a:gd name="T96" fmla="*/ 2147483647 w 195"/>
                  <a:gd name="T97" fmla="*/ 2147483647 h 402"/>
                  <a:gd name="T98" fmla="*/ 2147483647 w 195"/>
                  <a:gd name="T99" fmla="*/ 2147483647 h 402"/>
                  <a:gd name="T100" fmla="*/ 2147483647 w 195"/>
                  <a:gd name="T101" fmla="*/ 2147483647 h 4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5"/>
                  <a:gd name="T154" fmla="*/ 0 h 402"/>
                  <a:gd name="T155" fmla="*/ 195 w 195"/>
                  <a:gd name="T156" fmla="*/ 402 h 40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5" h="402">
                    <a:moveTo>
                      <a:pt x="0" y="125"/>
                    </a:moveTo>
                    <a:lnTo>
                      <a:pt x="6" y="121"/>
                    </a:lnTo>
                    <a:lnTo>
                      <a:pt x="16" y="107"/>
                    </a:lnTo>
                    <a:lnTo>
                      <a:pt x="22" y="105"/>
                    </a:lnTo>
                    <a:lnTo>
                      <a:pt x="24" y="101"/>
                    </a:lnTo>
                    <a:lnTo>
                      <a:pt x="27" y="99"/>
                    </a:lnTo>
                    <a:lnTo>
                      <a:pt x="30" y="98"/>
                    </a:lnTo>
                    <a:lnTo>
                      <a:pt x="36" y="102"/>
                    </a:lnTo>
                    <a:lnTo>
                      <a:pt x="40" y="101"/>
                    </a:lnTo>
                    <a:lnTo>
                      <a:pt x="43" y="91"/>
                    </a:lnTo>
                    <a:lnTo>
                      <a:pt x="46" y="90"/>
                    </a:lnTo>
                    <a:lnTo>
                      <a:pt x="45" y="65"/>
                    </a:lnTo>
                    <a:lnTo>
                      <a:pt x="43" y="63"/>
                    </a:lnTo>
                    <a:lnTo>
                      <a:pt x="40" y="63"/>
                    </a:lnTo>
                    <a:lnTo>
                      <a:pt x="33" y="60"/>
                    </a:lnTo>
                    <a:lnTo>
                      <a:pt x="33" y="64"/>
                    </a:lnTo>
                    <a:lnTo>
                      <a:pt x="30" y="67"/>
                    </a:lnTo>
                    <a:lnTo>
                      <a:pt x="28" y="67"/>
                    </a:lnTo>
                    <a:lnTo>
                      <a:pt x="24" y="67"/>
                    </a:lnTo>
                    <a:lnTo>
                      <a:pt x="24" y="54"/>
                    </a:lnTo>
                    <a:lnTo>
                      <a:pt x="24" y="52"/>
                    </a:lnTo>
                    <a:lnTo>
                      <a:pt x="29" y="48"/>
                    </a:lnTo>
                    <a:lnTo>
                      <a:pt x="34" y="42"/>
                    </a:lnTo>
                    <a:lnTo>
                      <a:pt x="36" y="39"/>
                    </a:lnTo>
                    <a:lnTo>
                      <a:pt x="46" y="39"/>
                    </a:lnTo>
                    <a:lnTo>
                      <a:pt x="56" y="34"/>
                    </a:lnTo>
                    <a:lnTo>
                      <a:pt x="57" y="25"/>
                    </a:lnTo>
                    <a:lnTo>
                      <a:pt x="62" y="8"/>
                    </a:lnTo>
                    <a:lnTo>
                      <a:pt x="73" y="3"/>
                    </a:lnTo>
                    <a:lnTo>
                      <a:pt x="77" y="9"/>
                    </a:lnTo>
                    <a:lnTo>
                      <a:pt x="84" y="14"/>
                    </a:lnTo>
                    <a:lnTo>
                      <a:pt x="88" y="6"/>
                    </a:lnTo>
                    <a:lnTo>
                      <a:pt x="94" y="0"/>
                    </a:lnTo>
                    <a:lnTo>
                      <a:pt x="101" y="10"/>
                    </a:lnTo>
                    <a:lnTo>
                      <a:pt x="90" y="23"/>
                    </a:lnTo>
                    <a:lnTo>
                      <a:pt x="94" y="30"/>
                    </a:lnTo>
                    <a:lnTo>
                      <a:pt x="99" y="34"/>
                    </a:lnTo>
                    <a:lnTo>
                      <a:pt x="101" y="48"/>
                    </a:lnTo>
                    <a:lnTo>
                      <a:pt x="105" y="59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7" y="69"/>
                    </a:lnTo>
                    <a:lnTo>
                      <a:pt x="103" y="72"/>
                    </a:lnTo>
                    <a:lnTo>
                      <a:pt x="102" y="77"/>
                    </a:lnTo>
                    <a:lnTo>
                      <a:pt x="109" y="80"/>
                    </a:lnTo>
                    <a:lnTo>
                      <a:pt x="110" y="82"/>
                    </a:lnTo>
                    <a:lnTo>
                      <a:pt x="112" y="83"/>
                    </a:lnTo>
                    <a:lnTo>
                      <a:pt x="112" y="85"/>
                    </a:lnTo>
                    <a:lnTo>
                      <a:pt x="109" y="88"/>
                    </a:lnTo>
                    <a:lnTo>
                      <a:pt x="107" y="98"/>
                    </a:lnTo>
                    <a:lnTo>
                      <a:pt x="109" y="100"/>
                    </a:lnTo>
                    <a:lnTo>
                      <a:pt x="114" y="100"/>
                    </a:lnTo>
                    <a:lnTo>
                      <a:pt x="125" y="103"/>
                    </a:lnTo>
                    <a:lnTo>
                      <a:pt x="123" y="110"/>
                    </a:lnTo>
                    <a:lnTo>
                      <a:pt x="126" y="113"/>
                    </a:lnTo>
                    <a:lnTo>
                      <a:pt x="126" y="122"/>
                    </a:lnTo>
                    <a:lnTo>
                      <a:pt x="127" y="129"/>
                    </a:lnTo>
                    <a:lnTo>
                      <a:pt x="130" y="129"/>
                    </a:lnTo>
                    <a:lnTo>
                      <a:pt x="133" y="131"/>
                    </a:lnTo>
                    <a:lnTo>
                      <a:pt x="134" y="132"/>
                    </a:lnTo>
                    <a:lnTo>
                      <a:pt x="139" y="139"/>
                    </a:lnTo>
                    <a:lnTo>
                      <a:pt x="141" y="140"/>
                    </a:lnTo>
                    <a:lnTo>
                      <a:pt x="143" y="151"/>
                    </a:lnTo>
                    <a:lnTo>
                      <a:pt x="150" y="150"/>
                    </a:lnTo>
                    <a:lnTo>
                      <a:pt x="155" y="150"/>
                    </a:lnTo>
                    <a:lnTo>
                      <a:pt x="160" y="157"/>
                    </a:lnTo>
                    <a:lnTo>
                      <a:pt x="161" y="158"/>
                    </a:lnTo>
                    <a:lnTo>
                      <a:pt x="164" y="156"/>
                    </a:lnTo>
                    <a:lnTo>
                      <a:pt x="165" y="155"/>
                    </a:lnTo>
                    <a:lnTo>
                      <a:pt x="168" y="153"/>
                    </a:lnTo>
                    <a:lnTo>
                      <a:pt x="171" y="153"/>
                    </a:lnTo>
                    <a:lnTo>
                      <a:pt x="177" y="153"/>
                    </a:lnTo>
                    <a:lnTo>
                      <a:pt x="182" y="155"/>
                    </a:lnTo>
                    <a:lnTo>
                      <a:pt x="183" y="161"/>
                    </a:lnTo>
                    <a:lnTo>
                      <a:pt x="183" y="188"/>
                    </a:lnTo>
                    <a:lnTo>
                      <a:pt x="184" y="193"/>
                    </a:lnTo>
                    <a:lnTo>
                      <a:pt x="185" y="200"/>
                    </a:lnTo>
                    <a:lnTo>
                      <a:pt x="194" y="201"/>
                    </a:lnTo>
                    <a:lnTo>
                      <a:pt x="194" y="206"/>
                    </a:lnTo>
                    <a:lnTo>
                      <a:pt x="179" y="221"/>
                    </a:lnTo>
                    <a:lnTo>
                      <a:pt x="160" y="237"/>
                    </a:lnTo>
                    <a:lnTo>
                      <a:pt x="158" y="237"/>
                    </a:lnTo>
                    <a:lnTo>
                      <a:pt x="154" y="240"/>
                    </a:lnTo>
                    <a:lnTo>
                      <a:pt x="152" y="239"/>
                    </a:lnTo>
                    <a:lnTo>
                      <a:pt x="148" y="239"/>
                    </a:lnTo>
                    <a:lnTo>
                      <a:pt x="147" y="239"/>
                    </a:lnTo>
                    <a:lnTo>
                      <a:pt x="146" y="242"/>
                    </a:lnTo>
                    <a:lnTo>
                      <a:pt x="142" y="244"/>
                    </a:lnTo>
                    <a:lnTo>
                      <a:pt x="142" y="249"/>
                    </a:lnTo>
                    <a:lnTo>
                      <a:pt x="142" y="252"/>
                    </a:lnTo>
                    <a:lnTo>
                      <a:pt x="142" y="254"/>
                    </a:lnTo>
                    <a:lnTo>
                      <a:pt x="142" y="259"/>
                    </a:lnTo>
                    <a:lnTo>
                      <a:pt x="143" y="260"/>
                    </a:lnTo>
                    <a:lnTo>
                      <a:pt x="142" y="262"/>
                    </a:lnTo>
                    <a:lnTo>
                      <a:pt x="137" y="262"/>
                    </a:lnTo>
                    <a:lnTo>
                      <a:pt x="132" y="262"/>
                    </a:lnTo>
                    <a:lnTo>
                      <a:pt x="129" y="265"/>
                    </a:lnTo>
                    <a:lnTo>
                      <a:pt x="126" y="269"/>
                    </a:lnTo>
                    <a:lnTo>
                      <a:pt x="121" y="269"/>
                    </a:lnTo>
                    <a:lnTo>
                      <a:pt x="120" y="272"/>
                    </a:lnTo>
                    <a:lnTo>
                      <a:pt x="120" y="274"/>
                    </a:lnTo>
                    <a:lnTo>
                      <a:pt x="118" y="277"/>
                    </a:lnTo>
                    <a:lnTo>
                      <a:pt x="115" y="277"/>
                    </a:lnTo>
                    <a:lnTo>
                      <a:pt x="112" y="277"/>
                    </a:lnTo>
                    <a:lnTo>
                      <a:pt x="106" y="280"/>
                    </a:lnTo>
                    <a:lnTo>
                      <a:pt x="105" y="284"/>
                    </a:lnTo>
                    <a:lnTo>
                      <a:pt x="106" y="285"/>
                    </a:lnTo>
                    <a:lnTo>
                      <a:pt x="112" y="286"/>
                    </a:lnTo>
                    <a:lnTo>
                      <a:pt x="113" y="293"/>
                    </a:lnTo>
                    <a:lnTo>
                      <a:pt x="115" y="299"/>
                    </a:lnTo>
                    <a:lnTo>
                      <a:pt x="114" y="303"/>
                    </a:lnTo>
                    <a:lnTo>
                      <a:pt x="111" y="310"/>
                    </a:lnTo>
                    <a:lnTo>
                      <a:pt x="111" y="319"/>
                    </a:lnTo>
                    <a:lnTo>
                      <a:pt x="113" y="326"/>
                    </a:lnTo>
                    <a:lnTo>
                      <a:pt x="114" y="327"/>
                    </a:lnTo>
                    <a:lnTo>
                      <a:pt x="115" y="327"/>
                    </a:lnTo>
                    <a:lnTo>
                      <a:pt x="120" y="332"/>
                    </a:lnTo>
                    <a:lnTo>
                      <a:pt x="122" y="335"/>
                    </a:lnTo>
                    <a:lnTo>
                      <a:pt x="123" y="335"/>
                    </a:lnTo>
                    <a:lnTo>
                      <a:pt x="124" y="337"/>
                    </a:lnTo>
                    <a:lnTo>
                      <a:pt x="122" y="338"/>
                    </a:lnTo>
                    <a:lnTo>
                      <a:pt x="121" y="347"/>
                    </a:lnTo>
                    <a:lnTo>
                      <a:pt x="114" y="348"/>
                    </a:lnTo>
                    <a:lnTo>
                      <a:pt x="111" y="353"/>
                    </a:lnTo>
                    <a:lnTo>
                      <a:pt x="109" y="353"/>
                    </a:lnTo>
                    <a:lnTo>
                      <a:pt x="103" y="351"/>
                    </a:lnTo>
                    <a:lnTo>
                      <a:pt x="101" y="351"/>
                    </a:lnTo>
                    <a:lnTo>
                      <a:pt x="100" y="351"/>
                    </a:lnTo>
                    <a:lnTo>
                      <a:pt x="97" y="351"/>
                    </a:lnTo>
                    <a:lnTo>
                      <a:pt x="96" y="351"/>
                    </a:lnTo>
                    <a:lnTo>
                      <a:pt x="94" y="353"/>
                    </a:lnTo>
                    <a:lnTo>
                      <a:pt x="93" y="354"/>
                    </a:lnTo>
                    <a:lnTo>
                      <a:pt x="90" y="363"/>
                    </a:lnTo>
                    <a:lnTo>
                      <a:pt x="90" y="383"/>
                    </a:lnTo>
                    <a:lnTo>
                      <a:pt x="88" y="385"/>
                    </a:lnTo>
                    <a:lnTo>
                      <a:pt x="86" y="386"/>
                    </a:lnTo>
                    <a:lnTo>
                      <a:pt x="80" y="383"/>
                    </a:lnTo>
                    <a:lnTo>
                      <a:pt x="77" y="384"/>
                    </a:lnTo>
                    <a:lnTo>
                      <a:pt x="75" y="388"/>
                    </a:lnTo>
                    <a:lnTo>
                      <a:pt x="77" y="389"/>
                    </a:lnTo>
                    <a:lnTo>
                      <a:pt x="79" y="395"/>
                    </a:lnTo>
                    <a:lnTo>
                      <a:pt x="75" y="398"/>
                    </a:lnTo>
                    <a:lnTo>
                      <a:pt x="75" y="397"/>
                    </a:lnTo>
                    <a:lnTo>
                      <a:pt x="63" y="396"/>
                    </a:lnTo>
                    <a:lnTo>
                      <a:pt x="63" y="401"/>
                    </a:lnTo>
                    <a:lnTo>
                      <a:pt x="50" y="400"/>
                    </a:lnTo>
                    <a:lnTo>
                      <a:pt x="48" y="396"/>
                    </a:lnTo>
                    <a:lnTo>
                      <a:pt x="48" y="353"/>
                    </a:lnTo>
                    <a:lnTo>
                      <a:pt x="48" y="347"/>
                    </a:lnTo>
                    <a:lnTo>
                      <a:pt x="44" y="339"/>
                    </a:lnTo>
                    <a:lnTo>
                      <a:pt x="41" y="334"/>
                    </a:lnTo>
                    <a:lnTo>
                      <a:pt x="39" y="328"/>
                    </a:lnTo>
                    <a:lnTo>
                      <a:pt x="39" y="317"/>
                    </a:lnTo>
                    <a:lnTo>
                      <a:pt x="40" y="312"/>
                    </a:lnTo>
                    <a:lnTo>
                      <a:pt x="39" y="304"/>
                    </a:lnTo>
                    <a:lnTo>
                      <a:pt x="37" y="300"/>
                    </a:lnTo>
                    <a:lnTo>
                      <a:pt x="30" y="288"/>
                    </a:lnTo>
                    <a:lnTo>
                      <a:pt x="27" y="282"/>
                    </a:lnTo>
                    <a:lnTo>
                      <a:pt x="29" y="281"/>
                    </a:lnTo>
                    <a:lnTo>
                      <a:pt x="30" y="275"/>
                    </a:lnTo>
                    <a:lnTo>
                      <a:pt x="29" y="273"/>
                    </a:lnTo>
                    <a:lnTo>
                      <a:pt x="29" y="269"/>
                    </a:lnTo>
                    <a:lnTo>
                      <a:pt x="29" y="267"/>
                    </a:lnTo>
                    <a:lnTo>
                      <a:pt x="26" y="259"/>
                    </a:lnTo>
                    <a:lnTo>
                      <a:pt x="27" y="256"/>
                    </a:lnTo>
                    <a:lnTo>
                      <a:pt x="28" y="254"/>
                    </a:lnTo>
                    <a:lnTo>
                      <a:pt x="30" y="252"/>
                    </a:lnTo>
                    <a:lnTo>
                      <a:pt x="31" y="245"/>
                    </a:lnTo>
                    <a:lnTo>
                      <a:pt x="26" y="244"/>
                    </a:lnTo>
                    <a:lnTo>
                      <a:pt x="26" y="236"/>
                    </a:lnTo>
                    <a:lnTo>
                      <a:pt x="26" y="230"/>
                    </a:lnTo>
                    <a:lnTo>
                      <a:pt x="29" y="226"/>
                    </a:lnTo>
                    <a:lnTo>
                      <a:pt x="40" y="221"/>
                    </a:lnTo>
                    <a:lnTo>
                      <a:pt x="45" y="224"/>
                    </a:lnTo>
                    <a:lnTo>
                      <a:pt x="56" y="226"/>
                    </a:lnTo>
                    <a:lnTo>
                      <a:pt x="56" y="225"/>
                    </a:lnTo>
                    <a:lnTo>
                      <a:pt x="60" y="225"/>
                    </a:lnTo>
                    <a:lnTo>
                      <a:pt x="66" y="224"/>
                    </a:lnTo>
                    <a:lnTo>
                      <a:pt x="68" y="221"/>
                    </a:lnTo>
                    <a:lnTo>
                      <a:pt x="69" y="218"/>
                    </a:lnTo>
                    <a:lnTo>
                      <a:pt x="64" y="215"/>
                    </a:lnTo>
                    <a:lnTo>
                      <a:pt x="62" y="216"/>
                    </a:lnTo>
                    <a:lnTo>
                      <a:pt x="51" y="213"/>
                    </a:lnTo>
                    <a:lnTo>
                      <a:pt x="52" y="209"/>
                    </a:lnTo>
                    <a:lnTo>
                      <a:pt x="42" y="204"/>
                    </a:lnTo>
                    <a:lnTo>
                      <a:pt x="40" y="202"/>
                    </a:lnTo>
                    <a:lnTo>
                      <a:pt x="41" y="198"/>
                    </a:lnTo>
                    <a:lnTo>
                      <a:pt x="46" y="198"/>
                    </a:lnTo>
                    <a:lnTo>
                      <a:pt x="46" y="197"/>
                    </a:lnTo>
                    <a:lnTo>
                      <a:pt x="43" y="193"/>
                    </a:lnTo>
                    <a:lnTo>
                      <a:pt x="41" y="192"/>
                    </a:lnTo>
                    <a:lnTo>
                      <a:pt x="39" y="193"/>
                    </a:lnTo>
                    <a:lnTo>
                      <a:pt x="33" y="188"/>
                    </a:lnTo>
                    <a:lnTo>
                      <a:pt x="26" y="179"/>
                    </a:lnTo>
                    <a:lnTo>
                      <a:pt x="24" y="178"/>
                    </a:lnTo>
                    <a:lnTo>
                      <a:pt x="21" y="176"/>
                    </a:lnTo>
                    <a:lnTo>
                      <a:pt x="20" y="175"/>
                    </a:lnTo>
                    <a:lnTo>
                      <a:pt x="24" y="163"/>
                    </a:lnTo>
                    <a:lnTo>
                      <a:pt x="19" y="161"/>
                    </a:lnTo>
                    <a:lnTo>
                      <a:pt x="20" y="155"/>
                    </a:lnTo>
                    <a:lnTo>
                      <a:pt x="16" y="146"/>
                    </a:lnTo>
                    <a:lnTo>
                      <a:pt x="8" y="144"/>
                    </a:lnTo>
                    <a:lnTo>
                      <a:pt x="7" y="139"/>
                    </a:lnTo>
                    <a:lnTo>
                      <a:pt x="3" y="133"/>
                    </a:lnTo>
                    <a:lnTo>
                      <a:pt x="0" y="125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0" name="Freeform 8"/>
              <p:cNvSpPr>
                <a:spLocks/>
              </p:cNvSpPr>
              <p:nvPr/>
            </p:nvSpPr>
            <p:spPr bwMode="auto">
              <a:xfrm>
                <a:off x="4603750" y="3565525"/>
                <a:ext cx="949325" cy="990600"/>
              </a:xfrm>
              <a:custGeom>
                <a:avLst/>
                <a:gdLst>
                  <a:gd name="T0" fmla="*/ 2147483647 w 290"/>
                  <a:gd name="T1" fmla="*/ 2147483647 h 291"/>
                  <a:gd name="T2" fmla="*/ 2147483647 w 290"/>
                  <a:gd name="T3" fmla="*/ 2147483647 h 291"/>
                  <a:gd name="T4" fmla="*/ 2147483647 w 290"/>
                  <a:gd name="T5" fmla="*/ 2147483647 h 291"/>
                  <a:gd name="T6" fmla="*/ 2147483647 w 290"/>
                  <a:gd name="T7" fmla="*/ 2147483647 h 291"/>
                  <a:gd name="T8" fmla="*/ 2147483647 w 290"/>
                  <a:gd name="T9" fmla="*/ 2147483647 h 291"/>
                  <a:gd name="T10" fmla="*/ 2147483647 w 290"/>
                  <a:gd name="T11" fmla="*/ 2147483647 h 291"/>
                  <a:gd name="T12" fmla="*/ 2147483647 w 290"/>
                  <a:gd name="T13" fmla="*/ 2147483647 h 291"/>
                  <a:gd name="T14" fmla="*/ 2147483647 w 290"/>
                  <a:gd name="T15" fmla="*/ 2147483647 h 291"/>
                  <a:gd name="T16" fmla="*/ 2147483647 w 290"/>
                  <a:gd name="T17" fmla="*/ 2147483647 h 291"/>
                  <a:gd name="T18" fmla="*/ 2147483647 w 290"/>
                  <a:gd name="T19" fmla="*/ 2147483647 h 291"/>
                  <a:gd name="T20" fmla="*/ 2147483647 w 290"/>
                  <a:gd name="T21" fmla="*/ 2147483647 h 291"/>
                  <a:gd name="T22" fmla="*/ 2147483647 w 290"/>
                  <a:gd name="T23" fmla="*/ 2147483647 h 291"/>
                  <a:gd name="T24" fmla="*/ 2147483647 w 290"/>
                  <a:gd name="T25" fmla="*/ 2147483647 h 291"/>
                  <a:gd name="T26" fmla="*/ 2147483647 w 290"/>
                  <a:gd name="T27" fmla="*/ 2147483647 h 291"/>
                  <a:gd name="T28" fmla="*/ 2147483647 w 290"/>
                  <a:gd name="T29" fmla="*/ 2147483647 h 291"/>
                  <a:gd name="T30" fmla="*/ 2147483647 w 290"/>
                  <a:gd name="T31" fmla="*/ 2147483647 h 291"/>
                  <a:gd name="T32" fmla="*/ 2147483647 w 290"/>
                  <a:gd name="T33" fmla="*/ 2147483647 h 291"/>
                  <a:gd name="T34" fmla="*/ 2147483647 w 290"/>
                  <a:gd name="T35" fmla="*/ 2147483647 h 291"/>
                  <a:gd name="T36" fmla="*/ 2147483647 w 290"/>
                  <a:gd name="T37" fmla="*/ 2147483647 h 291"/>
                  <a:gd name="T38" fmla="*/ 2147483647 w 290"/>
                  <a:gd name="T39" fmla="*/ 2147483647 h 291"/>
                  <a:gd name="T40" fmla="*/ 2147483647 w 290"/>
                  <a:gd name="T41" fmla="*/ 2147483647 h 291"/>
                  <a:gd name="T42" fmla="*/ 2147483647 w 290"/>
                  <a:gd name="T43" fmla="*/ 2147483647 h 291"/>
                  <a:gd name="T44" fmla="*/ 2147483647 w 290"/>
                  <a:gd name="T45" fmla="*/ 2147483647 h 291"/>
                  <a:gd name="T46" fmla="*/ 2147483647 w 290"/>
                  <a:gd name="T47" fmla="*/ 2147483647 h 291"/>
                  <a:gd name="T48" fmla="*/ 2147483647 w 290"/>
                  <a:gd name="T49" fmla="*/ 2147483647 h 291"/>
                  <a:gd name="T50" fmla="*/ 2147483647 w 290"/>
                  <a:gd name="T51" fmla="*/ 2147483647 h 291"/>
                  <a:gd name="T52" fmla="*/ 2147483647 w 290"/>
                  <a:gd name="T53" fmla="*/ 2147483647 h 291"/>
                  <a:gd name="T54" fmla="*/ 2147483647 w 290"/>
                  <a:gd name="T55" fmla="*/ 2147483647 h 291"/>
                  <a:gd name="T56" fmla="*/ 2147483647 w 290"/>
                  <a:gd name="T57" fmla="*/ 2147483647 h 291"/>
                  <a:gd name="T58" fmla="*/ 2147483647 w 290"/>
                  <a:gd name="T59" fmla="*/ 2147483647 h 291"/>
                  <a:gd name="T60" fmla="*/ 2147483647 w 290"/>
                  <a:gd name="T61" fmla="*/ 2147483647 h 291"/>
                  <a:gd name="T62" fmla="*/ 2147483647 w 290"/>
                  <a:gd name="T63" fmla="*/ 2147483647 h 291"/>
                  <a:gd name="T64" fmla="*/ 2147483647 w 290"/>
                  <a:gd name="T65" fmla="*/ 2147483647 h 291"/>
                  <a:gd name="T66" fmla="*/ 2147483647 w 290"/>
                  <a:gd name="T67" fmla="*/ 2147483647 h 291"/>
                  <a:gd name="T68" fmla="*/ 2147483647 w 290"/>
                  <a:gd name="T69" fmla="*/ 2147483647 h 291"/>
                  <a:gd name="T70" fmla="*/ 2147483647 w 290"/>
                  <a:gd name="T71" fmla="*/ 2147483647 h 291"/>
                  <a:gd name="T72" fmla="*/ 2147483647 w 290"/>
                  <a:gd name="T73" fmla="*/ 2147483647 h 291"/>
                  <a:gd name="T74" fmla="*/ 2147483647 w 290"/>
                  <a:gd name="T75" fmla="*/ 2147483647 h 291"/>
                  <a:gd name="T76" fmla="*/ 2147483647 w 290"/>
                  <a:gd name="T77" fmla="*/ 2147483647 h 291"/>
                  <a:gd name="T78" fmla="*/ 2147483647 w 290"/>
                  <a:gd name="T79" fmla="*/ 2147483647 h 291"/>
                  <a:gd name="T80" fmla="*/ 2147483647 w 290"/>
                  <a:gd name="T81" fmla="*/ 2147483647 h 291"/>
                  <a:gd name="T82" fmla="*/ 2147483647 w 290"/>
                  <a:gd name="T83" fmla="*/ 2147483647 h 291"/>
                  <a:gd name="T84" fmla="*/ 2147483647 w 290"/>
                  <a:gd name="T85" fmla="*/ 2147483647 h 291"/>
                  <a:gd name="T86" fmla="*/ 2147483647 w 290"/>
                  <a:gd name="T87" fmla="*/ 2147483647 h 291"/>
                  <a:gd name="T88" fmla="*/ 2147483647 w 290"/>
                  <a:gd name="T89" fmla="*/ 2147483647 h 291"/>
                  <a:gd name="T90" fmla="*/ 2147483647 w 290"/>
                  <a:gd name="T91" fmla="*/ 2147483647 h 291"/>
                  <a:gd name="T92" fmla="*/ 2147483647 w 290"/>
                  <a:gd name="T93" fmla="*/ 2147483647 h 291"/>
                  <a:gd name="T94" fmla="*/ 2147483647 w 290"/>
                  <a:gd name="T95" fmla="*/ 2147483647 h 291"/>
                  <a:gd name="T96" fmla="*/ 2147483647 w 290"/>
                  <a:gd name="T97" fmla="*/ 2147483647 h 291"/>
                  <a:gd name="T98" fmla="*/ 2147483647 w 290"/>
                  <a:gd name="T99" fmla="*/ 2147483647 h 291"/>
                  <a:gd name="T100" fmla="*/ 2147483647 w 290"/>
                  <a:gd name="T101" fmla="*/ 2147483647 h 291"/>
                  <a:gd name="T102" fmla="*/ 2147483647 w 290"/>
                  <a:gd name="T103" fmla="*/ 0 h 291"/>
                  <a:gd name="T104" fmla="*/ 2147483647 w 290"/>
                  <a:gd name="T105" fmla="*/ 2147483647 h 291"/>
                  <a:gd name="T106" fmla="*/ 2147483647 w 290"/>
                  <a:gd name="T107" fmla="*/ 2147483647 h 291"/>
                  <a:gd name="T108" fmla="*/ 2147483647 w 290"/>
                  <a:gd name="T109" fmla="*/ 2147483647 h 291"/>
                  <a:gd name="T110" fmla="*/ 2147483647 w 290"/>
                  <a:gd name="T111" fmla="*/ 2147483647 h 291"/>
                  <a:gd name="T112" fmla="*/ 2147483647 w 290"/>
                  <a:gd name="T113" fmla="*/ 2147483647 h 291"/>
                  <a:gd name="T114" fmla="*/ 2147483647 w 290"/>
                  <a:gd name="T115" fmla="*/ 2147483647 h 291"/>
                  <a:gd name="T116" fmla="*/ 2147483647 w 290"/>
                  <a:gd name="T117" fmla="*/ 2147483647 h 2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90"/>
                  <a:gd name="T178" fmla="*/ 0 h 291"/>
                  <a:gd name="T179" fmla="*/ 290 w 290"/>
                  <a:gd name="T180" fmla="*/ 291 h 29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90" h="291">
                    <a:moveTo>
                      <a:pt x="0" y="118"/>
                    </a:moveTo>
                    <a:lnTo>
                      <a:pt x="1" y="120"/>
                    </a:lnTo>
                    <a:lnTo>
                      <a:pt x="4" y="120"/>
                    </a:lnTo>
                    <a:lnTo>
                      <a:pt x="7" y="123"/>
                    </a:lnTo>
                    <a:lnTo>
                      <a:pt x="8" y="125"/>
                    </a:lnTo>
                    <a:lnTo>
                      <a:pt x="9" y="143"/>
                    </a:lnTo>
                    <a:lnTo>
                      <a:pt x="10" y="146"/>
                    </a:lnTo>
                    <a:lnTo>
                      <a:pt x="10" y="149"/>
                    </a:lnTo>
                    <a:lnTo>
                      <a:pt x="16" y="157"/>
                    </a:lnTo>
                    <a:lnTo>
                      <a:pt x="18" y="157"/>
                    </a:lnTo>
                    <a:lnTo>
                      <a:pt x="20" y="158"/>
                    </a:lnTo>
                    <a:lnTo>
                      <a:pt x="22" y="160"/>
                    </a:lnTo>
                    <a:lnTo>
                      <a:pt x="25" y="160"/>
                    </a:lnTo>
                    <a:lnTo>
                      <a:pt x="28" y="163"/>
                    </a:lnTo>
                    <a:lnTo>
                      <a:pt x="31" y="164"/>
                    </a:lnTo>
                    <a:lnTo>
                      <a:pt x="40" y="172"/>
                    </a:lnTo>
                    <a:lnTo>
                      <a:pt x="42" y="178"/>
                    </a:lnTo>
                    <a:lnTo>
                      <a:pt x="44" y="181"/>
                    </a:lnTo>
                    <a:lnTo>
                      <a:pt x="47" y="180"/>
                    </a:lnTo>
                    <a:lnTo>
                      <a:pt x="47" y="176"/>
                    </a:lnTo>
                    <a:lnTo>
                      <a:pt x="47" y="174"/>
                    </a:lnTo>
                    <a:lnTo>
                      <a:pt x="53" y="177"/>
                    </a:lnTo>
                    <a:lnTo>
                      <a:pt x="56" y="177"/>
                    </a:lnTo>
                    <a:lnTo>
                      <a:pt x="57" y="174"/>
                    </a:lnTo>
                    <a:lnTo>
                      <a:pt x="64" y="168"/>
                    </a:lnTo>
                    <a:lnTo>
                      <a:pt x="67" y="164"/>
                    </a:lnTo>
                    <a:lnTo>
                      <a:pt x="68" y="156"/>
                    </a:lnTo>
                    <a:lnTo>
                      <a:pt x="71" y="157"/>
                    </a:lnTo>
                    <a:lnTo>
                      <a:pt x="73" y="161"/>
                    </a:lnTo>
                    <a:lnTo>
                      <a:pt x="76" y="163"/>
                    </a:lnTo>
                    <a:lnTo>
                      <a:pt x="78" y="163"/>
                    </a:lnTo>
                    <a:lnTo>
                      <a:pt x="79" y="165"/>
                    </a:lnTo>
                    <a:lnTo>
                      <a:pt x="80" y="168"/>
                    </a:lnTo>
                    <a:lnTo>
                      <a:pt x="81" y="173"/>
                    </a:lnTo>
                    <a:lnTo>
                      <a:pt x="80" y="178"/>
                    </a:lnTo>
                    <a:lnTo>
                      <a:pt x="76" y="183"/>
                    </a:lnTo>
                    <a:lnTo>
                      <a:pt x="74" y="184"/>
                    </a:lnTo>
                    <a:lnTo>
                      <a:pt x="74" y="188"/>
                    </a:lnTo>
                    <a:lnTo>
                      <a:pt x="77" y="193"/>
                    </a:lnTo>
                    <a:lnTo>
                      <a:pt x="80" y="195"/>
                    </a:lnTo>
                    <a:lnTo>
                      <a:pt x="81" y="196"/>
                    </a:lnTo>
                    <a:lnTo>
                      <a:pt x="81" y="198"/>
                    </a:lnTo>
                    <a:lnTo>
                      <a:pt x="81" y="206"/>
                    </a:lnTo>
                    <a:lnTo>
                      <a:pt x="80" y="209"/>
                    </a:lnTo>
                    <a:lnTo>
                      <a:pt x="80" y="219"/>
                    </a:lnTo>
                    <a:lnTo>
                      <a:pt x="75" y="229"/>
                    </a:lnTo>
                    <a:lnTo>
                      <a:pt x="73" y="232"/>
                    </a:lnTo>
                    <a:lnTo>
                      <a:pt x="71" y="237"/>
                    </a:lnTo>
                    <a:lnTo>
                      <a:pt x="70" y="239"/>
                    </a:lnTo>
                    <a:lnTo>
                      <a:pt x="72" y="242"/>
                    </a:lnTo>
                    <a:lnTo>
                      <a:pt x="75" y="242"/>
                    </a:lnTo>
                    <a:lnTo>
                      <a:pt x="77" y="242"/>
                    </a:lnTo>
                    <a:lnTo>
                      <a:pt x="80" y="244"/>
                    </a:lnTo>
                    <a:lnTo>
                      <a:pt x="82" y="248"/>
                    </a:lnTo>
                    <a:lnTo>
                      <a:pt x="89" y="249"/>
                    </a:lnTo>
                    <a:lnTo>
                      <a:pt x="96" y="249"/>
                    </a:lnTo>
                    <a:lnTo>
                      <a:pt x="100" y="249"/>
                    </a:lnTo>
                    <a:lnTo>
                      <a:pt x="104" y="257"/>
                    </a:lnTo>
                    <a:lnTo>
                      <a:pt x="110" y="262"/>
                    </a:lnTo>
                    <a:lnTo>
                      <a:pt x="112" y="262"/>
                    </a:lnTo>
                    <a:lnTo>
                      <a:pt x="117" y="265"/>
                    </a:lnTo>
                    <a:lnTo>
                      <a:pt x="119" y="268"/>
                    </a:lnTo>
                    <a:lnTo>
                      <a:pt x="121" y="269"/>
                    </a:lnTo>
                    <a:lnTo>
                      <a:pt x="125" y="270"/>
                    </a:lnTo>
                    <a:lnTo>
                      <a:pt x="130" y="269"/>
                    </a:lnTo>
                    <a:lnTo>
                      <a:pt x="131" y="267"/>
                    </a:lnTo>
                    <a:lnTo>
                      <a:pt x="133" y="262"/>
                    </a:lnTo>
                    <a:lnTo>
                      <a:pt x="135" y="260"/>
                    </a:lnTo>
                    <a:lnTo>
                      <a:pt x="142" y="257"/>
                    </a:lnTo>
                    <a:lnTo>
                      <a:pt x="146" y="257"/>
                    </a:lnTo>
                    <a:lnTo>
                      <a:pt x="148" y="259"/>
                    </a:lnTo>
                    <a:lnTo>
                      <a:pt x="152" y="257"/>
                    </a:lnTo>
                    <a:lnTo>
                      <a:pt x="154" y="259"/>
                    </a:lnTo>
                    <a:lnTo>
                      <a:pt x="156" y="261"/>
                    </a:lnTo>
                    <a:lnTo>
                      <a:pt x="159" y="262"/>
                    </a:lnTo>
                    <a:lnTo>
                      <a:pt x="170" y="271"/>
                    </a:lnTo>
                    <a:lnTo>
                      <a:pt x="173" y="271"/>
                    </a:lnTo>
                    <a:lnTo>
                      <a:pt x="178" y="272"/>
                    </a:lnTo>
                    <a:lnTo>
                      <a:pt x="182" y="272"/>
                    </a:lnTo>
                    <a:lnTo>
                      <a:pt x="183" y="273"/>
                    </a:lnTo>
                    <a:lnTo>
                      <a:pt x="186" y="271"/>
                    </a:lnTo>
                    <a:lnTo>
                      <a:pt x="186" y="269"/>
                    </a:lnTo>
                    <a:lnTo>
                      <a:pt x="187" y="265"/>
                    </a:lnTo>
                    <a:lnTo>
                      <a:pt x="188" y="264"/>
                    </a:lnTo>
                    <a:lnTo>
                      <a:pt x="194" y="267"/>
                    </a:lnTo>
                    <a:lnTo>
                      <a:pt x="198" y="270"/>
                    </a:lnTo>
                    <a:lnTo>
                      <a:pt x="203" y="273"/>
                    </a:lnTo>
                    <a:lnTo>
                      <a:pt x="206" y="272"/>
                    </a:lnTo>
                    <a:lnTo>
                      <a:pt x="207" y="272"/>
                    </a:lnTo>
                    <a:lnTo>
                      <a:pt x="208" y="272"/>
                    </a:lnTo>
                    <a:lnTo>
                      <a:pt x="210" y="272"/>
                    </a:lnTo>
                    <a:lnTo>
                      <a:pt x="211" y="275"/>
                    </a:lnTo>
                    <a:lnTo>
                      <a:pt x="213" y="275"/>
                    </a:lnTo>
                    <a:lnTo>
                      <a:pt x="214" y="272"/>
                    </a:lnTo>
                    <a:lnTo>
                      <a:pt x="215" y="267"/>
                    </a:lnTo>
                    <a:lnTo>
                      <a:pt x="214" y="265"/>
                    </a:lnTo>
                    <a:lnTo>
                      <a:pt x="215" y="263"/>
                    </a:lnTo>
                    <a:lnTo>
                      <a:pt x="218" y="259"/>
                    </a:lnTo>
                    <a:lnTo>
                      <a:pt x="220" y="257"/>
                    </a:lnTo>
                    <a:lnTo>
                      <a:pt x="224" y="257"/>
                    </a:lnTo>
                    <a:lnTo>
                      <a:pt x="224" y="259"/>
                    </a:lnTo>
                    <a:lnTo>
                      <a:pt x="225" y="259"/>
                    </a:lnTo>
                    <a:lnTo>
                      <a:pt x="228" y="257"/>
                    </a:lnTo>
                    <a:lnTo>
                      <a:pt x="229" y="264"/>
                    </a:lnTo>
                    <a:lnTo>
                      <a:pt x="230" y="264"/>
                    </a:lnTo>
                    <a:lnTo>
                      <a:pt x="234" y="276"/>
                    </a:lnTo>
                    <a:lnTo>
                      <a:pt x="243" y="290"/>
                    </a:lnTo>
                    <a:lnTo>
                      <a:pt x="245" y="284"/>
                    </a:lnTo>
                    <a:lnTo>
                      <a:pt x="245" y="282"/>
                    </a:lnTo>
                    <a:lnTo>
                      <a:pt x="247" y="282"/>
                    </a:lnTo>
                    <a:lnTo>
                      <a:pt x="249" y="280"/>
                    </a:lnTo>
                    <a:lnTo>
                      <a:pt x="253" y="282"/>
                    </a:lnTo>
                    <a:lnTo>
                      <a:pt x="255" y="285"/>
                    </a:lnTo>
                    <a:lnTo>
                      <a:pt x="256" y="287"/>
                    </a:lnTo>
                    <a:lnTo>
                      <a:pt x="259" y="287"/>
                    </a:lnTo>
                    <a:lnTo>
                      <a:pt x="261" y="287"/>
                    </a:lnTo>
                    <a:lnTo>
                      <a:pt x="263" y="287"/>
                    </a:lnTo>
                    <a:lnTo>
                      <a:pt x="265" y="288"/>
                    </a:lnTo>
                    <a:lnTo>
                      <a:pt x="266" y="287"/>
                    </a:lnTo>
                    <a:lnTo>
                      <a:pt x="268" y="288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5" y="290"/>
                    </a:lnTo>
                    <a:lnTo>
                      <a:pt x="276" y="290"/>
                    </a:lnTo>
                    <a:lnTo>
                      <a:pt x="278" y="288"/>
                    </a:lnTo>
                    <a:lnTo>
                      <a:pt x="279" y="286"/>
                    </a:lnTo>
                    <a:lnTo>
                      <a:pt x="279" y="280"/>
                    </a:lnTo>
                    <a:lnTo>
                      <a:pt x="277" y="277"/>
                    </a:lnTo>
                    <a:lnTo>
                      <a:pt x="278" y="275"/>
                    </a:lnTo>
                    <a:lnTo>
                      <a:pt x="282" y="273"/>
                    </a:lnTo>
                    <a:lnTo>
                      <a:pt x="283" y="272"/>
                    </a:lnTo>
                    <a:lnTo>
                      <a:pt x="285" y="272"/>
                    </a:lnTo>
                    <a:lnTo>
                      <a:pt x="286" y="269"/>
                    </a:lnTo>
                    <a:lnTo>
                      <a:pt x="286" y="267"/>
                    </a:lnTo>
                    <a:lnTo>
                      <a:pt x="282" y="264"/>
                    </a:lnTo>
                    <a:lnTo>
                      <a:pt x="281" y="263"/>
                    </a:lnTo>
                    <a:lnTo>
                      <a:pt x="281" y="260"/>
                    </a:lnTo>
                    <a:lnTo>
                      <a:pt x="280" y="259"/>
                    </a:lnTo>
                    <a:lnTo>
                      <a:pt x="282" y="253"/>
                    </a:lnTo>
                    <a:lnTo>
                      <a:pt x="286" y="249"/>
                    </a:lnTo>
                    <a:lnTo>
                      <a:pt x="289" y="247"/>
                    </a:lnTo>
                    <a:lnTo>
                      <a:pt x="289" y="244"/>
                    </a:lnTo>
                    <a:lnTo>
                      <a:pt x="289" y="240"/>
                    </a:lnTo>
                    <a:lnTo>
                      <a:pt x="288" y="239"/>
                    </a:lnTo>
                    <a:lnTo>
                      <a:pt x="287" y="237"/>
                    </a:lnTo>
                    <a:lnTo>
                      <a:pt x="287" y="232"/>
                    </a:lnTo>
                    <a:lnTo>
                      <a:pt x="288" y="231"/>
                    </a:lnTo>
                    <a:lnTo>
                      <a:pt x="288" y="230"/>
                    </a:lnTo>
                    <a:lnTo>
                      <a:pt x="285" y="229"/>
                    </a:lnTo>
                    <a:lnTo>
                      <a:pt x="275" y="226"/>
                    </a:lnTo>
                    <a:lnTo>
                      <a:pt x="280" y="225"/>
                    </a:lnTo>
                    <a:lnTo>
                      <a:pt x="282" y="218"/>
                    </a:lnTo>
                    <a:lnTo>
                      <a:pt x="281" y="212"/>
                    </a:lnTo>
                    <a:lnTo>
                      <a:pt x="287" y="208"/>
                    </a:lnTo>
                    <a:lnTo>
                      <a:pt x="287" y="204"/>
                    </a:lnTo>
                    <a:lnTo>
                      <a:pt x="280" y="200"/>
                    </a:lnTo>
                    <a:lnTo>
                      <a:pt x="285" y="191"/>
                    </a:lnTo>
                    <a:lnTo>
                      <a:pt x="258" y="194"/>
                    </a:lnTo>
                    <a:lnTo>
                      <a:pt x="259" y="192"/>
                    </a:lnTo>
                    <a:lnTo>
                      <a:pt x="247" y="194"/>
                    </a:lnTo>
                    <a:lnTo>
                      <a:pt x="238" y="191"/>
                    </a:lnTo>
                    <a:lnTo>
                      <a:pt x="234" y="192"/>
                    </a:lnTo>
                    <a:lnTo>
                      <a:pt x="228" y="191"/>
                    </a:lnTo>
                    <a:lnTo>
                      <a:pt x="224" y="191"/>
                    </a:lnTo>
                    <a:lnTo>
                      <a:pt x="220" y="189"/>
                    </a:lnTo>
                    <a:lnTo>
                      <a:pt x="217" y="185"/>
                    </a:lnTo>
                    <a:lnTo>
                      <a:pt x="216" y="178"/>
                    </a:lnTo>
                    <a:lnTo>
                      <a:pt x="213" y="171"/>
                    </a:lnTo>
                    <a:lnTo>
                      <a:pt x="204" y="165"/>
                    </a:lnTo>
                    <a:lnTo>
                      <a:pt x="199" y="164"/>
                    </a:lnTo>
                    <a:lnTo>
                      <a:pt x="200" y="166"/>
                    </a:lnTo>
                    <a:lnTo>
                      <a:pt x="201" y="170"/>
                    </a:lnTo>
                    <a:lnTo>
                      <a:pt x="201" y="173"/>
                    </a:lnTo>
                    <a:lnTo>
                      <a:pt x="175" y="162"/>
                    </a:lnTo>
                    <a:lnTo>
                      <a:pt x="165" y="158"/>
                    </a:lnTo>
                    <a:lnTo>
                      <a:pt x="164" y="157"/>
                    </a:lnTo>
                    <a:lnTo>
                      <a:pt x="163" y="154"/>
                    </a:lnTo>
                    <a:lnTo>
                      <a:pt x="165" y="145"/>
                    </a:lnTo>
                    <a:lnTo>
                      <a:pt x="169" y="143"/>
                    </a:lnTo>
                    <a:lnTo>
                      <a:pt x="170" y="143"/>
                    </a:lnTo>
                    <a:lnTo>
                      <a:pt x="171" y="134"/>
                    </a:lnTo>
                    <a:lnTo>
                      <a:pt x="165" y="128"/>
                    </a:lnTo>
                    <a:lnTo>
                      <a:pt x="165" y="125"/>
                    </a:lnTo>
                    <a:lnTo>
                      <a:pt x="163" y="124"/>
                    </a:lnTo>
                    <a:lnTo>
                      <a:pt x="157" y="125"/>
                    </a:lnTo>
                    <a:lnTo>
                      <a:pt x="157" y="124"/>
                    </a:lnTo>
                    <a:lnTo>
                      <a:pt x="155" y="122"/>
                    </a:lnTo>
                    <a:lnTo>
                      <a:pt x="155" y="119"/>
                    </a:lnTo>
                    <a:lnTo>
                      <a:pt x="155" y="118"/>
                    </a:lnTo>
                    <a:lnTo>
                      <a:pt x="143" y="117"/>
                    </a:lnTo>
                    <a:lnTo>
                      <a:pt x="143" y="122"/>
                    </a:lnTo>
                    <a:lnTo>
                      <a:pt x="131" y="120"/>
                    </a:lnTo>
                    <a:lnTo>
                      <a:pt x="129" y="116"/>
                    </a:lnTo>
                    <a:lnTo>
                      <a:pt x="129" y="100"/>
                    </a:lnTo>
                    <a:lnTo>
                      <a:pt x="129" y="73"/>
                    </a:lnTo>
                    <a:lnTo>
                      <a:pt x="128" y="67"/>
                    </a:lnTo>
                    <a:lnTo>
                      <a:pt x="124" y="59"/>
                    </a:lnTo>
                    <a:lnTo>
                      <a:pt x="121" y="54"/>
                    </a:lnTo>
                    <a:lnTo>
                      <a:pt x="119" y="49"/>
                    </a:lnTo>
                    <a:lnTo>
                      <a:pt x="119" y="37"/>
                    </a:lnTo>
                    <a:lnTo>
                      <a:pt x="120" y="32"/>
                    </a:lnTo>
                    <a:lnTo>
                      <a:pt x="119" y="24"/>
                    </a:lnTo>
                    <a:lnTo>
                      <a:pt x="117" y="21"/>
                    </a:lnTo>
                    <a:lnTo>
                      <a:pt x="110" y="9"/>
                    </a:lnTo>
                    <a:lnTo>
                      <a:pt x="107" y="3"/>
                    </a:lnTo>
                    <a:lnTo>
                      <a:pt x="106" y="2"/>
                    </a:lnTo>
                    <a:lnTo>
                      <a:pt x="106" y="1"/>
                    </a:lnTo>
                    <a:lnTo>
                      <a:pt x="104" y="0"/>
                    </a:lnTo>
                    <a:lnTo>
                      <a:pt x="103" y="1"/>
                    </a:lnTo>
                    <a:lnTo>
                      <a:pt x="104" y="4"/>
                    </a:lnTo>
                    <a:lnTo>
                      <a:pt x="106" y="6"/>
                    </a:lnTo>
                    <a:lnTo>
                      <a:pt x="104" y="9"/>
                    </a:lnTo>
                    <a:lnTo>
                      <a:pt x="102" y="10"/>
                    </a:lnTo>
                    <a:lnTo>
                      <a:pt x="96" y="14"/>
                    </a:lnTo>
                    <a:lnTo>
                      <a:pt x="94" y="16"/>
                    </a:lnTo>
                    <a:lnTo>
                      <a:pt x="91" y="24"/>
                    </a:lnTo>
                    <a:lnTo>
                      <a:pt x="91" y="28"/>
                    </a:lnTo>
                    <a:lnTo>
                      <a:pt x="89" y="33"/>
                    </a:lnTo>
                    <a:lnTo>
                      <a:pt x="80" y="32"/>
                    </a:lnTo>
                    <a:lnTo>
                      <a:pt x="79" y="33"/>
                    </a:lnTo>
                    <a:lnTo>
                      <a:pt x="78" y="35"/>
                    </a:lnTo>
                    <a:lnTo>
                      <a:pt x="78" y="40"/>
                    </a:lnTo>
                    <a:lnTo>
                      <a:pt x="81" y="51"/>
                    </a:lnTo>
                    <a:lnTo>
                      <a:pt x="81" y="52"/>
                    </a:lnTo>
                    <a:lnTo>
                      <a:pt x="67" y="67"/>
                    </a:lnTo>
                    <a:lnTo>
                      <a:pt x="62" y="74"/>
                    </a:lnTo>
                    <a:lnTo>
                      <a:pt x="46" y="95"/>
                    </a:lnTo>
                    <a:lnTo>
                      <a:pt x="43" y="97"/>
                    </a:lnTo>
                    <a:lnTo>
                      <a:pt x="34" y="101"/>
                    </a:lnTo>
                    <a:lnTo>
                      <a:pt x="26" y="102"/>
                    </a:lnTo>
                    <a:lnTo>
                      <a:pt x="20" y="103"/>
                    </a:lnTo>
                    <a:lnTo>
                      <a:pt x="13" y="105"/>
                    </a:lnTo>
                    <a:lnTo>
                      <a:pt x="9" y="109"/>
                    </a:lnTo>
                    <a:lnTo>
                      <a:pt x="8" y="110"/>
                    </a:lnTo>
                    <a:lnTo>
                      <a:pt x="5" y="112"/>
                    </a:lnTo>
                    <a:lnTo>
                      <a:pt x="1" y="116"/>
                    </a:lnTo>
                    <a:lnTo>
                      <a:pt x="0" y="118"/>
                    </a:lnTo>
                  </a:path>
                </a:pathLst>
              </a:custGeom>
              <a:solidFill>
                <a:srgbClr val="7F7F7F">
                  <a:alpha val="98038"/>
                </a:srgb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1" name="Freeform 9"/>
              <p:cNvSpPr>
                <a:spLocks/>
              </p:cNvSpPr>
              <p:nvPr/>
            </p:nvSpPr>
            <p:spPr bwMode="auto">
              <a:xfrm>
                <a:off x="5106988" y="2646363"/>
                <a:ext cx="696912" cy="1625600"/>
              </a:xfrm>
              <a:custGeom>
                <a:avLst/>
                <a:gdLst>
                  <a:gd name="T0" fmla="*/ 2147483647 w 211"/>
                  <a:gd name="T1" fmla="*/ 2147483647 h 476"/>
                  <a:gd name="T2" fmla="*/ 2147483647 w 211"/>
                  <a:gd name="T3" fmla="*/ 2147483647 h 476"/>
                  <a:gd name="T4" fmla="*/ 2147483647 w 211"/>
                  <a:gd name="T5" fmla="*/ 2147483647 h 476"/>
                  <a:gd name="T6" fmla="*/ 2147483647 w 211"/>
                  <a:gd name="T7" fmla="*/ 2147483647 h 476"/>
                  <a:gd name="T8" fmla="*/ 2147483647 w 211"/>
                  <a:gd name="T9" fmla="*/ 2147483647 h 476"/>
                  <a:gd name="T10" fmla="*/ 2147483647 w 211"/>
                  <a:gd name="T11" fmla="*/ 2147483647 h 476"/>
                  <a:gd name="T12" fmla="*/ 2147483647 w 211"/>
                  <a:gd name="T13" fmla="*/ 2147483647 h 476"/>
                  <a:gd name="T14" fmla="*/ 2147483647 w 211"/>
                  <a:gd name="T15" fmla="*/ 2147483647 h 476"/>
                  <a:gd name="T16" fmla="*/ 2147483647 w 211"/>
                  <a:gd name="T17" fmla="*/ 2147483647 h 476"/>
                  <a:gd name="T18" fmla="*/ 2147483647 w 211"/>
                  <a:gd name="T19" fmla="*/ 2147483647 h 476"/>
                  <a:gd name="T20" fmla="*/ 2147483647 w 211"/>
                  <a:gd name="T21" fmla="*/ 2147483647 h 476"/>
                  <a:gd name="T22" fmla="*/ 2147483647 w 211"/>
                  <a:gd name="T23" fmla="*/ 2147483647 h 476"/>
                  <a:gd name="T24" fmla="*/ 2147483647 w 211"/>
                  <a:gd name="T25" fmla="*/ 2147483647 h 476"/>
                  <a:gd name="T26" fmla="*/ 2147483647 w 211"/>
                  <a:gd name="T27" fmla="*/ 2147483647 h 476"/>
                  <a:gd name="T28" fmla="*/ 2147483647 w 211"/>
                  <a:gd name="T29" fmla="*/ 2147483647 h 476"/>
                  <a:gd name="T30" fmla="*/ 2147483647 w 211"/>
                  <a:gd name="T31" fmla="*/ 2147483647 h 476"/>
                  <a:gd name="T32" fmla="*/ 2147483647 w 211"/>
                  <a:gd name="T33" fmla="*/ 2147483647 h 476"/>
                  <a:gd name="T34" fmla="*/ 2147483647 w 211"/>
                  <a:gd name="T35" fmla="*/ 2147483647 h 476"/>
                  <a:gd name="T36" fmla="*/ 2147483647 w 211"/>
                  <a:gd name="T37" fmla="*/ 2147483647 h 476"/>
                  <a:gd name="T38" fmla="*/ 2147483647 w 211"/>
                  <a:gd name="T39" fmla="*/ 2147483647 h 476"/>
                  <a:gd name="T40" fmla="*/ 2147483647 w 211"/>
                  <a:gd name="T41" fmla="*/ 2147483647 h 476"/>
                  <a:gd name="T42" fmla="*/ 2147483647 w 211"/>
                  <a:gd name="T43" fmla="*/ 2147483647 h 476"/>
                  <a:gd name="T44" fmla="*/ 2147483647 w 211"/>
                  <a:gd name="T45" fmla="*/ 2147483647 h 476"/>
                  <a:gd name="T46" fmla="*/ 2147483647 w 211"/>
                  <a:gd name="T47" fmla="*/ 2147483647 h 476"/>
                  <a:gd name="T48" fmla="*/ 2147483647 w 211"/>
                  <a:gd name="T49" fmla="*/ 2147483647 h 476"/>
                  <a:gd name="T50" fmla="*/ 2147483647 w 211"/>
                  <a:gd name="T51" fmla="*/ 2147483647 h 476"/>
                  <a:gd name="T52" fmla="*/ 2147483647 w 211"/>
                  <a:gd name="T53" fmla="*/ 2147483647 h 476"/>
                  <a:gd name="T54" fmla="*/ 0 w 211"/>
                  <a:gd name="T55" fmla="*/ 2147483647 h 476"/>
                  <a:gd name="T56" fmla="*/ 0 w 211"/>
                  <a:gd name="T57" fmla="*/ 2147483647 h 476"/>
                  <a:gd name="T58" fmla="*/ 2147483647 w 211"/>
                  <a:gd name="T59" fmla="*/ 2147483647 h 476"/>
                  <a:gd name="T60" fmla="*/ 2147483647 w 211"/>
                  <a:gd name="T61" fmla="*/ 2147483647 h 476"/>
                  <a:gd name="T62" fmla="*/ 2147483647 w 211"/>
                  <a:gd name="T63" fmla="*/ 2147483647 h 476"/>
                  <a:gd name="T64" fmla="*/ 2147483647 w 211"/>
                  <a:gd name="T65" fmla="*/ 2147483647 h 476"/>
                  <a:gd name="T66" fmla="*/ 2147483647 w 211"/>
                  <a:gd name="T67" fmla="*/ 2147483647 h 476"/>
                  <a:gd name="T68" fmla="*/ 2147483647 w 211"/>
                  <a:gd name="T69" fmla="*/ 2147483647 h 476"/>
                  <a:gd name="T70" fmla="*/ 2147483647 w 211"/>
                  <a:gd name="T71" fmla="*/ 2147483647 h 476"/>
                  <a:gd name="T72" fmla="*/ 2147483647 w 211"/>
                  <a:gd name="T73" fmla="*/ 2147483647 h 476"/>
                  <a:gd name="T74" fmla="*/ 2147483647 w 211"/>
                  <a:gd name="T75" fmla="*/ 2147483647 h 476"/>
                  <a:gd name="T76" fmla="*/ 2147483647 w 211"/>
                  <a:gd name="T77" fmla="*/ 2147483647 h 476"/>
                  <a:gd name="T78" fmla="*/ 2147483647 w 211"/>
                  <a:gd name="T79" fmla="*/ 2147483647 h 476"/>
                  <a:gd name="T80" fmla="*/ 2147483647 w 211"/>
                  <a:gd name="T81" fmla="*/ 2147483647 h 476"/>
                  <a:gd name="T82" fmla="*/ 2147483647 w 211"/>
                  <a:gd name="T83" fmla="*/ 2147483647 h 476"/>
                  <a:gd name="T84" fmla="*/ 2147483647 w 211"/>
                  <a:gd name="T85" fmla="*/ 2147483647 h 476"/>
                  <a:gd name="T86" fmla="*/ 2147483647 w 211"/>
                  <a:gd name="T87" fmla="*/ 2147483647 h 476"/>
                  <a:gd name="T88" fmla="*/ 2147483647 w 211"/>
                  <a:gd name="T89" fmla="*/ 2147483647 h 476"/>
                  <a:gd name="T90" fmla="*/ 2147483647 w 211"/>
                  <a:gd name="T91" fmla="*/ 2147483647 h 476"/>
                  <a:gd name="T92" fmla="*/ 2147483647 w 211"/>
                  <a:gd name="T93" fmla="*/ 2147483647 h 476"/>
                  <a:gd name="T94" fmla="*/ 2147483647 w 211"/>
                  <a:gd name="T95" fmla="*/ 2147483647 h 476"/>
                  <a:gd name="T96" fmla="*/ 2147483647 w 211"/>
                  <a:gd name="T97" fmla="*/ 2147483647 h 476"/>
                  <a:gd name="T98" fmla="*/ 2147483647 w 211"/>
                  <a:gd name="T99" fmla="*/ 2147483647 h 476"/>
                  <a:gd name="T100" fmla="*/ 2147483647 w 211"/>
                  <a:gd name="T101" fmla="*/ 2147483647 h 476"/>
                  <a:gd name="T102" fmla="*/ 2147483647 w 211"/>
                  <a:gd name="T103" fmla="*/ 2147483647 h 476"/>
                  <a:gd name="T104" fmla="*/ 2147483647 w 211"/>
                  <a:gd name="T105" fmla="*/ 2147483647 h 476"/>
                  <a:gd name="T106" fmla="*/ 2147483647 w 211"/>
                  <a:gd name="T107" fmla="*/ 2147483647 h 476"/>
                  <a:gd name="T108" fmla="*/ 2147483647 w 211"/>
                  <a:gd name="T109" fmla="*/ 2147483647 h 476"/>
                  <a:gd name="T110" fmla="*/ 2147483647 w 211"/>
                  <a:gd name="T111" fmla="*/ 2147483647 h 476"/>
                  <a:gd name="T112" fmla="*/ 2147483647 w 211"/>
                  <a:gd name="T113" fmla="*/ 2147483647 h 476"/>
                  <a:gd name="T114" fmla="*/ 2147483647 w 211"/>
                  <a:gd name="T115" fmla="*/ 2147483647 h 476"/>
                  <a:gd name="T116" fmla="*/ 2147483647 w 211"/>
                  <a:gd name="T117" fmla="*/ 2147483647 h 476"/>
                  <a:gd name="T118" fmla="*/ 2147483647 w 211"/>
                  <a:gd name="T119" fmla="*/ 2147483647 h 47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11"/>
                  <a:gd name="T181" fmla="*/ 0 h 476"/>
                  <a:gd name="T182" fmla="*/ 211 w 211"/>
                  <a:gd name="T183" fmla="*/ 476 h 47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11" h="476">
                    <a:moveTo>
                      <a:pt x="210" y="146"/>
                    </a:moveTo>
                    <a:lnTo>
                      <a:pt x="208" y="163"/>
                    </a:lnTo>
                    <a:lnTo>
                      <a:pt x="207" y="167"/>
                    </a:lnTo>
                    <a:lnTo>
                      <a:pt x="207" y="172"/>
                    </a:lnTo>
                    <a:lnTo>
                      <a:pt x="204" y="189"/>
                    </a:lnTo>
                    <a:lnTo>
                      <a:pt x="201" y="195"/>
                    </a:lnTo>
                    <a:lnTo>
                      <a:pt x="195" y="207"/>
                    </a:lnTo>
                    <a:lnTo>
                      <a:pt x="187" y="225"/>
                    </a:lnTo>
                    <a:lnTo>
                      <a:pt x="183" y="240"/>
                    </a:lnTo>
                    <a:lnTo>
                      <a:pt x="182" y="240"/>
                    </a:lnTo>
                    <a:lnTo>
                      <a:pt x="178" y="243"/>
                    </a:lnTo>
                    <a:lnTo>
                      <a:pt x="177" y="243"/>
                    </a:lnTo>
                    <a:lnTo>
                      <a:pt x="173" y="253"/>
                    </a:lnTo>
                    <a:lnTo>
                      <a:pt x="173" y="255"/>
                    </a:lnTo>
                    <a:lnTo>
                      <a:pt x="173" y="262"/>
                    </a:lnTo>
                    <a:lnTo>
                      <a:pt x="172" y="271"/>
                    </a:lnTo>
                    <a:lnTo>
                      <a:pt x="170" y="271"/>
                    </a:lnTo>
                    <a:lnTo>
                      <a:pt x="165" y="276"/>
                    </a:lnTo>
                    <a:lnTo>
                      <a:pt x="168" y="283"/>
                    </a:lnTo>
                    <a:lnTo>
                      <a:pt x="172" y="286"/>
                    </a:lnTo>
                    <a:lnTo>
                      <a:pt x="173" y="293"/>
                    </a:lnTo>
                    <a:lnTo>
                      <a:pt x="168" y="319"/>
                    </a:lnTo>
                    <a:lnTo>
                      <a:pt x="169" y="321"/>
                    </a:lnTo>
                    <a:lnTo>
                      <a:pt x="170" y="326"/>
                    </a:lnTo>
                    <a:lnTo>
                      <a:pt x="170" y="328"/>
                    </a:lnTo>
                    <a:lnTo>
                      <a:pt x="171" y="353"/>
                    </a:lnTo>
                    <a:lnTo>
                      <a:pt x="170" y="355"/>
                    </a:lnTo>
                    <a:lnTo>
                      <a:pt x="176" y="391"/>
                    </a:lnTo>
                    <a:lnTo>
                      <a:pt x="177" y="394"/>
                    </a:lnTo>
                    <a:lnTo>
                      <a:pt x="177" y="395"/>
                    </a:lnTo>
                    <a:lnTo>
                      <a:pt x="178" y="397"/>
                    </a:lnTo>
                    <a:lnTo>
                      <a:pt x="178" y="399"/>
                    </a:lnTo>
                    <a:lnTo>
                      <a:pt x="178" y="402"/>
                    </a:lnTo>
                    <a:lnTo>
                      <a:pt x="179" y="404"/>
                    </a:lnTo>
                    <a:lnTo>
                      <a:pt x="178" y="405"/>
                    </a:lnTo>
                    <a:lnTo>
                      <a:pt x="179" y="407"/>
                    </a:lnTo>
                    <a:lnTo>
                      <a:pt x="180" y="417"/>
                    </a:lnTo>
                    <a:lnTo>
                      <a:pt x="179" y="417"/>
                    </a:lnTo>
                    <a:lnTo>
                      <a:pt x="178" y="417"/>
                    </a:lnTo>
                    <a:lnTo>
                      <a:pt x="177" y="420"/>
                    </a:lnTo>
                    <a:lnTo>
                      <a:pt x="176" y="425"/>
                    </a:lnTo>
                    <a:lnTo>
                      <a:pt x="177" y="427"/>
                    </a:lnTo>
                    <a:lnTo>
                      <a:pt x="177" y="429"/>
                    </a:lnTo>
                    <a:lnTo>
                      <a:pt x="176" y="431"/>
                    </a:lnTo>
                    <a:lnTo>
                      <a:pt x="174" y="431"/>
                    </a:lnTo>
                    <a:lnTo>
                      <a:pt x="173" y="432"/>
                    </a:lnTo>
                    <a:lnTo>
                      <a:pt x="172" y="432"/>
                    </a:lnTo>
                    <a:lnTo>
                      <a:pt x="170" y="434"/>
                    </a:lnTo>
                    <a:lnTo>
                      <a:pt x="169" y="439"/>
                    </a:lnTo>
                    <a:lnTo>
                      <a:pt x="170" y="439"/>
                    </a:lnTo>
                    <a:lnTo>
                      <a:pt x="169" y="442"/>
                    </a:lnTo>
                    <a:lnTo>
                      <a:pt x="167" y="448"/>
                    </a:lnTo>
                    <a:lnTo>
                      <a:pt x="170" y="453"/>
                    </a:lnTo>
                    <a:lnTo>
                      <a:pt x="172" y="453"/>
                    </a:lnTo>
                    <a:lnTo>
                      <a:pt x="172" y="452"/>
                    </a:lnTo>
                    <a:lnTo>
                      <a:pt x="174" y="452"/>
                    </a:lnTo>
                    <a:lnTo>
                      <a:pt x="174" y="457"/>
                    </a:lnTo>
                    <a:lnTo>
                      <a:pt x="175" y="461"/>
                    </a:lnTo>
                    <a:lnTo>
                      <a:pt x="176" y="467"/>
                    </a:lnTo>
                    <a:lnTo>
                      <a:pt x="176" y="470"/>
                    </a:lnTo>
                    <a:lnTo>
                      <a:pt x="178" y="472"/>
                    </a:lnTo>
                    <a:lnTo>
                      <a:pt x="178" y="475"/>
                    </a:lnTo>
                    <a:lnTo>
                      <a:pt x="175" y="475"/>
                    </a:lnTo>
                    <a:lnTo>
                      <a:pt x="171" y="472"/>
                    </a:lnTo>
                    <a:lnTo>
                      <a:pt x="164" y="467"/>
                    </a:lnTo>
                    <a:lnTo>
                      <a:pt x="162" y="463"/>
                    </a:lnTo>
                    <a:lnTo>
                      <a:pt x="160" y="462"/>
                    </a:lnTo>
                    <a:lnTo>
                      <a:pt x="158" y="458"/>
                    </a:lnTo>
                    <a:lnTo>
                      <a:pt x="157" y="457"/>
                    </a:lnTo>
                    <a:lnTo>
                      <a:pt x="154" y="457"/>
                    </a:lnTo>
                    <a:lnTo>
                      <a:pt x="153" y="455"/>
                    </a:lnTo>
                    <a:lnTo>
                      <a:pt x="151" y="455"/>
                    </a:lnTo>
                    <a:lnTo>
                      <a:pt x="149" y="458"/>
                    </a:lnTo>
                    <a:lnTo>
                      <a:pt x="147" y="461"/>
                    </a:lnTo>
                    <a:lnTo>
                      <a:pt x="144" y="460"/>
                    </a:lnTo>
                    <a:lnTo>
                      <a:pt x="143" y="460"/>
                    </a:lnTo>
                    <a:lnTo>
                      <a:pt x="138" y="460"/>
                    </a:lnTo>
                    <a:lnTo>
                      <a:pt x="137" y="461"/>
                    </a:lnTo>
                    <a:lnTo>
                      <a:pt x="137" y="460"/>
                    </a:lnTo>
                    <a:lnTo>
                      <a:pt x="134" y="460"/>
                    </a:lnTo>
                    <a:lnTo>
                      <a:pt x="130" y="460"/>
                    </a:lnTo>
                    <a:lnTo>
                      <a:pt x="129" y="460"/>
                    </a:lnTo>
                    <a:lnTo>
                      <a:pt x="102" y="462"/>
                    </a:lnTo>
                    <a:lnTo>
                      <a:pt x="103" y="461"/>
                    </a:lnTo>
                    <a:lnTo>
                      <a:pt x="92" y="463"/>
                    </a:lnTo>
                    <a:lnTo>
                      <a:pt x="83" y="460"/>
                    </a:lnTo>
                    <a:lnTo>
                      <a:pt x="78" y="461"/>
                    </a:lnTo>
                    <a:lnTo>
                      <a:pt x="72" y="460"/>
                    </a:lnTo>
                    <a:lnTo>
                      <a:pt x="68" y="460"/>
                    </a:lnTo>
                    <a:lnTo>
                      <a:pt x="64" y="457"/>
                    </a:lnTo>
                    <a:lnTo>
                      <a:pt x="61" y="454"/>
                    </a:lnTo>
                    <a:lnTo>
                      <a:pt x="60" y="447"/>
                    </a:lnTo>
                    <a:lnTo>
                      <a:pt x="58" y="439"/>
                    </a:lnTo>
                    <a:lnTo>
                      <a:pt x="48" y="434"/>
                    </a:lnTo>
                    <a:lnTo>
                      <a:pt x="44" y="433"/>
                    </a:lnTo>
                    <a:lnTo>
                      <a:pt x="45" y="434"/>
                    </a:lnTo>
                    <a:lnTo>
                      <a:pt x="46" y="439"/>
                    </a:lnTo>
                    <a:lnTo>
                      <a:pt x="45" y="442"/>
                    </a:lnTo>
                    <a:lnTo>
                      <a:pt x="20" y="431"/>
                    </a:lnTo>
                    <a:lnTo>
                      <a:pt x="10" y="427"/>
                    </a:lnTo>
                    <a:lnTo>
                      <a:pt x="9" y="426"/>
                    </a:lnTo>
                    <a:lnTo>
                      <a:pt x="7" y="423"/>
                    </a:lnTo>
                    <a:lnTo>
                      <a:pt x="10" y="414"/>
                    </a:lnTo>
                    <a:lnTo>
                      <a:pt x="13" y="412"/>
                    </a:lnTo>
                    <a:lnTo>
                      <a:pt x="14" y="412"/>
                    </a:lnTo>
                    <a:lnTo>
                      <a:pt x="15" y="403"/>
                    </a:lnTo>
                    <a:lnTo>
                      <a:pt x="10" y="397"/>
                    </a:lnTo>
                    <a:lnTo>
                      <a:pt x="10" y="394"/>
                    </a:lnTo>
                    <a:lnTo>
                      <a:pt x="8" y="393"/>
                    </a:lnTo>
                    <a:lnTo>
                      <a:pt x="2" y="394"/>
                    </a:lnTo>
                    <a:lnTo>
                      <a:pt x="1" y="393"/>
                    </a:lnTo>
                    <a:lnTo>
                      <a:pt x="0" y="391"/>
                    </a:lnTo>
                    <a:lnTo>
                      <a:pt x="0" y="388"/>
                    </a:lnTo>
                    <a:lnTo>
                      <a:pt x="4" y="384"/>
                    </a:lnTo>
                    <a:lnTo>
                      <a:pt x="2" y="379"/>
                    </a:lnTo>
                    <a:lnTo>
                      <a:pt x="0" y="377"/>
                    </a:lnTo>
                    <a:lnTo>
                      <a:pt x="2" y="374"/>
                    </a:lnTo>
                    <a:lnTo>
                      <a:pt x="5" y="372"/>
                    </a:lnTo>
                    <a:lnTo>
                      <a:pt x="11" y="376"/>
                    </a:lnTo>
                    <a:lnTo>
                      <a:pt x="12" y="374"/>
                    </a:lnTo>
                    <a:lnTo>
                      <a:pt x="14" y="373"/>
                    </a:lnTo>
                    <a:lnTo>
                      <a:pt x="14" y="353"/>
                    </a:lnTo>
                    <a:lnTo>
                      <a:pt x="18" y="344"/>
                    </a:lnTo>
                    <a:lnTo>
                      <a:pt x="19" y="342"/>
                    </a:lnTo>
                    <a:lnTo>
                      <a:pt x="21" y="341"/>
                    </a:lnTo>
                    <a:lnTo>
                      <a:pt x="22" y="341"/>
                    </a:lnTo>
                    <a:lnTo>
                      <a:pt x="25" y="341"/>
                    </a:lnTo>
                    <a:lnTo>
                      <a:pt x="26" y="341"/>
                    </a:lnTo>
                    <a:lnTo>
                      <a:pt x="28" y="341"/>
                    </a:lnTo>
                    <a:lnTo>
                      <a:pt x="33" y="342"/>
                    </a:lnTo>
                    <a:lnTo>
                      <a:pt x="36" y="342"/>
                    </a:lnTo>
                    <a:lnTo>
                      <a:pt x="39" y="338"/>
                    </a:lnTo>
                    <a:lnTo>
                      <a:pt x="46" y="336"/>
                    </a:lnTo>
                    <a:lnTo>
                      <a:pt x="47" y="327"/>
                    </a:lnTo>
                    <a:lnTo>
                      <a:pt x="48" y="326"/>
                    </a:lnTo>
                    <a:lnTo>
                      <a:pt x="48" y="325"/>
                    </a:lnTo>
                    <a:lnTo>
                      <a:pt x="47" y="324"/>
                    </a:lnTo>
                    <a:lnTo>
                      <a:pt x="45" y="321"/>
                    </a:lnTo>
                    <a:lnTo>
                      <a:pt x="40" y="317"/>
                    </a:lnTo>
                    <a:lnTo>
                      <a:pt x="39" y="316"/>
                    </a:lnTo>
                    <a:lnTo>
                      <a:pt x="37" y="316"/>
                    </a:lnTo>
                    <a:lnTo>
                      <a:pt x="36" y="309"/>
                    </a:lnTo>
                    <a:lnTo>
                      <a:pt x="36" y="300"/>
                    </a:lnTo>
                    <a:lnTo>
                      <a:pt x="39" y="293"/>
                    </a:lnTo>
                    <a:lnTo>
                      <a:pt x="40" y="288"/>
                    </a:lnTo>
                    <a:lnTo>
                      <a:pt x="38" y="283"/>
                    </a:lnTo>
                    <a:lnTo>
                      <a:pt x="37" y="276"/>
                    </a:lnTo>
                    <a:lnTo>
                      <a:pt x="31" y="275"/>
                    </a:lnTo>
                    <a:lnTo>
                      <a:pt x="29" y="274"/>
                    </a:lnTo>
                    <a:lnTo>
                      <a:pt x="31" y="270"/>
                    </a:lnTo>
                    <a:lnTo>
                      <a:pt x="37" y="266"/>
                    </a:lnTo>
                    <a:lnTo>
                      <a:pt x="39" y="266"/>
                    </a:lnTo>
                    <a:lnTo>
                      <a:pt x="40" y="267"/>
                    </a:lnTo>
                    <a:lnTo>
                      <a:pt x="43" y="266"/>
                    </a:lnTo>
                    <a:lnTo>
                      <a:pt x="45" y="264"/>
                    </a:lnTo>
                    <a:lnTo>
                      <a:pt x="45" y="262"/>
                    </a:lnTo>
                    <a:lnTo>
                      <a:pt x="46" y="259"/>
                    </a:lnTo>
                    <a:lnTo>
                      <a:pt x="50" y="258"/>
                    </a:lnTo>
                    <a:lnTo>
                      <a:pt x="54" y="255"/>
                    </a:lnTo>
                    <a:lnTo>
                      <a:pt x="57" y="252"/>
                    </a:lnTo>
                    <a:lnTo>
                      <a:pt x="62" y="251"/>
                    </a:lnTo>
                    <a:lnTo>
                      <a:pt x="67" y="251"/>
                    </a:lnTo>
                    <a:lnTo>
                      <a:pt x="67" y="250"/>
                    </a:lnTo>
                    <a:lnTo>
                      <a:pt x="67" y="249"/>
                    </a:lnTo>
                    <a:lnTo>
                      <a:pt x="67" y="244"/>
                    </a:lnTo>
                    <a:lnTo>
                      <a:pt x="67" y="242"/>
                    </a:lnTo>
                    <a:lnTo>
                      <a:pt x="67" y="239"/>
                    </a:lnTo>
                    <a:lnTo>
                      <a:pt x="67" y="234"/>
                    </a:lnTo>
                    <a:lnTo>
                      <a:pt x="71" y="232"/>
                    </a:lnTo>
                    <a:lnTo>
                      <a:pt x="71" y="228"/>
                    </a:lnTo>
                    <a:lnTo>
                      <a:pt x="73" y="228"/>
                    </a:lnTo>
                    <a:lnTo>
                      <a:pt x="77" y="228"/>
                    </a:lnTo>
                    <a:lnTo>
                      <a:pt x="79" y="230"/>
                    </a:lnTo>
                    <a:lnTo>
                      <a:pt x="83" y="227"/>
                    </a:lnTo>
                    <a:lnTo>
                      <a:pt x="85" y="227"/>
                    </a:lnTo>
                    <a:lnTo>
                      <a:pt x="104" y="210"/>
                    </a:lnTo>
                    <a:lnTo>
                      <a:pt x="119" y="196"/>
                    </a:lnTo>
                    <a:lnTo>
                      <a:pt x="119" y="190"/>
                    </a:lnTo>
                    <a:lnTo>
                      <a:pt x="109" y="190"/>
                    </a:lnTo>
                    <a:lnTo>
                      <a:pt x="109" y="183"/>
                    </a:lnTo>
                    <a:lnTo>
                      <a:pt x="107" y="178"/>
                    </a:lnTo>
                    <a:lnTo>
                      <a:pt x="107" y="151"/>
                    </a:lnTo>
                    <a:lnTo>
                      <a:pt x="107" y="145"/>
                    </a:lnTo>
                    <a:lnTo>
                      <a:pt x="102" y="143"/>
                    </a:lnTo>
                    <a:lnTo>
                      <a:pt x="96" y="143"/>
                    </a:lnTo>
                    <a:lnTo>
                      <a:pt x="93" y="143"/>
                    </a:lnTo>
                    <a:lnTo>
                      <a:pt x="90" y="145"/>
                    </a:lnTo>
                    <a:lnTo>
                      <a:pt x="89" y="146"/>
                    </a:lnTo>
                    <a:lnTo>
                      <a:pt x="86" y="148"/>
                    </a:lnTo>
                    <a:lnTo>
                      <a:pt x="85" y="147"/>
                    </a:lnTo>
                    <a:lnTo>
                      <a:pt x="80" y="140"/>
                    </a:lnTo>
                    <a:lnTo>
                      <a:pt x="75" y="140"/>
                    </a:lnTo>
                    <a:lnTo>
                      <a:pt x="68" y="141"/>
                    </a:lnTo>
                    <a:lnTo>
                      <a:pt x="66" y="130"/>
                    </a:lnTo>
                    <a:lnTo>
                      <a:pt x="64" y="129"/>
                    </a:lnTo>
                    <a:lnTo>
                      <a:pt x="59" y="122"/>
                    </a:lnTo>
                    <a:lnTo>
                      <a:pt x="58" y="121"/>
                    </a:lnTo>
                    <a:lnTo>
                      <a:pt x="55" y="119"/>
                    </a:lnTo>
                    <a:lnTo>
                      <a:pt x="52" y="119"/>
                    </a:lnTo>
                    <a:lnTo>
                      <a:pt x="50" y="112"/>
                    </a:lnTo>
                    <a:lnTo>
                      <a:pt x="51" y="103"/>
                    </a:lnTo>
                    <a:lnTo>
                      <a:pt x="48" y="100"/>
                    </a:lnTo>
                    <a:lnTo>
                      <a:pt x="50" y="93"/>
                    </a:lnTo>
                    <a:lnTo>
                      <a:pt x="39" y="89"/>
                    </a:lnTo>
                    <a:lnTo>
                      <a:pt x="34" y="89"/>
                    </a:lnTo>
                    <a:lnTo>
                      <a:pt x="32" y="88"/>
                    </a:lnTo>
                    <a:lnTo>
                      <a:pt x="33" y="78"/>
                    </a:lnTo>
                    <a:lnTo>
                      <a:pt x="37" y="74"/>
                    </a:lnTo>
                    <a:lnTo>
                      <a:pt x="37" y="73"/>
                    </a:lnTo>
                    <a:lnTo>
                      <a:pt x="35" y="72"/>
                    </a:lnTo>
                    <a:lnTo>
                      <a:pt x="33" y="69"/>
                    </a:lnTo>
                    <a:lnTo>
                      <a:pt x="27" y="67"/>
                    </a:lnTo>
                    <a:lnTo>
                      <a:pt x="28" y="62"/>
                    </a:lnTo>
                    <a:lnTo>
                      <a:pt x="31" y="59"/>
                    </a:lnTo>
                    <a:lnTo>
                      <a:pt x="32" y="52"/>
                    </a:lnTo>
                    <a:lnTo>
                      <a:pt x="31" y="52"/>
                    </a:lnTo>
                    <a:lnTo>
                      <a:pt x="31" y="51"/>
                    </a:lnTo>
                    <a:lnTo>
                      <a:pt x="30" y="49"/>
                    </a:lnTo>
                    <a:lnTo>
                      <a:pt x="26" y="38"/>
                    </a:lnTo>
                    <a:lnTo>
                      <a:pt x="24" y="24"/>
                    </a:lnTo>
                    <a:lnTo>
                      <a:pt x="18" y="20"/>
                    </a:lnTo>
                    <a:lnTo>
                      <a:pt x="15" y="13"/>
                    </a:lnTo>
                    <a:lnTo>
                      <a:pt x="26" y="0"/>
                    </a:lnTo>
                    <a:lnTo>
                      <a:pt x="27" y="2"/>
                    </a:lnTo>
                    <a:lnTo>
                      <a:pt x="36" y="7"/>
                    </a:lnTo>
                    <a:lnTo>
                      <a:pt x="45" y="20"/>
                    </a:lnTo>
                    <a:lnTo>
                      <a:pt x="47" y="39"/>
                    </a:lnTo>
                    <a:lnTo>
                      <a:pt x="51" y="62"/>
                    </a:lnTo>
                    <a:lnTo>
                      <a:pt x="60" y="76"/>
                    </a:lnTo>
                    <a:lnTo>
                      <a:pt x="67" y="99"/>
                    </a:lnTo>
                    <a:lnTo>
                      <a:pt x="79" y="114"/>
                    </a:lnTo>
                    <a:lnTo>
                      <a:pt x="97" y="120"/>
                    </a:lnTo>
                    <a:lnTo>
                      <a:pt x="97" y="122"/>
                    </a:lnTo>
                    <a:lnTo>
                      <a:pt x="102" y="127"/>
                    </a:lnTo>
                    <a:lnTo>
                      <a:pt x="109" y="126"/>
                    </a:lnTo>
                    <a:lnTo>
                      <a:pt x="127" y="137"/>
                    </a:lnTo>
                    <a:lnTo>
                      <a:pt x="130" y="137"/>
                    </a:lnTo>
                    <a:lnTo>
                      <a:pt x="132" y="142"/>
                    </a:lnTo>
                    <a:lnTo>
                      <a:pt x="160" y="141"/>
                    </a:lnTo>
                    <a:lnTo>
                      <a:pt x="177" y="147"/>
                    </a:lnTo>
                    <a:lnTo>
                      <a:pt x="185" y="156"/>
                    </a:lnTo>
                    <a:lnTo>
                      <a:pt x="195" y="157"/>
                    </a:lnTo>
                    <a:lnTo>
                      <a:pt x="210" y="14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2" name="Freeform 10"/>
              <p:cNvSpPr>
                <a:spLocks/>
              </p:cNvSpPr>
              <p:nvPr/>
            </p:nvSpPr>
            <p:spPr bwMode="auto">
              <a:xfrm>
                <a:off x="4146550" y="3408363"/>
                <a:ext cx="804863" cy="1198562"/>
              </a:xfrm>
              <a:custGeom>
                <a:avLst/>
                <a:gdLst>
                  <a:gd name="T0" fmla="*/ 2147483647 w 247"/>
                  <a:gd name="T1" fmla="*/ 2147483647 h 351"/>
                  <a:gd name="T2" fmla="*/ 2147483647 w 247"/>
                  <a:gd name="T3" fmla="*/ 2147483647 h 351"/>
                  <a:gd name="T4" fmla="*/ 2147483647 w 247"/>
                  <a:gd name="T5" fmla="*/ 2147483647 h 351"/>
                  <a:gd name="T6" fmla="*/ 2147483647 w 247"/>
                  <a:gd name="T7" fmla="*/ 2147483647 h 351"/>
                  <a:gd name="T8" fmla="*/ 2147483647 w 247"/>
                  <a:gd name="T9" fmla="*/ 2147483647 h 351"/>
                  <a:gd name="T10" fmla="*/ 2147483647 w 247"/>
                  <a:gd name="T11" fmla="*/ 2147483647 h 351"/>
                  <a:gd name="T12" fmla="*/ 2147483647 w 247"/>
                  <a:gd name="T13" fmla="*/ 2147483647 h 351"/>
                  <a:gd name="T14" fmla="*/ 2147483647 w 247"/>
                  <a:gd name="T15" fmla="*/ 2147483647 h 351"/>
                  <a:gd name="T16" fmla="*/ 2147483647 w 247"/>
                  <a:gd name="T17" fmla="*/ 2147483647 h 351"/>
                  <a:gd name="T18" fmla="*/ 2147483647 w 247"/>
                  <a:gd name="T19" fmla="*/ 2147483647 h 351"/>
                  <a:gd name="T20" fmla="*/ 2147483647 w 247"/>
                  <a:gd name="T21" fmla="*/ 2147483647 h 351"/>
                  <a:gd name="T22" fmla="*/ 2147483647 w 247"/>
                  <a:gd name="T23" fmla="*/ 2147483647 h 351"/>
                  <a:gd name="T24" fmla="*/ 2147483647 w 247"/>
                  <a:gd name="T25" fmla="*/ 2147483647 h 351"/>
                  <a:gd name="T26" fmla="*/ 2147483647 w 247"/>
                  <a:gd name="T27" fmla="*/ 2147483647 h 351"/>
                  <a:gd name="T28" fmla="*/ 2147483647 w 247"/>
                  <a:gd name="T29" fmla="*/ 2147483647 h 351"/>
                  <a:gd name="T30" fmla="*/ 2147483647 w 247"/>
                  <a:gd name="T31" fmla="*/ 2147483647 h 351"/>
                  <a:gd name="T32" fmla="*/ 2147483647 w 247"/>
                  <a:gd name="T33" fmla="*/ 2147483647 h 351"/>
                  <a:gd name="T34" fmla="*/ 2147483647 w 247"/>
                  <a:gd name="T35" fmla="*/ 2147483647 h 351"/>
                  <a:gd name="T36" fmla="*/ 2147483647 w 247"/>
                  <a:gd name="T37" fmla="*/ 2147483647 h 351"/>
                  <a:gd name="T38" fmla="*/ 2147483647 w 247"/>
                  <a:gd name="T39" fmla="*/ 2147483647 h 351"/>
                  <a:gd name="T40" fmla="*/ 2147483647 w 247"/>
                  <a:gd name="T41" fmla="*/ 2147483647 h 351"/>
                  <a:gd name="T42" fmla="*/ 2147483647 w 247"/>
                  <a:gd name="T43" fmla="*/ 2147483647 h 351"/>
                  <a:gd name="T44" fmla="*/ 2147483647 w 247"/>
                  <a:gd name="T45" fmla="*/ 2147483647 h 351"/>
                  <a:gd name="T46" fmla="*/ 2147483647 w 247"/>
                  <a:gd name="T47" fmla="*/ 2147483647 h 351"/>
                  <a:gd name="T48" fmla="*/ 2147483647 w 247"/>
                  <a:gd name="T49" fmla="*/ 2147483647 h 351"/>
                  <a:gd name="T50" fmla="*/ 2147483647 w 247"/>
                  <a:gd name="T51" fmla="*/ 2147483647 h 351"/>
                  <a:gd name="T52" fmla="*/ 2147483647 w 247"/>
                  <a:gd name="T53" fmla="*/ 2147483647 h 351"/>
                  <a:gd name="T54" fmla="*/ 2147483647 w 247"/>
                  <a:gd name="T55" fmla="*/ 2147483647 h 351"/>
                  <a:gd name="T56" fmla="*/ 2147483647 w 247"/>
                  <a:gd name="T57" fmla="*/ 2147483647 h 351"/>
                  <a:gd name="T58" fmla="*/ 2147483647 w 247"/>
                  <a:gd name="T59" fmla="*/ 2147483647 h 351"/>
                  <a:gd name="T60" fmla="*/ 2147483647 w 247"/>
                  <a:gd name="T61" fmla="*/ 2147483647 h 351"/>
                  <a:gd name="T62" fmla="*/ 2147483647 w 247"/>
                  <a:gd name="T63" fmla="*/ 2147483647 h 351"/>
                  <a:gd name="T64" fmla="*/ 2147483647 w 247"/>
                  <a:gd name="T65" fmla="*/ 2147483647 h 351"/>
                  <a:gd name="T66" fmla="*/ 2147483647 w 247"/>
                  <a:gd name="T67" fmla="*/ 2147483647 h 351"/>
                  <a:gd name="T68" fmla="*/ 2147483647 w 247"/>
                  <a:gd name="T69" fmla="*/ 2147483647 h 351"/>
                  <a:gd name="T70" fmla="*/ 2147483647 w 247"/>
                  <a:gd name="T71" fmla="*/ 2147483647 h 351"/>
                  <a:gd name="T72" fmla="*/ 2147483647 w 247"/>
                  <a:gd name="T73" fmla="*/ 2147483647 h 351"/>
                  <a:gd name="T74" fmla="*/ 2147483647 w 247"/>
                  <a:gd name="T75" fmla="*/ 2147483647 h 351"/>
                  <a:gd name="T76" fmla="*/ 2147483647 w 247"/>
                  <a:gd name="T77" fmla="*/ 2147483647 h 351"/>
                  <a:gd name="T78" fmla="*/ 2147483647 w 247"/>
                  <a:gd name="T79" fmla="*/ 2147483647 h 351"/>
                  <a:gd name="T80" fmla="*/ 2147483647 w 247"/>
                  <a:gd name="T81" fmla="*/ 2147483647 h 351"/>
                  <a:gd name="T82" fmla="*/ 2147483647 w 247"/>
                  <a:gd name="T83" fmla="*/ 2147483647 h 351"/>
                  <a:gd name="T84" fmla="*/ 2147483647 w 247"/>
                  <a:gd name="T85" fmla="*/ 2147483647 h 351"/>
                  <a:gd name="T86" fmla="*/ 2147483647 w 247"/>
                  <a:gd name="T87" fmla="*/ 2147483647 h 351"/>
                  <a:gd name="T88" fmla="*/ 2147483647 w 247"/>
                  <a:gd name="T89" fmla="*/ 2147483647 h 351"/>
                  <a:gd name="T90" fmla="*/ 2147483647 w 247"/>
                  <a:gd name="T91" fmla="*/ 2147483647 h 351"/>
                  <a:gd name="T92" fmla="*/ 2147483647 w 247"/>
                  <a:gd name="T93" fmla="*/ 2147483647 h 351"/>
                  <a:gd name="T94" fmla="*/ 2147483647 w 247"/>
                  <a:gd name="T95" fmla="*/ 2147483647 h 351"/>
                  <a:gd name="T96" fmla="*/ 2147483647 w 247"/>
                  <a:gd name="T97" fmla="*/ 2147483647 h 351"/>
                  <a:gd name="T98" fmla="*/ 2147483647 w 247"/>
                  <a:gd name="T99" fmla="*/ 2147483647 h 351"/>
                  <a:gd name="T100" fmla="*/ 2147483647 w 247"/>
                  <a:gd name="T101" fmla="*/ 2147483647 h 351"/>
                  <a:gd name="T102" fmla="*/ 2147483647 w 247"/>
                  <a:gd name="T103" fmla="*/ 2147483647 h 351"/>
                  <a:gd name="T104" fmla="*/ 2147483647 w 247"/>
                  <a:gd name="T105" fmla="*/ 2147483647 h 351"/>
                  <a:gd name="T106" fmla="*/ 2147483647 w 247"/>
                  <a:gd name="T107" fmla="*/ 2147483647 h 351"/>
                  <a:gd name="T108" fmla="*/ 2147483647 w 247"/>
                  <a:gd name="T109" fmla="*/ 2147483647 h 351"/>
                  <a:gd name="T110" fmla="*/ 2147483647 w 247"/>
                  <a:gd name="T111" fmla="*/ 2147483647 h 351"/>
                  <a:gd name="T112" fmla="*/ 2147483647 w 247"/>
                  <a:gd name="T113" fmla="*/ 2147483647 h 351"/>
                  <a:gd name="T114" fmla="*/ 2147483647 w 247"/>
                  <a:gd name="T115" fmla="*/ 2147483647 h 351"/>
                  <a:gd name="T116" fmla="*/ 2147483647 w 247"/>
                  <a:gd name="T117" fmla="*/ 2147483647 h 351"/>
                  <a:gd name="T118" fmla="*/ 2147483647 w 247"/>
                  <a:gd name="T119" fmla="*/ 2147483647 h 351"/>
                  <a:gd name="T120" fmla="*/ 2147483647 w 247"/>
                  <a:gd name="T121" fmla="*/ 2147483647 h 3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47"/>
                  <a:gd name="T184" fmla="*/ 0 h 351"/>
                  <a:gd name="T185" fmla="*/ 247 w 247"/>
                  <a:gd name="T186" fmla="*/ 351 h 35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47" h="351">
                    <a:moveTo>
                      <a:pt x="0" y="216"/>
                    </a:moveTo>
                    <a:lnTo>
                      <a:pt x="1" y="223"/>
                    </a:lnTo>
                    <a:lnTo>
                      <a:pt x="2" y="234"/>
                    </a:lnTo>
                    <a:lnTo>
                      <a:pt x="22" y="234"/>
                    </a:lnTo>
                    <a:lnTo>
                      <a:pt x="25" y="234"/>
                    </a:lnTo>
                    <a:lnTo>
                      <a:pt x="25" y="229"/>
                    </a:lnTo>
                    <a:lnTo>
                      <a:pt x="18" y="225"/>
                    </a:lnTo>
                    <a:lnTo>
                      <a:pt x="18" y="207"/>
                    </a:lnTo>
                    <a:lnTo>
                      <a:pt x="19" y="206"/>
                    </a:lnTo>
                    <a:lnTo>
                      <a:pt x="37" y="211"/>
                    </a:lnTo>
                    <a:lnTo>
                      <a:pt x="36" y="220"/>
                    </a:lnTo>
                    <a:lnTo>
                      <a:pt x="29" y="224"/>
                    </a:lnTo>
                    <a:lnTo>
                      <a:pt x="31" y="231"/>
                    </a:lnTo>
                    <a:lnTo>
                      <a:pt x="29" y="231"/>
                    </a:lnTo>
                    <a:lnTo>
                      <a:pt x="29" y="232"/>
                    </a:lnTo>
                    <a:lnTo>
                      <a:pt x="29" y="236"/>
                    </a:lnTo>
                    <a:lnTo>
                      <a:pt x="29" y="254"/>
                    </a:lnTo>
                    <a:lnTo>
                      <a:pt x="32" y="251"/>
                    </a:lnTo>
                    <a:lnTo>
                      <a:pt x="33" y="243"/>
                    </a:lnTo>
                    <a:lnTo>
                      <a:pt x="33" y="241"/>
                    </a:lnTo>
                    <a:lnTo>
                      <a:pt x="35" y="234"/>
                    </a:lnTo>
                    <a:lnTo>
                      <a:pt x="37" y="223"/>
                    </a:lnTo>
                    <a:lnTo>
                      <a:pt x="38" y="223"/>
                    </a:lnTo>
                    <a:lnTo>
                      <a:pt x="41" y="224"/>
                    </a:lnTo>
                    <a:lnTo>
                      <a:pt x="46" y="225"/>
                    </a:lnTo>
                    <a:lnTo>
                      <a:pt x="46" y="226"/>
                    </a:lnTo>
                    <a:lnTo>
                      <a:pt x="49" y="228"/>
                    </a:lnTo>
                    <a:lnTo>
                      <a:pt x="46" y="236"/>
                    </a:lnTo>
                    <a:lnTo>
                      <a:pt x="43" y="250"/>
                    </a:lnTo>
                    <a:lnTo>
                      <a:pt x="43" y="261"/>
                    </a:lnTo>
                    <a:lnTo>
                      <a:pt x="51" y="263"/>
                    </a:lnTo>
                    <a:lnTo>
                      <a:pt x="54" y="262"/>
                    </a:lnTo>
                    <a:lnTo>
                      <a:pt x="54" y="261"/>
                    </a:lnTo>
                    <a:lnTo>
                      <a:pt x="56" y="259"/>
                    </a:lnTo>
                    <a:lnTo>
                      <a:pt x="58" y="254"/>
                    </a:lnTo>
                    <a:lnTo>
                      <a:pt x="58" y="251"/>
                    </a:lnTo>
                    <a:lnTo>
                      <a:pt x="58" y="247"/>
                    </a:lnTo>
                    <a:lnTo>
                      <a:pt x="58" y="242"/>
                    </a:lnTo>
                    <a:lnTo>
                      <a:pt x="63" y="236"/>
                    </a:lnTo>
                    <a:lnTo>
                      <a:pt x="65" y="236"/>
                    </a:lnTo>
                    <a:lnTo>
                      <a:pt x="73" y="236"/>
                    </a:lnTo>
                    <a:lnTo>
                      <a:pt x="77" y="238"/>
                    </a:lnTo>
                    <a:lnTo>
                      <a:pt x="79" y="238"/>
                    </a:lnTo>
                    <a:lnTo>
                      <a:pt x="83" y="241"/>
                    </a:lnTo>
                    <a:lnTo>
                      <a:pt x="83" y="246"/>
                    </a:lnTo>
                    <a:lnTo>
                      <a:pt x="82" y="249"/>
                    </a:lnTo>
                    <a:lnTo>
                      <a:pt x="78" y="258"/>
                    </a:lnTo>
                    <a:lnTo>
                      <a:pt x="76" y="266"/>
                    </a:lnTo>
                    <a:lnTo>
                      <a:pt x="75" y="269"/>
                    </a:lnTo>
                    <a:lnTo>
                      <a:pt x="75" y="272"/>
                    </a:lnTo>
                    <a:lnTo>
                      <a:pt x="73" y="277"/>
                    </a:lnTo>
                    <a:lnTo>
                      <a:pt x="72" y="278"/>
                    </a:lnTo>
                    <a:lnTo>
                      <a:pt x="70" y="278"/>
                    </a:lnTo>
                    <a:lnTo>
                      <a:pt x="69" y="277"/>
                    </a:lnTo>
                    <a:lnTo>
                      <a:pt x="63" y="280"/>
                    </a:lnTo>
                    <a:lnTo>
                      <a:pt x="57" y="289"/>
                    </a:lnTo>
                    <a:lnTo>
                      <a:pt x="53" y="288"/>
                    </a:lnTo>
                    <a:lnTo>
                      <a:pt x="50" y="289"/>
                    </a:lnTo>
                    <a:lnTo>
                      <a:pt x="48" y="287"/>
                    </a:lnTo>
                    <a:lnTo>
                      <a:pt x="46" y="289"/>
                    </a:lnTo>
                    <a:lnTo>
                      <a:pt x="48" y="295"/>
                    </a:lnTo>
                    <a:lnTo>
                      <a:pt x="48" y="299"/>
                    </a:lnTo>
                    <a:lnTo>
                      <a:pt x="45" y="297"/>
                    </a:lnTo>
                    <a:lnTo>
                      <a:pt x="44" y="296"/>
                    </a:lnTo>
                    <a:lnTo>
                      <a:pt x="44" y="297"/>
                    </a:lnTo>
                    <a:lnTo>
                      <a:pt x="45" y="301"/>
                    </a:lnTo>
                    <a:lnTo>
                      <a:pt x="44" y="304"/>
                    </a:lnTo>
                    <a:lnTo>
                      <a:pt x="44" y="307"/>
                    </a:lnTo>
                    <a:lnTo>
                      <a:pt x="46" y="309"/>
                    </a:lnTo>
                    <a:lnTo>
                      <a:pt x="43" y="314"/>
                    </a:lnTo>
                    <a:lnTo>
                      <a:pt x="41" y="311"/>
                    </a:lnTo>
                    <a:lnTo>
                      <a:pt x="40" y="315"/>
                    </a:lnTo>
                    <a:lnTo>
                      <a:pt x="38" y="314"/>
                    </a:lnTo>
                    <a:lnTo>
                      <a:pt x="35" y="317"/>
                    </a:lnTo>
                    <a:lnTo>
                      <a:pt x="36" y="319"/>
                    </a:lnTo>
                    <a:lnTo>
                      <a:pt x="33" y="324"/>
                    </a:lnTo>
                    <a:lnTo>
                      <a:pt x="31" y="334"/>
                    </a:lnTo>
                    <a:lnTo>
                      <a:pt x="30" y="337"/>
                    </a:lnTo>
                    <a:lnTo>
                      <a:pt x="35" y="338"/>
                    </a:lnTo>
                    <a:lnTo>
                      <a:pt x="45" y="337"/>
                    </a:lnTo>
                    <a:lnTo>
                      <a:pt x="46" y="341"/>
                    </a:lnTo>
                    <a:lnTo>
                      <a:pt x="46" y="342"/>
                    </a:lnTo>
                    <a:lnTo>
                      <a:pt x="64" y="345"/>
                    </a:lnTo>
                    <a:lnTo>
                      <a:pt x="67" y="350"/>
                    </a:lnTo>
                    <a:lnTo>
                      <a:pt x="75" y="349"/>
                    </a:lnTo>
                    <a:lnTo>
                      <a:pt x="78" y="347"/>
                    </a:lnTo>
                    <a:lnTo>
                      <a:pt x="86" y="350"/>
                    </a:lnTo>
                    <a:lnTo>
                      <a:pt x="90" y="350"/>
                    </a:lnTo>
                    <a:lnTo>
                      <a:pt x="90" y="346"/>
                    </a:lnTo>
                    <a:lnTo>
                      <a:pt x="89" y="337"/>
                    </a:lnTo>
                    <a:lnTo>
                      <a:pt x="91" y="333"/>
                    </a:lnTo>
                    <a:lnTo>
                      <a:pt x="96" y="335"/>
                    </a:lnTo>
                    <a:lnTo>
                      <a:pt x="102" y="335"/>
                    </a:lnTo>
                    <a:lnTo>
                      <a:pt x="106" y="335"/>
                    </a:lnTo>
                    <a:lnTo>
                      <a:pt x="107" y="331"/>
                    </a:lnTo>
                    <a:lnTo>
                      <a:pt x="114" y="330"/>
                    </a:lnTo>
                    <a:lnTo>
                      <a:pt x="116" y="324"/>
                    </a:lnTo>
                    <a:lnTo>
                      <a:pt x="117" y="324"/>
                    </a:lnTo>
                    <a:lnTo>
                      <a:pt x="118" y="325"/>
                    </a:lnTo>
                    <a:lnTo>
                      <a:pt x="119" y="330"/>
                    </a:lnTo>
                    <a:lnTo>
                      <a:pt x="120" y="330"/>
                    </a:lnTo>
                    <a:lnTo>
                      <a:pt x="122" y="324"/>
                    </a:lnTo>
                    <a:lnTo>
                      <a:pt x="122" y="317"/>
                    </a:lnTo>
                    <a:lnTo>
                      <a:pt x="120" y="314"/>
                    </a:lnTo>
                    <a:lnTo>
                      <a:pt x="118" y="314"/>
                    </a:lnTo>
                    <a:lnTo>
                      <a:pt x="114" y="309"/>
                    </a:lnTo>
                    <a:lnTo>
                      <a:pt x="112" y="307"/>
                    </a:lnTo>
                    <a:lnTo>
                      <a:pt x="108" y="304"/>
                    </a:lnTo>
                    <a:lnTo>
                      <a:pt x="101" y="297"/>
                    </a:lnTo>
                    <a:lnTo>
                      <a:pt x="99" y="293"/>
                    </a:lnTo>
                    <a:lnTo>
                      <a:pt x="99" y="280"/>
                    </a:lnTo>
                    <a:lnTo>
                      <a:pt x="99" y="276"/>
                    </a:lnTo>
                    <a:lnTo>
                      <a:pt x="103" y="269"/>
                    </a:lnTo>
                    <a:lnTo>
                      <a:pt x="108" y="264"/>
                    </a:lnTo>
                    <a:lnTo>
                      <a:pt x="116" y="261"/>
                    </a:lnTo>
                    <a:lnTo>
                      <a:pt x="119" y="257"/>
                    </a:lnTo>
                    <a:lnTo>
                      <a:pt x="122" y="255"/>
                    </a:lnTo>
                    <a:lnTo>
                      <a:pt x="125" y="249"/>
                    </a:lnTo>
                    <a:lnTo>
                      <a:pt x="128" y="250"/>
                    </a:lnTo>
                    <a:lnTo>
                      <a:pt x="129" y="250"/>
                    </a:lnTo>
                    <a:lnTo>
                      <a:pt x="133" y="247"/>
                    </a:lnTo>
                    <a:lnTo>
                      <a:pt x="137" y="245"/>
                    </a:lnTo>
                    <a:lnTo>
                      <a:pt x="139" y="244"/>
                    </a:lnTo>
                    <a:lnTo>
                      <a:pt x="142" y="243"/>
                    </a:lnTo>
                    <a:lnTo>
                      <a:pt x="143" y="241"/>
                    </a:lnTo>
                    <a:lnTo>
                      <a:pt x="145" y="240"/>
                    </a:lnTo>
                    <a:lnTo>
                      <a:pt x="148" y="235"/>
                    </a:lnTo>
                    <a:lnTo>
                      <a:pt x="150" y="234"/>
                    </a:lnTo>
                    <a:lnTo>
                      <a:pt x="151" y="234"/>
                    </a:lnTo>
                    <a:lnTo>
                      <a:pt x="156" y="241"/>
                    </a:lnTo>
                    <a:lnTo>
                      <a:pt x="162" y="244"/>
                    </a:lnTo>
                    <a:lnTo>
                      <a:pt x="162" y="246"/>
                    </a:lnTo>
                    <a:lnTo>
                      <a:pt x="163" y="249"/>
                    </a:lnTo>
                    <a:lnTo>
                      <a:pt x="165" y="251"/>
                    </a:lnTo>
                    <a:lnTo>
                      <a:pt x="170" y="256"/>
                    </a:lnTo>
                    <a:lnTo>
                      <a:pt x="171" y="259"/>
                    </a:lnTo>
                    <a:lnTo>
                      <a:pt x="170" y="264"/>
                    </a:lnTo>
                    <a:lnTo>
                      <a:pt x="171" y="266"/>
                    </a:lnTo>
                    <a:lnTo>
                      <a:pt x="175" y="268"/>
                    </a:lnTo>
                    <a:lnTo>
                      <a:pt x="178" y="271"/>
                    </a:lnTo>
                    <a:lnTo>
                      <a:pt x="181" y="273"/>
                    </a:lnTo>
                    <a:lnTo>
                      <a:pt x="182" y="274"/>
                    </a:lnTo>
                    <a:lnTo>
                      <a:pt x="186" y="271"/>
                    </a:lnTo>
                    <a:lnTo>
                      <a:pt x="188" y="271"/>
                    </a:lnTo>
                    <a:lnTo>
                      <a:pt x="190" y="271"/>
                    </a:lnTo>
                    <a:lnTo>
                      <a:pt x="194" y="274"/>
                    </a:lnTo>
                    <a:lnTo>
                      <a:pt x="199" y="277"/>
                    </a:lnTo>
                    <a:lnTo>
                      <a:pt x="203" y="282"/>
                    </a:lnTo>
                    <a:lnTo>
                      <a:pt x="206" y="284"/>
                    </a:lnTo>
                    <a:lnTo>
                      <a:pt x="211" y="284"/>
                    </a:lnTo>
                    <a:lnTo>
                      <a:pt x="214" y="279"/>
                    </a:lnTo>
                    <a:lnTo>
                      <a:pt x="215" y="277"/>
                    </a:lnTo>
                    <a:lnTo>
                      <a:pt x="220" y="266"/>
                    </a:lnTo>
                    <a:lnTo>
                      <a:pt x="220" y="256"/>
                    </a:lnTo>
                    <a:lnTo>
                      <a:pt x="221" y="254"/>
                    </a:lnTo>
                    <a:lnTo>
                      <a:pt x="222" y="245"/>
                    </a:lnTo>
                    <a:lnTo>
                      <a:pt x="221" y="243"/>
                    </a:lnTo>
                    <a:lnTo>
                      <a:pt x="220" y="242"/>
                    </a:lnTo>
                    <a:lnTo>
                      <a:pt x="218" y="240"/>
                    </a:lnTo>
                    <a:lnTo>
                      <a:pt x="214" y="235"/>
                    </a:lnTo>
                    <a:lnTo>
                      <a:pt x="214" y="231"/>
                    </a:lnTo>
                    <a:lnTo>
                      <a:pt x="216" y="230"/>
                    </a:lnTo>
                    <a:lnTo>
                      <a:pt x="220" y="226"/>
                    </a:lnTo>
                    <a:lnTo>
                      <a:pt x="221" y="220"/>
                    </a:lnTo>
                    <a:lnTo>
                      <a:pt x="220" y="216"/>
                    </a:lnTo>
                    <a:lnTo>
                      <a:pt x="220" y="212"/>
                    </a:lnTo>
                    <a:lnTo>
                      <a:pt x="218" y="210"/>
                    </a:lnTo>
                    <a:lnTo>
                      <a:pt x="216" y="210"/>
                    </a:lnTo>
                    <a:lnTo>
                      <a:pt x="214" y="208"/>
                    </a:lnTo>
                    <a:lnTo>
                      <a:pt x="211" y="204"/>
                    </a:lnTo>
                    <a:lnTo>
                      <a:pt x="208" y="203"/>
                    </a:lnTo>
                    <a:lnTo>
                      <a:pt x="207" y="211"/>
                    </a:lnTo>
                    <a:lnTo>
                      <a:pt x="204" y="216"/>
                    </a:lnTo>
                    <a:lnTo>
                      <a:pt x="197" y="221"/>
                    </a:lnTo>
                    <a:lnTo>
                      <a:pt x="196" y="224"/>
                    </a:lnTo>
                    <a:lnTo>
                      <a:pt x="193" y="224"/>
                    </a:lnTo>
                    <a:lnTo>
                      <a:pt x="188" y="221"/>
                    </a:lnTo>
                    <a:lnTo>
                      <a:pt x="187" y="223"/>
                    </a:lnTo>
                    <a:lnTo>
                      <a:pt x="187" y="227"/>
                    </a:lnTo>
                    <a:lnTo>
                      <a:pt x="184" y="229"/>
                    </a:lnTo>
                    <a:lnTo>
                      <a:pt x="182" y="226"/>
                    </a:lnTo>
                    <a:lnTo>
                      <a:pt x="180" y="219"/>
                    </a:lnTo>
                    <a:lnTo>
                      <a:pt x="172" y="211"/>
                    </a:lnTo>
                    <a:lnTo>
                      <a:pt x="168" y="210"/>
                    </a:lnTo>
                    <a:lnTo>
                      <a:pt x="165" y="207"/>
                    </a:lnTo>
                    <a:lnTo>
                      <a:pt x="162" y="207"/>
                    </a:lnTo>
                    <a:lnTo>
                      <a:pt x="160" y="205"/>
                    </a:lnTo>
                    <a:lnTo>
                      <a:pt x="159" y="204"/>
                    </a:lnTo>
                    <a:lnTo>
                      <a:pt x="157" y="204"/>
                    </a:lnTo>
                    <a:lnTo>
                      <a:pt x="151" y="196"/>
                    </a:lnTo>
                    <a:lnTo>
                      <a:pt x="150" y="193"/>
                    </a:lnTo>
                    <a:lnTo>
                      <a:pt x="149" y="190"/>
                    </a:lnTo>
                    <a:lnTo>
                      <a:pt x="148" y="173"/>
                    </a:lnTo>
                    <a:lnTo>
                      <a:pt x="148" y="170"/>
                    </a:lnTo>
                    <a:lnTo>
                      <a:pt x="144" y="168"/>
                    </a:lnTo>
                    <a:lnTo>
                      <a:pt x="141" y="167"/>
                    </a:lnTo>
                    <a:lnTo>
                      <a:pt x="140" y="165"/>
                    </a:lnTo>
                    <a:lnTo>
                      <a:pt x="141" y="163"/>
                    </a:lnTo>
                    <a:lnTo>
                      <a:pt x="145" y="159"/>
                    </a:lnTo>
                    <a:lnTo>
                      <a:pt x="148" y="158"/>
                    </a:lnTo>
                    <a:lnTo>
                      <a:pt x="149" y="156"/>
                    </a:lnTo>
                    <a:lnTo>
                      <a:pt x="154" y="153"/>
                    </a:lnTo>
                    <a:lnTo>
                      <a:pt x="160" y="150"/>
                    </a:lnTo>
                    <a:lnTo>
                      <a:pt x="167" y="150"/>
                    </a:lnTo>
                    <a:lnTo>
                      <a:pt x="174" y="148"/>
                    </a:lnTo>
                    <a:lnTo>
                      <a:pt x="184" y="145"/>
                    </a:lnTo>
                    <a:lnTo>
                      <a:pt x="186" y="143"/>
                    </a:lnTo>
                    <a:lnTo>
                      <a:pt x="203" y="121"/>
                    </a:lnTo>
                    <a:lnTo>
                      <a:pt x="207" y="115"/>
                    </a:lnTo>
                    <a:lnTo>
                      <a:pt x="221" y="100"/>
                    </a:lnTo>
                    <a:lnTo>
                      <a:pt x="222" y="98"/>
                    </a:lnTo>
                    <a:lnTo>
                      <a:pt x="218" y="87"/>
                    </a:lnTo>
                    <a:lnTo>
                      <a:pt x="218" y="82"/>
                    </a:lnTo>
                    <a:lnTo>
                      <a:pt x="220" y="80"/>
                    </a:lnTo>
                    <a:lnTo>
                      <a:pt x="220" y="79"/>
                    </a:lnTo>
                    <a:lnTo>
                      <a:pt x="229" y="80"/>
                    </a:lnTo>
                    <a:lnTo>
                      <a:pt x="231" y="75"/>
                    </a:lnTo>
                    <a:lnTo>
                      <a:pt x="231" y="72"/>
                    </a:lnTo>
                    <a:lnTo>
                      <a:pt x="234" y="64"/>
                    </a:lnTo>
                    <a:lnTo>
                      <a:pt x="236" y="61"/>
                    </a:lnTo>
                    <a:lnTo>
                      <a:pt x="242" y="57"/>
                    </a:lnTo>
                    <a:lnTo>
                      <a:pt x="244" y="56"/>
                    </a:lnTo>
                    <a:lnTo>
                      <a:pt x="246" y="53"/>
                    </a:lnTo>
                    <a:lnTo>
                      <a:pt x="244" y="52"/>
                    </a:lnTo>
                    <a:lnTo>
                      <a:pt x="244" y="51"/>
                    </a:lnTo>
                    <a:lnTo>
                      <a:pt x="243" y="48"/>
                    </a:lnTo>
                    <a:lnTo>
                      <a:pt x="244" y="47"/>
                    </a:lnTo>
                    <a:lnTo>
                      <a:pt x="242" y="45"/>
                    </a:lnTo>
                    <a:lnTo>
                      <a:pt x="240" y="47"/>
                    </a:lnTo>
                    <a:lnTo>
                      <a:pt x="238" y="49"/>
                    </a:lnTo>
                    <a:lnTo>
                      <a:pt x="234" y="49"/>
                    </a:lnTo>
                    <a:lnTo>
                      <a:pt x="227" y="44"/>
                    </a:lnTo>
                    <a:lnTo>
                      <a:pt x="220" y="33"/>
                    </a:lnTo>
                    <a:lnTo>
                      <a:pt x="216" y="26"/>
                    </a:lnTo>
                    <a:lnTo>
                      <a:pt x="214" y="26"/>
                    </a:lnTo>
                    <a:lnTo>
                      <a:pt x="212" y="27"/>
                    </a:lnTo>
                    <a:lnTo>
                      <a:pt x="205" y="27"/>
                    </a:lnTo>
                    <a:lnTo>
                      <a:pt x="203" y="28"/>
                    </a:lnTo>
                    <a:lnTo>
                      <a:pt x="200" y="30"/>
                    </a:lnTo>
                    <a:lnTo>
                      <a:pt x="197" y="29"/>
                    </a:lnTo>
                    <a:lnTo>
                      <a:pt x="195" y="29"/>
                    </a:lnTo>
                    <a:lnTo>
                      <a:pt x="193" y="27"/>
                    </a:lnTo>
                    <a:lnTo>
                      <a:pt x="193" y="24"/>
                    </a:lnTo>
                    <a:lnTo>
                      <a:pt x="193" y="21"/>
                    </a:lnTo>
                    <a:lnTo>
                      <a:pt x="193" y="20"/>
                    </a:lnTo>
                    <a:lnTo>
                      <a:pt x="193" y="18"/>
                    </a:lnTo>
                    <a:lnTo>
                      <a:pt x="191" y="18"/>
                    </a:lnTo>
                    <a:lnTo>
                      <a:pt x="189" y="19"/>
                    </a:lnTo>
                    <a:lnTo>
                      <a:pt x="187" y="19"/>
                    </a:lnTo>
                    <a:lnTo>
                      <a:pt x="186" y="19"/>
                    </a:lnTo>
                    <a:lnTo>
                      <a:pt x="185" y="19"/>
                    </a:lnTo>
                    <a:lnTo>
                      <a:pt x="184" y="14"/>
                    </a:lnTo>
                    <a:lnTo>
                      <a:pt x="183" y="13"/>
                    </a:lnTo>
                    <a:lnTo>
                      <a:pt x="180" y="11"/>
                    </a:lnTo>
                    <a:lnTo>
                      <a:pt x="174" y="11"/>
                    </a:lnTo>
                    <a:lnTo>
                      <a:pt x="167" y="6"/>
                    </a:lnTo>
                    <a:lnTo>
                      <a:pt x="163" y="6"/>
                    </a:lnTo>
                    <a:lnTo>
                      <a:pt x="161" y="6"/>
                    </a:lnTo>
                    <a:lnTo>
                      <a:pt x="157" y="5"/>
                    </a:lnTo>
                    <a:lnTo>
                      <a:pt x="152" y="3"/>
                    </a:lnTo>
                    <a:lnTo>
                      <a:pt x="141" y="0"/>
                    </a:lnTo>
                    <a:lnTo>
                      <a:pt x="122" y="4"/>
                    </a:lnTo>
                    <a:lnTo>
                      <a:pt x="118" y="5"/>
                    </a:lnTo>
                    <a:lnTo>
                      <a:pt x="115" y="6"/>
                    </a:lnTo>
                    <a:lnTo>
                      <a:pt x="118" y="11"/>
                    </a:lnTo>
                    <a:lnTo>
                      <a:pt x="122" y="21"/>
                    </a:lnTo>
                    <a:lnTo>
                      <a:pt x="126" y="27"/>
                    </a:lnTo>
                    <a:lnTo>
                      <a:pt x="131" y="38"/>
                    </a:lnTo>
                    <a:lnTo>
                      <a:pt x="132" y="53"/>
                    </a:lnTo>
                    <a:lnTo>
                      <a:pt x="131" y="65"/>
                    </a:lnTo>
                    <a:lnTo>
                      <a:pt x="129" y="67"/>
                    </a:lnTo>
                    <a:lnTo>
                      <a:pt x="125" y="67"/>
                    </a:lnTo>
                    <a:lnTo>
                      <a:pt x="120" y="67"/>
                    </a:lnTo>
                    <a:lnTo>
                      <a:pt x="115" y="67"/>
                    </a:lnTo>
                    <a:lnTo>
                      <a:pt x="110" y="68"/>
                    </a:lnTo>
                    <a:lnTo>
                      <a:pt x="106" y="71"/>
                    </a:lnTo>
                    <a:lnTo>
                      <a:pt x="102" y="68"/>
                    </a:lnTo>
                    <a:lnTo>
                      <a:pt x="90" y="67"/>
                    </a:lnTo>
                    <a:lnTo>
                      <a:pt x="82" y="65"/>
                    </a:lnTo>
                    <a:lnTo>
                      <a:pt x="75" y="65"/>
                    </a:lnTo>
                    <a:lnTo>
                      <a:pt x="68" y="64"/>
                    </a:lnTo>
                    <a:lnTo>
                      <a:pt x="60" y="65"/>
                    </a:lnTo>
                    <a:lnTo>
                      <a:pt x="58" y="67"/>
                    </a:lnTo>
                    <a:lnTo>
                      <a:pt x="58" y="73"/>
                    </a:lnTo>
                    <a:lnTo>
                      <a:pt x="57" y="74"/>
                    </a:lnTo>
                    <a:lnTo>
                      <a:pt x="48" y="82"/>
                    </a:lnTo>
                    <a:lnTo>
                      <a:pt x="46" y="84"/>
                    </a:lnTo>
                    <a:lnTo>
                      <a:pt x="42" y="91"/>
                    </a:lnTo>
                    <a:lnTo>
                      <a:pt x="40" y="92"/>
                    </a:lnTo>
                    <a:lnTo>
                      <a:pt x="31" y="96"/>
                    </a:lnTo>
                    <a:lnTo>
                      <a:pt x="30" y="98"/>
                    </a:lnTo>
                    <a:lnTo>
                      <a:pt x="26" y="110"/>
                    </a:lnTo>
                    <a:lnTo>
                      <a:pt x="28" y="117"/>
                    </a:lnTo>
                    <a:lnTo>
                      <a:pt x="26" y="125"/>
                    </a:lnTo>
                    <a:lnTo>
                      <a:pt x="29" y="128"/>
                    </a:lnTo>
                    <a:lnTo>
                      <a:pt x="29" y="130"/>
                    </a:lnTo>
                    <a:lnTo>
                      <a:pt x="20" y="131"/>
                    </a:lnTo>
                    <a:lnTo>
                      <a:pt x="18" y="133"/>
                    </a:lnTo>
                    <a:lnTo>
                      <a:pt x="18" y="137"/>
                    </a:lnTo>
                    <a:lnTo>
                      <a:pt x="11" y="140"/>
                    </a:lnTo>
                    <a:lnTo>
                      <a:pt x="10" y="142"/>
                    </a:lnTo>
                    <a:lnTo>
                      <a:pt x="7" y="154"/>
                    </a:lnTo>
                    <a:lnTo>
                      <a:pt x="7" y="164"/>
                    </a:lnTo>
                    <a:lnTo>
                      <a:pt x="6" y="167"/>
                    </a:lnTo>
                    <a:lnTo>
                      <a:pt x="3" y="172"/>
                    </a:lnTo>
                    <a:lnTo>
                      <a:pt x="0" y="21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3" name="Freeform 19"/>
              <p:cNvSpPr>
                <a:spLocks/>
              </p:cNvSpPr>
              <p:nvPr/>
            </p:nvSpPr>
            <p:spPr bwMode="auto">
              <a:xfrm>
                <a:off x="3071813" y="1416050"/>
                <a:ext cx="1363662" cy="1812925"/>
              </a:xfrm>
              <a:custGeom>
                <a:avLst/>
                <a:gdLst>
                  <a:gd name="T0" fmla="*/ 2147483647 w 417"/>
                  <a:gd name="T1" fmla="*/ 0 h 532"/>
                  <a:gd name="T2" fmla="*/ 2147483647 w 417"/>
                  <a:gd name="T3" fmla="*/ 2147483647 h 532"/>
                  <a:gd name="T4" fmla="*/ 2147483647 w 417"/>
                  <a:gd name="T5" fmla="*/ 2147483647 h 532"/>
                  <a:gd name="T6" fmla="*/ 2147483647 w 417"/>
                  <a:gd name="T7" fmla="*/ 2147483647 h 532"/>
                  <a:gd name="T8" fmla="*/ 2147483647 w 417"/>
                  <a:gd name="T9" fmla="*/ 2147483647 h 532"/>
                  <a:gd name="T10" fmla="*/ 2147483647 w 417"/>
                  <a:gd name="T11" fmla="*/ 2147483647 h 532"/>
                  <a:gd name="T12" fmla="*/ 2147483647 w 417"/>
                  <a:gd name="T13" fmla="*/ 2147483647 h 532"/>
                  <a:gd name="T14" fmla="*/ 2147483647 w 417"/>
                  <a:gd name="T15" fmla="*/ 2147483647 h 532"/>
                  <a:gd name="T16" fmla="*/ 2147483647 w 417"/>
                  <a:gd name="T17" fmla="*/ 2147483647 h 532"/>
                  <a:gd name="T18" fmla="*/ 2147483647 w 417"/>
                  <a:gd name="T19" fmla="*/ 2147483647 h 532"/>
                  <a:gd name="T20" fmla="*/ 2147483647 w 417"/>
                  <a:gd name="T21" fmla="*/ 2147483647 h 532"/>
                  <a:gd name="T22" fmla="*/ 0 w 417"/>
                  <a:gd name="T23" fmla="*/ 2147483647 h 532"/>
                  <a:gd name="T24" fmla="*/ 2147483647 w 417"/>
                  <a:gd name="T25" fmla="*/ 2147483647 h 532"/>
                  <a:gd name="T26" fmla="*/ 2147483647 w 417"/>
                  <a:gd name="T27" fmla="*/ 2147483647 h 532"/>
                  <a:gd name="T28" fmla="*/ 2147483647 w 417"/>
                  <a:gd name="T29" fmla="*/ 2147483647 h 532"/>
                  <a:gd name="T30" fmla="*/ 2147483647 w 417"/>
                  <a:gd name="T31" fmla="*/ 2147483647 h 532"/>
                  <a:gd name="T32" fmla="*/ 2147483647 w 417"/>
                  <a:gd name="T33" fmla="*/ 2147483647 h 532"/>
                  <a:gd name="T34" fmla="*/ 2147483647 w 417"/>
                  <a:gd name="T35" fmla="*/ 2147483647 h 532"/>
                  <a:gd name="T36" fmla="*/ 2147483647 w 417"/>
                  <a:gd name="T37" fmla="*/ 2147483647 h 532"/>
                  <a:gd name="T38" fmla="*/ 2147483647 w 417"/>
                  <a:gd name="T39" fmla="*/ 2147483647 h 532"/>
                  <a:gd name="T40" fmla="*/ 2147483647 w 417"/>
                  <a:gd name="T41" fmla="*/ 2147483647 h 532"/>
                  <a:gd name="T42" fmla="*/ 2147483647 w 417"/>
                  <a:gd name="T43" fmla="*/ 2147483647 h 532"/>
                  <a:gd name="T44" fmla="*/ 2147483647 w 417"/>
                  <a:gd name="T45" fmla="*/ 2147483647 h 532"/>
                  <a:gd name="T46" fmla="*/ 2147483647 w 417"/>
                  <a:gd name="T47" fmla="*/ 2147483647 h 532"/>
                  <a:gd name="T48" fmla="*/ 2147483647 w 417"/>
                  <a:gd name="T49" fmla="*/ 2147483647 h 532"/>
                  <a:gd name="T50" fmla="*/ 2147483647 w 417"/>
                  <a:gd name="T51" fmla="*/ 2147483647 h 532"/>
                  <a:gd name="T52" fmla="*/ 2147483647 w 417"/>
                  <a:gd name="T53" fmla="*/ 2147483647 h 532"/>
                  <a:gd name="T54" fmla="*/ 2147483647 w 417"/>
                  <a:gd name="T55" fmla="*/ 2147483647 h 532"/>
                  <a:gd name="T56" fmla="*/ 2147483647 w 417"/>
                  <a:gd name="T57" fmla="*/ 2147483647 h 532"/>
                  <a:gd name="T58" fmla="*/ 2147483647 w 417"/>
                  <a:gd name="T59" fmla="*/ 2147483647 h 532"/>
                  <a:gd name="T60" fmla="*/ 2147483647 w 417"/>
                  <a:gd name="T61" fmla="*/ 2147483647 h 532"/>
                  <a:gd name="T62" fmla="*/ 2147483647 w 417"/>
                  <a:gd name="T63" fmla="*/ 2147483647 h 532"/>
                  <a:gd name="T64" fmla="*/ 2147483647 w 417"/>
                  <a:gd name="T65" fmla="*/ 2147483647 h 532"/>
                  <a:gd name="T66" fmla="*/ 2147483647 w 417"/>
                  <a:gd name="T67" fmla="*/ 2147483647 h 532"/>
                  <a:gd name="T68" fmla="*/ 2147483647 w 417"/>
                  <a:gd name="T69" fmla="*/ 2147483647 h 532"/>
                  <a:gd name="T70" fmla="*/ 2147483647 w 417"/>
                  <a:gd name="T71" fmla="*/ 2147483647 h 532"/>
                  <a:gd name="T72" fmla="*/ 2147483647 w 417"/>
                  <a:gd name="T73" fmla="*/ 2147483647 h 532"/>
                  <a:gd name="T74" fmla="*/ 2147483647 w 417"/>
                  <a:gd name="T75" fmla="*/ 2147483647 h 532"/>
                  <a:gd name="T76" fmla="*/ 2147483647 w 417"/>
                  <a:gd name="T77" fmla="*/ 2147483647 h 532"/>
                  <a:gd name="T78" fmla="*/ 2147483647 w 417"/>
                  <a:gd name="T79" fmla="*/ 2147483647 h 532"/>
                  <a:gd name="T80" fmla="*/ 2147483647 w 417"/>
                  <a:gd name="T81" fmla="*/ 2147483647 h 532"/>
                  <a:gd name="T82" fmla="*/ 2147483647 w 417"/>
                  <a:gd name="T83" fmla="*/ 2147483647 h 532"/>
                  <a:gd name="T84" fmla="*/ 2147483647 w 417"/>
                  <a:gd name="T85" fmla="*/ 2147483647 h 532"/>
                  <a:gd name="T86" fmla="*/ 2147483647 w 417"/>
                  <a:gd name="T87" fmla="*/ 2147483647 h 532"/>
                  <a:gd name="T88" fmla="*/ 2147483647 w 417"/>
                  <a:gd name="T89" fmla="*/ 2147483647 h 532"/>
                  <a:gd name="T90" fmla="*/ 2147483647 w 417"/>
                  <a:gd name="T91" fmla="*/ 2147483647 h 532"/>
                  <a:gd name="T92" fmla="*/ 2147483647 w 417"/>
                  <a:gd name="T93" fmla="*/ 2147483647 h 532"/>
                  <a:gd name="T94" fmla="*/ 2147483647 w 417"/>
                  <a:gd name="T95" fmla="*/ 2147483647 h 532"/>
                  <a:gd name="T96" fmla="*/ 2147483647 w 417"/>
                  <a:gd name="T97" fmla="*/ 2147483647 h 532"/>
                  <a:gd name="T98" fmla="*/ 2147483647 w 417"/>
                  <a:gd name="T99" fmla="*/ 2147483647 h 532"/>
                  <a:gd name="T100" fmla="*/ 2147483647 w 417"/>
                  <a:gd name="T101" fmla="*/ 2147483647 h 532"/>
                  <a:gd name="T102" fmla="*/ 2147483647 w 417"/>
                  <a:gd name="T103" fmla="*/ 2147483647 h 532"/>
                  <a:gd name="T104" fmla="*/ 2147483647 w 417"/>
                  <a:gd name="T105" fmla="*/ 2147483647 h 532"/>
                  <a:gd name="T106" fmla="*/ 2147483647 w 417"/>
                  <a:gd name="T107" fmla="*/ 2147483647 h 532"/>
                  <a:gd name="T108" fmla="*/ 2147483647 w 417"/>
                  <a:gd name="T109" fmla="*/ 2147483647 h 53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17"/>
                  <a:gd name="T166" fmla="*/ 0 h 532"/>
                  <a:gd name="T167" fmla="*/ 417 w 417"/>
                  <a:gd name="T168" fmla="*/ 532 h 53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17" h="532">
                    <a:moveTo>
                      <a:pt x="193" y="6"/>
                    </a:moveTo>
                    <a:lnTo>
                      <a:pt x="141" y="3"/>
                    </a:lnTo>
                    <a:lnTo>
                      <a:pt x="79" y="0"/>
                    </a:lnTo>
                    <a:lnTo>
                      <a:pt x="78" y="38"/>
                    </a:lnTo>
                    <a:lnTo>
                      <a:pt x="33" y="35"/>
                    </a:lnTo>
                    <a:lnTo>
                      <a:pt x="28" y="44"/>
                    </a:lnTo>
                    <a:lnTo>
                      <a:pt x="32" y="43"/>
                    </a:lnTo>
                    <a:lnTo>
                      <a:pt x="33" y="57"/>
                    </a:lnTo>
                    <a:lnTo>
                      <a:pt x="39" y="95"/>
                    </a:lnTo>
                    <a:lnTo>
                      <a:pt x="45" y="113"/>
                    </a:lnTo>
                    <a:lnTo>
                      <a:pt x="48" y="140"/>
                    </a:lnTo>
                    <a:lnTo>
                      <a:pt x="42" y="201"/>
                    </a:lnTo>
                    <a:lnTo>
                      <a:pt x="36" y="199"/>
                    </a:lnTo>
                    <a:lnTo>
                      <a:pt x="38" y="212"/>
                    </a:lnTo>
                    <a:lnTo>
                      <a:pt x="39" y="230"/>
                    </a:lnTo>
                    <a:lnTo>
                      <a:pt x="42" y="247"/>
                    </a:lnTo>
                    <a:lnTo>
                      <a:pt x="41" y="256"/>
                    </a:lnTo>
                    <a:lnTo>
                      <a:pt x="38" y="264"/>
                    </a:lnTo>
                    <a:lnTo>
                      <a:pt x="41" y="273"/>
                    </a:lnTo>
                    <a:lnTo>
                      <a:pt x="40" y="280"/>
                    </a:lnTo>
                    <a:lnTo>
                      <a:pt x="40" y="285"/>
                    </a:lnTo>
                    <a:lnTo>
                      <a:pt x="41" y="292"/>
                    </a:lnTo>
                    <a:lnTo>
                      <a:pt x="41" y="294"/>
                    </a:lnTo>
                    <a:lnTo>
                      <a:pt x="35" y="300"/>
                    </a:lnTo>
                    <a:lnTo>
                      <a:pt x="27" y="295"/>
                    </a:lnTo>
                    <a:lnTo>
                      <a:pt x="22" y="294"/>
                    </a:lnTo>
                    <a:lnTo>
                      <a:pt x="14" y="295"/>
                    </a:lnTo>
                    <a:lnTo>
                      <a:pt x="11" y="294"/>
                    </a:lnTo>
                    <a:lnTo>
                      <a:pt x="9" y="293"/>
                    </a:lnTo>
                    <a:lnTo>
                      <a:pt x="7" y="292"/>
                    </a:lnTo>
                    <a:lnTo>
                      <a:pt x="6" y="293"/>
                    </a:lnTo>
                    <a:lnTo>
                      <a:pt x="5" y="294"/>
                    </a:lnTo>
                    <a:lnTo>
                      <a:pt x="1" y="297"/>
                    </a:lnTo>
                    <a:lnTo>
                      <a:pt x="0" y="298"/>
                    </a:lnTo>
                    <a:lnTo>
                      <a:pt x="0" y="301"/>
                    </a:lnTo>
                    <a:lnTo>
                      <a:pt x="0" y="305"/>
                    </a:lnTo>
                    <a:lnTo>
                      <a:pt x="4" y="313"/>
                    </a:lnTo>
                    <a:lnTo>
                      <a:pt x="5" y="316"/>
                    </a:lnTo>
                    <a:lnTo>
                      <a:pt x="6" y="318"/>
                    </a:lnTo>
                    <a:lnTo>
                      <a:pt x="8" y="318"/>
                    </a:lnTo>
                    <a:lnTo>
                      <a:pt x="11" y="320"/>
                    </a:lnTo>
                    <a:lnTo>
                      <a:pt x="12" y="325"/>
                    </a:lnTo>
                    <a:lnTo>
                      <a:pt x="16" y="337"/>
                    </a:lnTo>
                    <a:lnTo>
                      <a:pt x="24" y="346"/>
                    </a:lnTo>
                    <a:lnTo>
                      <a:pt x="24" y="351"/>
                    </a:lnTo>
                    <a:lnTo>
                      <a:pt x="25" y="354"/>
                    </a:lnTo>
                    <a:lnTo>
                      <a:pt x="30" y="358"/>
                    </a:lnTo>
                    <a:lnTo>
                      <a:pt x="32" y="366"/>
                    </a:lnTo>
                    <a:lnTo>
                      <a:pt x="35" y="376"/>
                    </a:lnTo>
                    <a:lnTo>
                      <a:pt x="31" y="379"/>
                    </a:lnTo>
                    <a:lnTo>
                      <a:pt x="28" y="384"/>
                    </a:lnTo>
                    <a:lnTo>
                      <a:pt x="27" y="386"/>
                    </a:lnTo>
                    <a:lnTo>
                      <a:pt x="27" y="392"/>
                    </a:lnTo>
                    <a:lnTo>
                      <a:pt x="30" y="397"/>
                    </a:lnTo>
                    <a:lnTo>
                      <a:pt x="35" y="400"/>
                    </a:lnTo>
                    <a:lnTo>
                      <a:pt x="39" y="405"/>
                    </a:lnTo>
                    <a:lnTo>
                      <a:pt x="46" y="399"/>
                    </a:lnTo>
                    <a:lnTo>
                      <a:pt x="48" y="400"/>
                    </a:lnTo>
                    <a:lnTo>
                      <a:pt x="49" y="401"/>
                    </a:lnTo>
                    <a:lnTo>
                      <a:pt x="52" y="400"/>
                    </a:lnTo>
                    <a:lnTo>
                      <a:pt x="55" y="401"/>
                    </a:lnTo>
                    <a:lnTo>
                      <a:pt x="60" y="406"/>
                    </a:lnTo>
                    <a:lnTo>
                      <a:pt x="66" y="409"/>
                    </a:lnTo>
                    <a:lnTo>
                      <a:pt x="68" y="414"/>
                    </a:lnTo>
                    <a:lnTo>
                      <a:pt x="69" y="420"/>
                    </a:lnTo>
                    <a:lnTo>
                      <a:pt x="72" y="425"/>
                    </a:lnTo>
                    <a:lnTo>
                      <a:pt x="74" y="436"/>
                    </a:lnTo>
                    <a:lnTo>
                      <a:pt x="77" y="444"/>
                    </a:lnTo>
                    <a:lnTo>
                      <a:pt x="80" y="459"/>
                    </a:lnTo>
                    <a:lnTo>
                      <a:pt x="80" y="466"/>
                    </a:lnTo>
                    <a:lnTo>
                      <a:pt x="81" y="477"/>
                    </a:lnTo>
                    <a:lnTo>
                      <a:pt x="84" y="480"/>
                    </a:lnTo>
                    <a:lnTo>
                      <a:pt x="85" y="481"/>
                    </a:lnTo>
                    <a:lnTo>
                      <a:pt x="87" y="483"/>
                    </a:lnTo>
                    <a:lnTo>
                      <a:pt x="91" y="483"/>
                    </a:lnTo>
                    <a:lnTo>
                      <a:pt x="99" y="486"/>
                    </a:lnTo>
                    <a:lnTo>
                      <a:pt x="105" y="486"/>
                    </a:lnTo>
                    <a:lnTo>
                      <a:pt x="108" y="486"/>
                    </a:lnTo>
                    <a:lnTo>
                      <a:pt x="112" y="489"/>
                    </a:lnTo>
                    <a:lnTo>
                      <a:pt x="113" y="493"/>
                    </a:lnTo>
                    <a:lnTo>
                      <a:pt x="114" y="503"/>
                    </a:lnTo>
                    <a:lnTo>
                      <a:pt x="115" y="506"/>
                    </a:lnTo>
                    <a:lnTo>
                      <a:pt x="120" y="508"/>
                    </a:lnTo>
                    <a:lnTo>
                      <a:pt x="127" y="518"/>
                    </a:lnTo>
                    <a:lnTo>
                      <a:pt x="130" y="522"/>
                    </a:lnTo>
                    <a:lnTo>
                      <a:pt x="131" y="530"/>
                    </a:lnTo>
                    <a:lnTo>
                      <a:pt x="142" y="531"/>
                    </a:lnTo>
                    <a:lnTo>
                      <a:pt x="147" y="530"/>
                    </a:lnTo>
                    <a:lnTo>
                      <a:pt x="150" y="531"/>
                    </a:lnTo>
                    <a:lnTo>
                      <a:pt x="154" y="531"/>
                    </a:lnTo>
                    <a:lnTo>
                      <a:pt x="164" y="529"/>
                    </a:lnTo>
                    <a:lnTo>
                      <a:pt x="170" y="526"/>
                    </a:lnTo>
                    <a:lnTo>
                      <a:pt x="171" y="501"/>
                    </a:lnTo>
                    <a:lnTo>
                      <a:pt x="173" y="498"/>
                    </a:lnTo>
                    <a:lnTo>
                      <a:pt x="177" y="495"/>
                    </a:lnTo>
                    <a:lnTo>
                      <a:pt x="179" y="491"/>
                    </a:lnTo>
                    <a:lnTo>
                      <a:pt x="179" y="488"/>
                    </a:lnTo>
                    <a:lnTo>
                      <a:pt x="177" y="478"/>
                    </a:lnTo>
                    <a:lnTo>
                      <a:pt x="177" y="474"/>
                    </a:lnTo>
                    <a:lnTo>
                      <a:pt x="178" y="473"/>
                    </a:lnTo>
                    <a:lnTo>
                      <a:pt x="180" y="472"/>
                    </a:lnTo>
                    <a:lnTo>
                      <a:pt x="184" y="472"/>
                    </a:lnTo>
                    <a:lnTo>
                      <a:pt x="190" y="471"/>
                    </a:lnTo>
                    <a:lnTo>
                      <a:pt x="194" y="470"/>
                    </a:lnTo>
                    <a:lnTo>
                      <a:pt x="194" y="465"/>
                    </a:lnTo>
                    <a:lnTo>
                      <a:pt x="193" y="452"/>
                    </a:lnTo>
                    <a:lnTo>
                      <a:pt x="198" y="446"/>
                    </a:lnTo>
                    <a:lnTo>
                      <a:pt x="201" y="442"/>
                    </a:lnTo>
                    <a:lnTo>
                      <a:pt x="203" y="444"/>
                    </a:lnTo>
                    <a:lnTo>
                      <a:pt x="206" y="444"/>
                    </a:lnTo>
                    <a:lnTo>
                      <a:pt x="208" y="438"/>
                    </a:lnTo>
                    <a:lnTo>
                      <a:pt x="211" y="436"/>
                    </a:lnTo>
                    <a:lnTo>
                      <a:pt x="215" y="437"/>
                    </a:lnTo>
                    <a:lnTo>
                      <a:pt x="221" y="446"/>
                    </a:lnTo>
                    <a:lnTo>
                      <a:pt x="223" y="447"/>
                    </a:lnTo>
                    <a:lnTo>
                      <a:pt x="231" y="452"/>
                    </a:lnTo>
                    <a:lnTo>
                      <a:pt x="236" y="452"/>
                    </a:lnTo>
                    <a:lnTo>
                      <a:pt x="238" y="455"/>
                    </a:lnTo>
                    <a:lnTo>
                      <a:pt x="250" y="467"/>
                    </a:lnTo>
                    <a:lnTo>
                      <a:pt x="254" y="470"/>
                    </a:lnTo>
                    <a:lnTo>
                      <a:pt x="263" y="473"/>
                    </a:lnTo>
                    <a:lnTo>
                      <a:pt x="264" y="472"/>
                    </a:lnTo>
                    <a:lnTo>
                      <a:pt x="266" y="469"/>
                    </a:lnTo>
                    <a:lnTo>
                      <a:pt x="268" y="467"/>
                    </a:lnTo>
                    <a:lnTo>
                      <a:pt x="273" y="467"/>
                    </a:lnTo>
                    <a:lnTo>
                      <a:pt x="276" y="469"/>
                    </a:lnTo>
                    <a:lnTo>
                      <a:pt x="280" y="473"/>
                    </a:lnTo>
                    <a:lnTo>
                      <a:pt x="290" y="469"/>
                    </a:lnTo>
                    <a:lnTo>
                      <a:pt x="292" y="468"/>
                    </a:lnTo>
                    <a:lnTo>
                      <a:pt x="305" y="473"/>
                    </a:lnTo>
                    <a:lnTo>
                      <a:pt x="305" y="474"/>
                    </a:lnTo>
                    <a:lnTo>
                      <a:pt x="309" y="481"/>
                    </a:lnTo>
                    <a:lnTo>
                      <a:pt x="317" y="482"/>
                    </a:lnTo>
                    <a:lnTo>
                      <a:pt x="326" y="467"/>
                    </a:lnTo>
                    <a:lnTo>
                      <a:pt x="330" y="459"/>
                    </a:lnTo>
                    <a:lnTo>
                      <a:pt x="339" y="452"/>
                    </a:lnTo>
                    <a:lnTo>
                      <a:pt x="353" y="451"/>
                    </a:lnTo>
                    <a:lnTo>
                      <a:pt x="358" y="453"/>
                    </a:lnTo>
                    <a:lnTo>
                      <a:pt x="378" y="457"/>
                    </a:lnTo>
                    <a:lnTo>
                      <a:pt x="376" y="446"/>
                    </a:lnTo>
                    <a:lnTo>
                      <a:pt x="361" y="377"/>
                    </a:lnTo>
                    <a:lnTo>
                      <a:pt x="358" y="358"/>
                    </a:lnTo>
                    <a:lnTo>
                      <a:pt x="416" y="254"/>
                    </a:lnTo>
                    <a:lnTo>
                      <a:pt x="401" y="248"/>
                    </a:lnTo>
                    <a:lnTo>
                      <a:pt x="391" y="239"/>
                    </a:lnTo>
                    <a:lnTo>
                      <a:pt x="376" y="231"/>
                    </a:lnTo>
                    <a:lnTo>
                      <a:pt x="372" y="227"/>
                    </a:lnTo>
                    <a:lnTo>
                      <a:pt x="359" y="224"/>
                    </a:lnTo>
                    <a:lnTo>
                      <a:pt x="350" y="217"/>
                    </a:lnTo>
                    <a:lnTo>
                      <a:pt x="342" y="206"/>
                    </a:lnTo>
                    <a:lnTo>
                      <a:pt x="324" y="194"/>
                    </a:lnTo>
                    <a:lnTo>
                      <a:pt x="313" y="163"/>
                    </a:lnTo>
                    <a:lnTo>
                      <a:pt x="311" y="141"/>
                    </a:lnTo>
                    <a:lnTo>
                      <a:pt x="300" y="118"/>
                    </a:lnTo>
                    <a:lnTo>
                      <a:pt x="294" y="108"/>
                    </a:lnTo>
                    <a:lnTo>
                      <a:pt x="293" y="104"/>
                    </a:lnTo>
                    <a:lnTo>
                      <a:pt x="268" y="88"/>
                    </a:lnTo>
                    <a:lnTo>
                      <a:pt x="252" y="67"/>
                    </a:lnTo>
                    <a:lnTo>
                      <a:pt x="243" y="61"/>
                    </a:lnTo>
                    <a:lnTo>
                      <a:pt x="227" y="41"/>
                    </a:lnTo>
                    <a:lnTo>
                      <a:pt x="219" y="38"/>
                    </a:lnTo>
                    <a:lnTo>
                      <a:pt x="213" y="31"/>
                    </a:lnTo>
                    <a:lnTo>
                      <a:pt x="200" y="9"/>
                    </a:lnTo>
                    <a:lnTo>
                      <a:pt x="194" y="9"/>
                    </a:lnTo>
                    <a:lnTo>
                      <a:pt x="193" y="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34" name="Freeform 20"/>
              <p:cNvSpPr>
                <a:spLocks/>
              </p:cNvSpPr>
              <p:nvPr/>
            </p:nvSpPr>
            <p:spPr bwMode="auto">
              <a:xfrm>
                <a:off x="3487738" y="2898775"/>
                <a:ext cx="1090612" cy="1355725"/>
              </a:xfrm>
              <a:custGeom>
                <a:avLst/>
                <a:gdLst>
                  <a:gd name="T0" fmla="*/ 2147483647 w 333"/>
                  <a:gd name="T1" fmla="*/ 2147483647 h 398"/>
                  <a:gd name="T2" fmla="*/ 2147483647 w 333"/>
                  <a:gd name="T3" fmla="*/ 2147483647 h 398"/>
                  <a:gd name="T4" fmla="*/ 2147483647 w 333"/>
                  <a:gd name="T5" fmla="*/ 2147483647 h 398"/>
                  <a:gd name="T6" fmla="*/ 2147483647 w 333"/>
                  <a:gd name="T7" fmla="*/ 2147483647 h 398"/>
                  <a:gd name="T8" fmla="*/ 2147483647 w 333"/>
                  <a:gd name="T9" fmla="*/ 2147483647 h 398"/>
                  <a:gd name="T10" fmla="*/ 2147483647 w 333"/>
                  <a:gd name="T11" fmla="*/ 2147483647 h 398"/>
                  <a:gd name="T12" fmla="*/ 2147483647 w 333"/>
                  <a:gd name="T13" fmla="*/ 2147483647 h 398"/>
                  <a:gd name="T14" fmla="*/ 2147483647 w 333"/>
                  <a:gd name="T15" fmla="*/ 2147483647 h 398"/>
                  <a:gd name="T16" fmla="*/ 2147483647 w 333"/>
                  <a:gd name="T17" fmla="*/ 2147483647 h 398"/>
                  <a:gd name="T18" fmla="*/ 2147483647 w 333"/>
                  <a:gd name="T19" fmla="*/ 2147483647 h 398"/>
                  <a:gd name="T20" fmla="*/ 2147483647 w 333"/>
                  <a:gd name="T21" fmla="*/ 2147483647 h 398"/>
                  <a:gd name="T22" fmla="*/ 2147483647 w 333"/>
                  <a:gd name="T23" fmla="*/ 2147483647 h 398"/>
                  <a:gd name="T24" fmla="*/ 2147483647 w 333"/>
                  <a:gd name="T25" fmla="*/ 2147483647 h 398"/>
                  <a:gd name="T26" fmla="*/ 2147483647 w 333"/>
                  <a:gd name="T27" fmla="*/ 2147483647 h 398"/>
                  <a:gd name="T28" fmla="*/ 2147483647 w 333"/>
                  <a:gd name="T29" fmla="*/ 2147483647 h 398"/>
                  <a:gd name="T30" fmla="*/ 2147483647 w 333"/>
                  <a:gd name="T31" fmla="*/ 2147483647 h 398"/>
                  <a:gd name="T32" fmla="*/ 2147483647 w 333"/>
                  <a:gd name="T33" fmla="*/ 2147483647 h 398"/>
                  <a:gd name="T34" fmla="*/ 2147483647 w 333"/>
                  <a:gd name="T35" fmla="*/ 2147483647 h 398"/>
                  <a:gd name="T36" fmla="*/ 2147483647 w 333"/>
                  <a:gd name="T37" fmla="*/ 2147483647 h 398"/>
                  <a:gd name="T38" fmla="*/ 2147483647 w 333"/>
                  <a:gd name="T39" fmla="*/ 2147483647 h 398"/>
                  <a:gd name="T40" fmla="*/ 2147483647 w 333"/>
                  <a:gd name="T41" fmla="*/ 2147483647 h 398"/>
                  <a:gd name="T42" fmla="*/ 2147483647 w 333"/>
                  <a:gd name="T43" fmla="*/ 2147483647 h 398"/>
                  <a:gd name="T44" fmla="*/ 2147483647 w 333"/>
                  <a:gd name="T45" fmla="*/ 2147483647 h 398"/>
                  <a:gd name="T46" fmla="*/ 2147483647 w 333"/>
                  <a:gd name="T47" fmla="*/ 2147483647 h 398"/>
                  <a:gd name="T48" fmla="*/ 2147483647 w 333"/>
                  <a:gd name="T49" fmla="*/ 2147483647 h 398"/>
                  <a:gd name="T50" fmla="*/ 2147483647 w 333"/>
                  <a:gd name="T51" fmla="*/ 2147483647 h 398"/>
                  <a:gd name="T52" fmla="*/ 2147483647 w 333"/>
                  <a:gd name="T53" fmla="*/ 2147483647 h 398"/>
                  <a:gd name="T54" fmla="*/ 2147483647 w 333"/>
                  <a:gd name="T55" fmla="*/ 2147483647 h 398"/>
                  <a:gd name="T56" fmla="*/ 2147483647 w 333"/>
                  <a:gd name="T57" fmla="*/ 2147483647 h 398"/>
                  <a:gd name="T58" fmla="*/ 2147483647 w 333"/>
                  <a:gd name="T59" fmla="*/ 2147483647 h 398"/>
                  <a:gd name="T60" fmla="*/ 2147483647 w 333"/>
                  <a:gd name="T61" fmla="*/ 2147483647 h 398"/>
                  <a:gd name="T62" fmla="*/ 2147483647 w 333"/>
                  <a:gd name="T63" fmla="*/ 2147483647 h 398"/>
                  <a:gd name="T64" fmla="*/ 2147483647 w 333"/>
                  <a:gd name="T65" fmla="*/ 2147483647 h 398"/>
                  <a:gd name="T66" fmla="*/ 2147483647 w 333"/>
                  <a:gd name="T67" fmla="*/ 2147483647 h 398"/>
                  <a:gd name="T68" fmla="*/ 2147483647 w 333"/>
                  <a:gd name="T69" fmla="*/ 2147483647 h 398"/>
                  <a:gd name="T70" fmla="*/ 2147483647 w 333"/>
                  <a:gd name="T71" fmla="*/ 2147483647 h 398"/>
                  <a:gd name="T72" fmla="*/ 2147483647 w 333"/>
                  <a:gd name="T73" fmla="*/ 2147483647 h 398"/>
                  <a:gd name="T74" fmla="*/ 2147483647 w 333"/>
                  <a:gd name="T75" fmla="*/ 2147483647 h 398"/>
                  <a:gd name="T76" fmla="*/ 2147483647 w 333"/>
                  <a:gd name="T77" fmla="*/ 2147483647 h 398"/>
                  <a:gd name="T78" fmla="*/ 2147483647 w 333"/>
                  <a:gd name="T79" fmla="*/ 2147483647 h 398"/>
                  <a:gd name="T80" fmla="*/ 2147483647 w 333"/>
                  <a:gd name="T81" fmla="*/ 2147483647 h 398"/>
                  <a:gd name="T82" fmla="*/ 2147483647 w 333"/>
                  <a:gd name="T83" fmla="*/ 2147483647 h 398"/>
                  <a:gd name="T84" fmla="*/ 2147483647 w 333"/>
                  <a:gd name="T85" fmla="*/ 2147483647 h 398"/>
                  <a:gd name="T86" fmla="*/ 2147483647 w 333"/>
                  <a:gd name="T87" fmla="*/ 2147483647 h 398"/>
                  <a:gd name="T88" fmla="*/ 2147483647 w 333"/>
                  <a:gd name="T89" fmla="*/ 2147483647 h 398"/>
                  <a:gd name="T90" fmla="*/ 2147483647 w 333"/>
                  <a:gd name="T91" fmla="*/ 2147483647 h 398"/>
                  <a:gd name="T92" fmla="*/ 2147483647 w 333"/>
                  <a:gd name="T93" fmla="*/ 0 h 398"/>
                  <a:gd name="T94" fmla="*/ 2147483647 w 333"/>
                  <a:gd name="T95" fmla="*/ 2147483647 h 398"/>
                  <a:gd name="T96" fmla="*/ 2147483647 w 333"/>
                  <a:gd name="T97" fmla="*/ 2147483647 h 398"/>
                  <a:gd name="T98" fmla="*/ 2147483647 w 333"/>
                  <a:gd name="T99" fmla="*/ 2147483647 h 398"/>
                  <a:gd name="T100" fmla="*/ 2147483647 w 333"/>
                  <a:gd name="T101" fmla="*/ 2147483647 h 398"/>
                  <a:gd name="T102" fmla="*/ 2147483647 w 333"/>
                  <a:gd name="T103" fmla="*/ 2147483647 h 398"/>
                  <a:gd name="T104" fmla="*/ 2147483647 w 333"/>
                  <a:gd name="T105" fmla="*/ 2147483647 h 398"/>
                  <a:gd name="T106" fmla="*/ 2147483647 w 333"/>
                  <a:gd name="T107" fmla="*/ 2147483647 h 398"/>
                  <a:gd name="T108" fmla="*/ 2147483647 w 333"/>
                  <a:gd name="T109" fmla="*/ 2147483647 h 39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33"/>
                  <a:gd name="T166" fmla="*/ 0 h 398"/>
                  <a:gd name="T167" fmla="*/ 333 w 333"/>
                  <a:gd name="T168" fmla="*/ 398 h 39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33" h="398">
                    <a:moveTo>
                      <a:pt x="0" y="127"/>
                    </a:moveTo>
                    <a:lnTo>
                      <a:pt x="1" y="134"/>
                    </a:lnTo>
                    <a:lnTo>
                      <a:pt x="1" y="142"/>
                    </a:lnTo>
                    <a:lnTo>
                      <a:pt x="5" y="151"/>
                    </a:lnTo>
                    <a:lnTo>
                      <a:pt x="7" y="160"/>
                    </a:lnTo>
                    <a:lnTo>
                      <a:pt x="10" y="163"/>
                    </a:lnTo>
                    <a:lnTo>
                      <a:pt x="12" y="164"/>
                    </a:lnTo>
                    <a:lnTo>
                      <a:pt x="14" y="165"/>
                    </a:lnTo>
                    <a:lnTo>
                      <a:pt x="16" y="165"/>
                    </a:lnTo>
                    <a:lnTo>
                      <a:pt x="20" y="170"/>
                    </a:lnTo>
                    <a:lnTo>
                      <a:pt x="23" y="175"/>
                    </a:lnTo>
                    <a:lnTo>
                      <a:pt x="25" y="180"/>
                    </a:lnTo>
                    <a:lnTo>
                      <a:pt x="28" y="185"/>
                    </a:lnTo>
                    <a:lnTo>
                      <a:pt x="31" y="192"/>
                    </a:lnTo>
                    <a:lnTo>
                      <a:pt x="31" y="195"/>
                    </a:lnTo>
                    <a:lnTo>
                      <a:pt x="33" y="200"/>
                    </a:lnTo>
                    <a:lnTo>
                      <a:pt x="37" y="208"/>
                    </a:lnTo>
                    <a:lnTo>
                      <a:pt x="40" y="212"/>
                    </a:lnTo>
                    <a:lnTo>
                      <a:pt x="45" y="210"/>
                    </a:lnTo>
                    <a:lnTo>
                      <a:pt x="47" y="208"/>
                    </a:lnTo>
                    <a:lnTo>
                      <a:pt x="51" y="208"/>
                    </a:lnTo>
                    <a:lnTo>
                      <a:pt x="52" y="208"/>
                    </a:lnTo>
                    <a:lnTo>
                      <a:pt x="56" y="207"/>
                    </a:lnTo>
                    <a:lnTo>
                      <a:pt x="60" y="205"/>
                    </a:lnTo>
                    <a:lnTo>
                      <a:pt x="64" y="208"/>
                    </a:lnTo>
                    <a:lnTo>
                      <a:pt x="65" y="209"/>
                    </a:lnTo>
                    <a:lnTo>
                      <a:pt x="69" y="217"/>
                    </a:lnTo>
                    <a:lnTo>
                      <a:pt x="71" y="219"/>
                    </a:lnTo>
                    <a:lnTo>
                      <a:pt x="77" y="234"/>
                    </a:lnTo>
                    <a:lnTo>
                      <a:pt x="77" y="238"/>
                    </a:lnTo>
                    <a:lnTo>
                      <a:pt x="79" y="243"/>
                    </a:lnTo>
                    <a:lnTo>
                      <a:pt x="78" y="250"/>
                    </a:lnTo>
                    <a:lnTo>
                      <a:pt x="80" y="260"/>
                    </a:lnTo>
                    <a:lnTo>
                      <a:pt x="83" y="265"/>
                    </a:lnTo>
                    <a:lnTo>
                      <a:pt x="87" y="273"/>
                    </a:lnTo>
                    <a:lnTo>
                      <a:pt x="88" y="283"/>
                    </a:lnTo>
                    <a:lnTo>
                      <a:pt x="89" y="285"/>
                    </a:lnTo>
                    <a:lnTo>
                      <a:pt x="91" y="288"/>
                    </a:lnTo>
                    <a:lnTo>
                      <a:pt x="92" y="291"/>
                    </a:lnTo>
                    <a:lnTo>
                      <a:pt x="94" y="293"/>
                    </a:lnTo>
                    <a:lnTo>
                      <a:pt x="97" y="299"/>
                    </a:lnTo>
                    <a:lnTo>
                      <a:pt x="98" y="304"/>
                    </a:lnTo>
                    <a:lnTo>
                      <a:pt x="100" y="307"/>
                    </a:lnTo>
                    <a:lnTo>
                      <a:pt x="100" y="309"/>
                    </a:lnTo>
                    <a:lnTo>
                      <a:pt x="101" y="311"/>
                    </a:lnTo>
                    <a:lnTo>
                      <a:pt x="106" y="311"/>
                    </a:lnTo>
                    <a:lnTo>
                      <a:pt x="111" y="311"/>
                    </a:lnTo>
                    <a:lnTo>
                      <a:pt x="113" y="316"/>
                    </a:lnTo>
                    <a:lnTo>
                      <a:pt x="113" y="321"/>
                    </a:lnTo>
                    <a:lnTo>
                      <a:pt x="113" y="329"/>
                    </a:lnTo>
                    <a:lnTo>
                      <a:pt x="113" y="331"/>
                    </a:lnTo>
                    <a:lnTo>
                      <a:pt x="138" y="335"/>
                    </a:lnTo>
                    <a:lnTo>
                      <a:pt x="137" y="339"/>
                    </a:lnTo>
                    <a:lnTo>
                      <a:pt x="138" y="340"/>
                    </a:lnTo>
                    <a:lnTo>
                      <a:pt x="144" y="353"/>
                    </a:lnTo>
                    <a:lnTo>
                      <a:pt x="140" y="357"/>
                    </a:lnTo>
                    <a:lnTo>
                      <a:pt x="138" y="360"/>
                    </a:lnTo>
                    <a:lnTo>
                      <a:pt x="138" y="363"/>
                    </a:lnTo>
                    <a:lnTo>
                      <a:pt x="140" y="364"/>
                    </a:lnTo>
                    <a:lnTo>
                      <a:pt x="145" y="364"/>
                    </a:lnTo>
                    <a:lnTo>
                      <a:pt x="147" y="364"/>
                    </a:lnTo>
                    <a:lnTo>
                      <a:pt x="150" y="361"/>
                    </a:lnTo>
                    <a:lnTo>
                      <a:pt x="155" y="358"/>
                    </a:lnTo>
                    <a:lnTo>
                      <a:pt x="161" y="357"/>
                    </a:lnTo>
                    <a:lnTo>
                      <a:pt x="165" y="359"/>
                    </a:lnTo>
                    <a:lnTo>
                      <a:pt x="169" y="361"/>
                    </a:lnTo>
                    <a:lnTo>
                      <a:pt x="170" y="372"/>
                    </a:lnTo>
                    <a:lnTo>
                      <a:pt x="172" y="375"/>
                    </a:lnTo>
                    <a:lnTo>
                      <a:pt x="176" y="377"/>
                    </a:lnTo>
                    <a:lnTo>
                      <a:pt x="181" y="379"/>
                    </a:lnTo>
                    <a:lnTo>
                      <a:pt x="186" y="379"/>
                    </a:lnTo>
                    <a:lnTo>
                      <a:pt x="187" y="379"/>
                    </a:lnTo>
                    <a:lnTo>
                      <a:pt x="189" y="379"/>
                    </a:lnTo>
                    <a:lnTo>
                      <a:pt x="191" y="378"/>
                    </a:lnTo>
                    <a:lnTo>
                      <a:pt x="194" y="397"/>
                    </a:lnTo>
                    <a:lnTo>
                      <a:pt x="202" y="382"/>
                    </a:lnTo>
                    <a:lnTo>
                      <a:pt x="201" y="372"/>
                    </a:lnTo>
                    <a:lnTo>
                      <a:pt x="200" y="364"/>
                    </a:lnTo>
                    <a:lnTo>
                      <a:pt x="203" y="320"/>
                    </a:lnTo>
                    <a:lnTo>
                      <a:pt x="206" y="315"/>
                    </a:lnTo>
                    <a:lnTo>
                      <a:pt x="206" y="312"/>
                    </a:lnTo>
                    <a:lnTo>
                      <a:pt x="206" y="302"/>
                    </a:lnTo>
                    <a:lnTo>
                      <a:pt x="210" y="290"/>
                    </a:lnTo>
                    <a:lnTo>
                      <a:pt x="211" y="288"/>
                    </a:lnTo>
                    <a:lnTo>
                      <a:pt x="218" y="285"/>
                    </a:lnTo>
                    <a:lnTo>
                      <a:pt x="218" y="281"/>
                    </a:lnTo>
                    <a:lnTo>
                      <a:pt x="220" y="279"/>
                    </a:lnTo>
                    <a:lnTo>
                      <a:pt x="229" y="278"/>
                    </a:lnTo>
                    <a:lnTo>
                      <a:pt x="229" y="276"/>
                    </a:lnTo>
                    <a:lnTo>
                      <a:pt x="226" y="273"/>
                    </a:lnTo>
                    <a:lnTo>
                      <a:pt x="228" y="266"/>
                    </a:lnTo>
                    <a:lnTo>
                      <a:pt x="226" y="258"/>
                    </a:lnTo>
                    <a:lnTo>
                      <a:pt x="230" y="246"/>
                    </a:lnTo>
                    <a:lnTo>
                      <a:pt x="231" y="244"/>
                    </a:lnTo>
                    <a:lnTo>
                      <a:pt x="240" y="240"/>
                    </a:lnTo>
                    <a:lnTo>
                      <a:pt x="243" y="239"/>
                    </a:lnTo>
                    <a:lnTo>
                      <a:pt x="246" y="232"/>
                    </a:lnTo>
                    <a:lnTo>
                      <a:pt x="248" y="230"/>
                    </a:lnTo>
                    <a:lnTo>
                      <a:pt x="257" y="223"/>
                    </a:lnTo>
                    <a:lnTo>
                      <a:pt x="258" y="221"/>
                    </a:lnTo>
                    <a:lnTo>
                      <a:pt x="258" y="215"/>
                    </a:lnTo>
                    <a:lnTo>
                      <a:pt x="260" y="213"/>
                    </a:lnTo>
                    <a:lnTo>
                      <a:pt x="268" y="212"/>
                    </a:lnTo>
                    <a:lnTo>
                      <a:pt x="275" y="213"/>
                    </a:lnTo>
                    <a:lnTo>
                      <a:pt x="283" y="213"/>
                    </a:lnTo>
                    <a:lnTo>
                      <a:pt x="290" y="215"/>
                    </a:lnTo>
                    <a:lnTo>
                      <a:pt x="302" y="216"/>
                    </a:lnTo>
                    <a:lnTo>
                      <a:pt x="306" y="219"/>
                    </a:lnTo>
                    <a:lnTo>
                      <a:pt x="310" y="216"/>
                    </a:lnTo>
                    <a:lnTo>
                      <a:pt x="315" y="215"/>
                    </a:lnTo>
                    <a:lnTo>
                      <a:pt x="321" y="215"/>
                    </a:lnTo>
                    <a:lnTo>
                      <a:pt x="326" y="215"/>
                    </a:lnTo>
                    <a:lnTo>
                      <a:pt x="330" y="215"/>
                    </a:lnTo>
                    <a:lnTo>
                      <a:pt x="332" y="213"/>
                    </a:lnTo>
                    <a:lnTo>
                      <a:pt x="332" y="201"/>
                    </a:lnTo>
                    <a:lnTo>
                      <a:pt x="331" y="186"/>
                    </a:lnTo>
                    <a:lnTo>
                      <a:pt x="326" y="175"/>
                    </a:lnTo>
                    <a:lnTo>
                      <a:pt x="323" y="170"/>
                    </a:lnTo>
                    <a:lnTo>
                      <a:pt x="318" y="160"/>
                    </a:lnTo>
                    <a:lnTo>
                      <a:pt x="315" y="155"/>
                    </a:lnTo>
                    <a:lnTo>
                      <a:pt x="312" y="162"/>
                    </a:lnTo>
                    <a:lnTo>
                      <a:pt x="312" y="164"/>
                    </a:lnTo>
                    <a:lnTo>
                      <a:pt x="310" y="170"/>
                    </a:lnTo>
                    <a:lnTo>
                      <a:pt x="306" y="178"/>
                    </a:lnTo>
                    <a:lnTo>
                      <a:pt x="303" y="184"/>
                    </a:lnTo>
                    <a:lnTo>
                      <a:pt x="302" y="181"/>
                    </a:lnTo>
                    <a:lnTo>
                      <a:pt x="298" y="180"/>
                    </a:lnTo>
                    <a:lnTo>
                      <a:pt x="293" y="178"/>
                    </a:lnTo>
                    <a:lnTo>
                      <a:pt x="288" y="178"/>
                    </a:lnTo>
                    <a:lnTo>
                      <a:pt x="279" y="179"/>
                    </a:lnTo>
                    <a:lnTo>
                      <a:pt x="277" y="179"/>
                    </a:lnTo>
                    <a:lnTo>
                      <a:pt x="277" y="178"/>
                    </a:lnTo>
                    <a:lnTo>
                      <a:pt x="271" y="172"/>
                    </a:lnTo>
                    <a:lnTo>
                      <a:pt x="269" y="163"/>
                    </a:lnTo>
                    <a:lnTo>
                      <a:pt x="266" y="160"/>
                    </a:lnTo>
                    <a:lnTo>
                      <a:pt x="264" y="155"/>
                    </a:lnTo>
                    <a:lnTo>
                      <a:pt x="262" y="152"/>
                    </a:lnTo>
                    <a:lnTo>
                      <a:pt x="258" y="147"/>
                    </a:lnTo>
                    <a:lnTo>
                      <a:pt x="256" y="145"/>
                    </a:lnTo>
                    <a:lnTo>
                      <a:pt x="255" y="143"/>
                    </a:lnTo>
                    <a:lnTo>
                      <a:pt x="254" y="140"/>
                    </a:lnTo>
                    <a:lnTo>
                      <a:pt x="256" y="137"/>
                    </a:lnTo>
                    <a:lnTo>
                      <a:pt x="258" y="133"/>
                    </a:lnTo>
                    <a:lnTo>
                      <a:pt x="262" y="133"/>
                    </a:lnTo>
                    <a:lnTo>
                      <a:pt x="264" y="133"/>
                    </a:lnTo>
                    <a:lnTo>
                      <a:pt x="264" y="130"/>
                    </a:lnTo>
                    <a:lnTo>
                      <a:pt x="259" y="122"/>
                    </a:lnTo>
                    <a:lnTo>
                      <a:pt x="258" y="122"/>
                    </a:lnTo>
                    <a:lnTo>
                      <a:pt x="257" y="120"/>
                    </a:lnTo>
                    <a:lnTo>
                      <a:pt x="257" y="117"/>
                    </a:lnTo>
                    <a:lnTo>
                      <a:pt x="263" y="105"/>
                    </a:lnTo>
                    <a:lnTo>
                      <a:pt x="265" y="99"/>
                    </a:lnTo>
                    <a:lnTo>
                      <a:pt x="268" y="94"/>
                    </a:lnTo>
                    <a:lnTo>
                      <a:pt x="267" y="89"/>
                    </a:lnTo>
                    <a:lnTo>
                      <a:pt x="267" y="83"/>
                    </a:lnTo>
                    <a:lnTo>
                      <a:pt x="266" y="70"/>
                    </a:lnTo>
                    <a:lnTo>
                      <a:pt x="271" y="57"/>
                    </a:lnTo>
                    <a:lnTo>
                      <a:pt x="271" y="50"/>
                    </a:lnTo>
                    <a:lnTo>
                      <a:pt x="260" y="34"/>
                    </a:lnTo>
                    <a:lnTo>
                      <a:pt x="257" y="26"/>
                    </a:lnTo>
                    <a:lnTo>
                      <a:pt x="251" y="21"/>
                    </a:lnTo>
                    <a:lnTo>
                      <a:pt x="231" y="17"/>
                    </a:lnTo>
                    <a:lnTo>
                      <a:pt x="226" y="15"/>
                    </a:lnTo>
                    <a:lnTo>
                      <a:pt x="212" y="16"/>
                    </a:lnTo>
                    <a:lnTo>
                      <a:pt x="203" y="23"/>
                    </a:lnTo>
                    <a:lnTo>
                      <a:pt x="199" y="31"/>
                    </a:lnTo>
                    <a:lnTo>
                      <a:pt x="189" y="46"/>
                    </a:lnTo>
                    <a:lnTo>
                      <a:pt x="182" y="45"/>
                    </a:lnTo>
                    <a:lnTo>
                      <a:pt x="178" y="38"/>
                    </a:lnTo>
                    <a:lnTo>
                      <a:pt x="178" y="37"/>
                    </a:lnTo>
                    <a:lnTo>
                      <a:pt x="165" y="32"/>
                    </a:lnTo>
                    <a:lnTo>
                      <a:pt x="163" y="33"/>
                    </a:lnTo>
                    <a:lnTo>
                      <a:pt x="153" y="37"/>
                    </a:lnTo>
                    <a:lnTo>
                      <a:pt x="149" y="33"/>
                    </a:lnTo>
                    <a:lnTo>
                      <a:pt x="146" y="31"/>
                    </a:lnTo>
                    <a:lnTo>
                      <a:pt x="141" y="31"/>
                    </a:lnTo>
                    <a:lnTo>
                      <a:pt x="139" y="33"/>
                    </a:lnTo>
                    <a:lnTo>
                      <a:pt x="137" y="37"/>
                    </a:lnTo>
                    <a:lnTo>
                      <a:pt x="136" y="37"/>
                    </a:lnTo>
                    <a:lnTo>
                      <a:pt x="127" y="34"/>
                    </a:lnTo>
                    <a:lnTo>
                      <a:pt x="123" y="31"/>
                    </a:lnTo>
                    <a:lnTo>
                      <a:pt x="111" y="19"/>
                    </a:lnTo>
                    <a:lnTo>
                      <a:pt x="109" y="16"/>
                    </a:lnTo>
                    <a:lnTo>
                      <a:pt x="104" y="16"/>
                    </a:lnTo>
                    <a:lnTo>
                      <a:pt x="96" y="11"/>
                    </a:lnTo>
                    <a:lnTo>
                      <a:pt x="94" y="10"/>
                    </a:lnTo>
                    <a:lnTo>
                      <a:pt x="88" y="1"/>
                    </a:lnTo>
                    <a:lnTo>
                      <a:pt x="85" y="0"/>
                    </a:lnTo>
                    <a:lnTo>
                      <a:pt x="84" y="0"/>
                    </a:lnTo>
                    <a:lnTo>
                      <a:pt x="81" y="2"/>
                    </a:lnTo>
                    <a:lnTo>
                      <a:pt x="79" y="8"/>
                    </a:lnTo>
                    <a:lnTo>
                      <a:pt x="76" y="8"/>
                    </a:lnTo>
                    <a:lnTo>
                      <a:pt x="74" y="6"/>
                    </a:lnTo>
                    <a:lnTo>
                      <a:pt x="71" y="10"/>
                    </a:lnTo>
                    <a:lnTo>
                      <a:pt x="66" y="16"/>
                    </a:lnTo>
                    <a:lnTo>
                      <a:pt x="68" y="29"/>
                    </a:lnTo>
                    <a:lnTo>
                      <a:pt x="67" y="34"/>
                    </a:lnTo>
                    <a:lnTo>
                      <a:pt x="64" y="35"/>
                    </a:lnTo>
                    <a:lnTo>
                      <a:pt x="57" y="37"/>
                    </a:lnTo>
                    <a:lnTo>
                      <a:pt x="53" y="37"/>
                    </a:lnTo>
                    <a:lnTo>
                      <a:pt x="51" y="37"/>
                    </a:lnTo>
                    <a:lnTo>
                      <a:pt x="50" y="38"/>
                    </a:lnTo>
                    <a:lnTo>
                      <a:pt x="50" y="42"/>
                    </a:lnTo>
                    <a:lnTo>
                      <a:pt x="52" y="52"/>
                    </a:lnTo>
                    <a:lnTo>
                      <a:pt x="52" y="55"/>
                    </a:lnTo>
                    <a:lnTo>
                      <a:pt x="50" y="59"/>
                    </a:lnTo>
                    <a:lnTo>
                      <a:pt x="46" y="62"/>
                    </a:lnTo>
                    <a:lnTo>
                      <a:pt x="45" y="65"/>
                    </a:lnTo>
                    <a:lnTo>
                      <a:pt x="43" y="89"/>
                    </a:lnTo>
                    <a:lnTo>
                      <a:pt x="37" y="93"/>
                    </a:lnTo>
                    <a:lnTo>
                      <a:pt x="27" y="95"/>
                    </a:lnTo>
                    <a:lnTo>
                      <a:pt x="24" y="95"/>
                    </a:lnTo>
                    <a:lnTo>
                      <a:pt x="20" y="94"/>
                    </a:lnTo>
                    <a:lnTo>
                      <a:pt x="15" y="94"/>
                    </a:lnTo>
                    <a:lnTo>
                      <a:pt x="4" y="94"/>
                    </a:lnTo>
                    <a:lnTo>
                      <a:pt x="4" y="98"/>
                    </a:lnTo>
                    <a:lnTo>
                      <a:pt x="4" y="105"/>
                    </a:lnTo>
                    <a:lnTo>
                      <a:pt x="3" y="111"/>
                    </a:lnTo>
                    <a:lnTo>
                      <a:pt x="2" y="115"/>
                    </a:lnTo>
                    <a:lnTo>
                      <a:pt x="1" y="120"/>
                    </a:lnTo>
                    <a:lnTo>
                      <a:pt x="0" y="127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3779838" y="4111625"/>
              <a:ext cx="1447800" cy="1409700"/>
              <a:chOff x="2379" y="2590"/>
              <a:chExt cx="912" cy="888"/>
            </a:xfrm>
          </p:grpSpPr>
          <p:sp>
            <p:nvSpPr>
              <p:cNvPr id="16423" name="Freeform 22"/>
              <p:cNvSpPr>
                <a:spLocks/>
              </p:cNvSpPr>
              <p:nvPr/>
            </p:nvSpPr>
            <p:spPr bwMode="auto">
              <a:xfrm>
                <a:off x="2813" y="2648"/>
                <a:ext cx="169" cy="156"/>
              </a:xfrm>
              <a:custGeom>
                <a:avLst/>
                <a:gdLst>
                  <a:gd name="T0" fmla="*/ 0 w 83"/>
                  <a:gd name="T1" fmla="*/ 2147483647 h 73"/>
                  <a:gd name="T2" fmla="*/ 2147483647 w 83"/>
                  <a:gd name="T3" fmla="*/ 2147483647 h 73"/>
                  <a:gd name="T4" fmla="*/ 2147483647 w 83"/>
                  <a:gd name="T5" fmla="*/ 2147483647 h 73"/>
                  <a:gd name="T6" fmla="*/ 2147483647 w 83"/>
                  <a:gd name="T7" fmla="*/ 2147483647 h 73"/>
                  <a:gd name="T8" fmla="*/ 2147483647 w 83"/>
                  <a:gd name="T9" fmla="*/ 2147483647 h 73"/>
                  <a:gd name="T10" fmla="*/ 2147483647 w 83"/>
                  <a:gd name="T11" fmla="*/ 2147483647 h 73"/>
                  <a:gd name="T12" fmla="*/ 2147483647 w 83"/>
                  <a:gd name="T13" fmla="*/ 2147483647 h 73"/>
                  <a:gd name="T14" fmla="*/ 2147483647 w 83"/>
                  <a:gd name="T15" fmla="*/ 2147483647 h 73"/>
                  <a:gd name="T16" fmla="*/ 2147483647 w 83"/>
                  <a:gd name="T17" fmla="*/ 2147483647 h 73"/>
                  <a:gd name="T18" fmla="*/ 2147483647 w 83"/>
                  <a:gd name="T19" fmla="*/ 2147483647 h 73"/>
                  <a:gd name="T20" fmla="*/ 2147483647 w 83"/>
                  <a:gd name="T21" fmla="*/ 2147483647 h 73"/>
                  <a:gd name="T22" fmla="*/ 2147483647 w 83"/>
                  <a:gd name="T23" fmla="*/ 2147483647 h 73"/>
                  <a:gd name="T24" fmla="*/ 2147483647 w 83"/>
                  <a:gd name="T25" fmla="*/ 2147483647 h 73"/>
                  <a:gd name="T26" fmla="*/ 2147483647 w 83"/>
                  <a:gd name="T27" fmla="*/ 2147483647 h 73"/>
                  <a:gd name="T28" fmla="*/ 2147483647 w 83"/>
                  <a:gd name="T29" fmla="*/ 2147483647 h 73"/>
                  <a:gd name="T30" fmla="*/ 2147483647 w 83"/>
                  <a:gd name="T31" fmla="*/ 2147483647 h 73"/>
                  <a:gd name="T32" fmla="*/ 2147483647 w 83"/>
                  <a:gd name="T33" fmla="*/ 2147483647 h 73"/>
                  <a:gd name="T34" fmla="*/ 2147483647 w 83"/>
                  <a:gd name="T35" fmla="*/ 0 h 73"/>
                  <a:gd name="T36" fmla="*/ 2147483647 w 83"/>
                  <a:gd name="T37" fmla="*/ 2147483647 h 73"/>
                  <a:gd name="T38" fmla="*/ 2147483647 w 83"/>
                  <a:gd name="T39" fmla="*/ 2147483647 h 73"/>
                  <a:gd name="T40" fmla="*/ 2147483647 w 83"/>
                  <a:gd name="T41" fmla="*/ 2147483647 h 73"/>
                  <a:gd name="T42" fmla="*/ 2147483647 w 83"/>
                  <a:gd name="T43" fmla="*/ 2147483647 h 73"/>
                  <a:gd name="T44" fmla="*/ 2147483647 w 83"/>
                  <a:gd name="T45" fmla="*/ 2147483647 h 73"/>
                  <a:gd name="T46" fmla="*/ 2147483647 w 83"/>
                  <a:gd name="T47" fmla="*/ 2147483647 h 73"/>
                  <a:gd name="T48" fmla="*/ 2147483647 w 83"/>
                  <a:gd name="T49" fmla="*/ 2147483647 h 73"/>
                  <a:gd name="T50" fmla="*/ 2147483647 w 83"/>
                  <a:gd name="T51" fmla="*/ 2147483647 h 73"/>
                  <a:gd name="T52" fmla="*/ 2147483647 w 83"/>
                  <a:gd name="T53" fmla="*/ 2147483647 h 73"/>
                  <a:gd name="T54" fmla="*/ 2147483647 w 83"/>
                  <a:gd name="T55" fmla="*/ 2147483647 h 73"/>
                  <a:gd name="T56" fmla="*/ 2147483647 w 83"/>
                  <a:gd name="T57" fmla="*/ 2147483647 h 73"/>
                  <a:gd name="T58" fmla="*/ 2147483647 w 83"/>
                  <a:gd name="T59" fmla="*/ 2147483647 h 73"/>
                  <a:gd name="T60" fmla="*/ 2147483647 w 83"/>
                  <a:gd name="T61" fmla="*/ 2147483647 h 73"/>
                  <a:gd name="T62" fmla="*/ 2147483647 w 83"/>
                  <a:gd name="T63" fmla="*/ 2147483647 h 73"/>
                  <a:gd name="T64" fmla="*/ 2147483647 w 83"/>
                  <a:gd name="T65" fmla="*/ 2147483647 h 73"/>
                  <a:gd name="T66" fmla="*/ 2147483647 w 83"/>
                  <a:gd name="T67" fmla="*/ 2147483647 h 73"/>
                  <a:gd name="T68" fmla="*/ 2147483647 w 83"/>
                  <a:gd name="T69" fmla="*/ 2147483647 h 73"/>
                  <a:gd name="T70" fmla="*/ 2147483647 w 83"/>
                  <a:gd name="T71" fmla="*/ 2147483647 h 73"/>
                  <a:gd name="T72" fmla="*/ 2147483647 w 83"/>
                  <a:gd name="T73" fmla="*/ 2147483647 h 73"/>
                  <a:gd name="T74" fmla="*/ 2147483647 w 83"/>
                  <a:gd name="T75" fmla="*/ 2147483647 h 73"/>
                  <a:gd name="T76" fmla="*/ 2147483647 w 83"/>
                  <a:gd name="T77" fmla="*/ 2147483647 h 73"/>
                  <a:gd name="T78" fmla="*/ 2147483647 w 83"/>
                  <a:gd name="T79" fmla="*/ 2147483647 h 73"/>
                  <a:gd name="T80" fmla="*/ 2147483647 w 83"/>
                  <a:gd name="T81" fmla="*/ 2147483647 h 73"/>
                  <a:gd name="T82" fmla="*/ 2147483647 w 83"/>
                  <a:gd name="T83" fmla="*/ 2147483647 h 73"/>
                  <a:gd name="T84" fmla="*/ 2147483647 w 83"/>
                  <a:gd name="T85" fmla="*/ 2147483647 h 73"/>
                  <a:gd name="T86" fmla="*/ 2147483647 w 83"/>
                  <a:gd name="T87" fmla="*/ 2147483647 h 73"/>
                  <a:gd name="T88" fmla="*/ 2147483647 w 83"/>
                  <a:gd name="T89" fmla="*/ 2147483647 h 73"/>
                  <a:gd name="T90" fmla="*/ 2147483647 w 83"/>
                  <a:gd name="T91" fmla="*/ 2147483647 h 73"/>
                  <a:gd name="T92" fmla="*/ 2147483647 w 83"/>
                  <a:gd name="T93" fmla="*/ 2147483647 h 73"/>
                  <a:gd name="T94" fmla="*/ 2147483647 w 83"/>
                  <a:gd name="T95" fmla="*/ 2147483647 h 73"/>
                  <a:gd name="T96" fmla="*/ 0 w 83"/>
                  <a:gd name="T97" fmla="*/ 2147483647 h 73"/>
                  <a:gd name="T98" fmla="*/ 0 w 83"/>
                  <a:gd name="T99" fmla="*/ 2147483647 h 7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3"/>
                  <a:gd name="T151" fmla="*/ 0 h 73"/>
                  <a:gd name="T152" fmla="*/ 83 w 83"/>
                  <a:gd name="T153" fmla="*/ 73 h 7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3" h="73">
                    <a:moveTo>
                      <a:pt x="0" y="46"/>
                    </a:moveTo>
                    <a:lnTo>
                      <a:pt x="1" y="42"/>
                    </a:lnTo>
                    <a:lnTo>
                      <a:pt x="4" y="35"/>
                    </a:lnTo>
                    <a:lnTo>
                      <a:pt x="9" y="30"/>
                    </a:lnTo>
                    <a:lnTo>
                      <a:pt x="17" y="27"/>
                    </a:lnTo>
                    <a:lnTo>
                      <a:pt x="20" y="23"/>
                    </a:lnTo>
                    <a:lnTo>
                      <a:pt x="23" y="21"/>
                    </a:lnTo>
                    <a:lnTo>
                      <a:pt x="27" y="15"/>
                    </a:lnTo>
                    <a:lnTo>
                      <a:pt x="29" y="16"/>
                    </a:lnTo>
                    <a:lnTo>
                      <a:pt x="30" y="16"/>
                    </a:lnTo>
                    <a:lnTo>
                      <a:pt x="34" y="13"/>
                    </a:lnTo>
                    <a:lnTo>
                      <a:pt x="38" y="11"/>
                    </a:lnTo>
                    <a:lnTo>
                      <a:pt x="40" y="10"/>
                    </a:lnTo>
                    <a:lnTo>
                      <a:pt x="44" y="9"/>
                    </a:lnTo>
                    <a:lnTo>
                      <a:pt x="44" y="8"/>
                    </a:lnTo>
                    <a:lnTo>
                      <a:pt x="46" y="6"/>
                    </a:lnTo>
                    <a:lnTo>
                      <a:pt x="50" y="1"/>
                    </a:lnTo>
                    <a:lnTo>
                      <a:pt x="51" y="0"/>
                    </a:lnTo>
                    <a:lnTo>
                      <a:pt x="52" y="1"/>
                    </a:lnTo>
                    <a:lnTo>
                      <a:pt x="57" y="7"/>
                    </a:lnTo>
                    <a:lnTo>
                      <a:pt x="63" y="10"/>
                    </a:lnTo>
                    <a:lnTo>
                      <a:pt x="63" y="13"/>
                    </a:lnTo>
                    <a:lnTo>
                      <a:pt x="65" y="15"/>
                    </a:lnTo>
                    <a:lnTo>
                      <a:pt x="67" y="18"/>
                    </a:lnTo>
                    <a:lnTo>
                      <a:pt x="71" y="23"/>
                    </a:lnTo>
                    <a:lnTo>
                      <a:pt x="72" y="26"/>
                    </a:lnTo>
                    <a:lnTo>
                      <a:pt x="71" y="30"/>
                    </a:lnTo>
                    <a:lnTo>
                      <a:pt x="73" y="33"/>
                    </a:lnTo>
                    <a:lnTo>
                      <a:pt x="76" y="34"/>
                    </a:lnTo>
                    <a:lnTo>
                      <a:pt x="79" y="38"/>
                    </a:lnTo>
                    <a:lnTo>
                      <a:pt x="82" y="39"/>
                    </a:lnTo>
                    <a:lnTo>
                      <a:pt x="80" y="42"/>
                    </a:lnTo>
                    <a:lnTo>
                      <a:pt x="80" y="45"/>
                    </a:lnTo>
                    <a:lnTo>
                      <a:pt x="75" y="48"/>
                    </a:lnTo>
                    <a:lnTo>
                      <a:pt x="68" y="52"/>
                    </a:lnTo>
                    <a:lnTo>
                      <a:pt x="67" y="55"/>
                    </a:lnTo>
                    <a:lnTo>
                      <a:pt x="65" y="57"/>
                    </a:lnTo>
                    <a:lnTo>
                      <a:pt x="54" y="68"/>
                    </a:lnTo>
                    <a:lnTo>
                      <a:pt x="43" y="67"/>
                    </a:lnTo>
                    <a:lnTo>
                      <a:pt x="39" y="66"/>
                    </a:lnTo>
                    <a:lnTo>
                      <a:pt x="29" y="61"/>
                    </a:lnTo>
                    <a:lnTo>
                      <a:pt x="24" y="60"/>
                    </a:lnTo>
                    <a:lnTo>
                      <a:pt x="19" y="59"/>
                    </a:lnTo>
                    <a:lnTo>
                      <a:pt x="16" y="61"/>
                    </a:lnTo>
                    <a:lnTo>
                      <a:pt x="13" y="68"/>
                    </a:lnTo>
                    <a:lnTo>
                      <a:pt x="13" y="72"/>
                    </a:lnTo>
                    <a:lnTo>
                      <a:pt x="9" y="69"/>
                    </a:lnTo>
                    <a:lnTo>
                      <a:pt x="3" y="63"/>
                    </a:lnTo>
                    <a:lnTo>
                      <a:pt x="0" y="59"/>
                    </a:lnTo>
                    <a:lnTo>
                      <a:pt x="0" y="46"/>
                    </a:lnTo>
                  </a:path>
                </a:pathLst>
              </a:custGeom>
              <a:solidFill>
                <a:srgbClr val="A6A6A6">
                  <a:alpha val="89803"/>
                </a:srgb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24" name="Freeform 23"/>
              <p:cNvSpPr>
                <a:spLocks/>
              </p:cNvSpPr>
              <p:nvPr/>
            </p:nvSpPr>
            <p:spPr bwMode="auto">
              <a:xfrm>
                <a:off x="2953" y="2761"/>
                <a:ext cx="338" cy="361"/>
              </a:xfrm>
              <a:custGeom>
                <a:avLst/>
                <a:gdLst>
                  <a:gd name="T0" fmla="*/ 2147483647 w 164"/>
                  <a:gd name="T1" fmla="*/ 2147483647 h 169"/>
                  <a:gd name="T2" fmla="*/ 2147483647 w 164"/>
                  <a:gd name="T3" fmla="*/ 2147483647 h 169"/>
                  <a:gd name="T4" fmla="*/ 2147483647 w 164"/>
                  <a:gd name="T5" fmla="*/ 2147483647 h 169"/>
                  <a:gd name="T6" fmla="*/ 2147483647 w 164"/>
                  <a:gd name="T7" fmla="*/ 2147483647 h 169"/>
                  <a:gd name="T8" fmla="*/ 2147483647 w 164"/>
                  <a:gd name="T9" fmla="*/ 2147483647 h 169"/>
                  <a:gd name="T10" fmla="*/ 2147483647 w 164"/>
                  <a:gd name="T11" fmla="*/ 2147483647 h 169"/>
                  <a:gd name="T12" fmla="*/ 2147483647 w 164"/>
                  <a:gd name="T13" fmla="*/ 2147483647 h 169"/>
                  <a:gd name="T14" fmla="*/ 2147483647 w 164"/>
                  <a:gd name="T15" fmla="*/ 2147483647 h 169"/>
                  <a:gd name="T16" fmla="*/ 2147483647 w 164"/>
                  <a:gd name="T17" fmla="*/ 2147483647 h 169"/>
                  <a:gd name="T18" fmla="*/ 2147483647 w 164"/>
                  <a:gd name="T19" fmla="*/ 2147483647 h 169"/>
                  <a:gd name="T20" fmla="*/ 2147483647 w 164"/>
                  <a:gd name="T21" fmla="*/ 0 h 169"/>
                  <a:gd name="T22" fmla="*/ 2147483647 w 164"/>
                  <a:gd name="T23" fmla="*/ 2147483647 h 169"/>
                  <a:gd name="T24" fmla="*/ 2147483647 w 164"/>
                  <a:gd name="T25" fmla="*/ 2147483647 h 169"/>
                  <a:gd name="T26" fmla="*/ 2147483647 w 164"/>
                  <a:gd name="T27" fmla="*/ 2147483647 h 169"/>
                  <a:gd name="T28" fmla="*/ 2147483647 w 164"/>
                  <a:gd name="T29" fmla="*/ 2147483647 h 169"/>
                  <a:gd name="T30" fmla="*/ 2147483647 w 164"/>
                  <a:gd name="T31" fmla="*/ 2147483647 h 169"/>
                  <a:gd name="T32" fmla="*/ 2147483647 w 164"/>
                  <a:gd name="T33" fmla="*/ 2147483647 h 169"/>
                  <a:gd name="T34" fmla="*/ 2147483647 w 164"/>
                  <a:gd name="T35" fmla="*/ 2147483647 h 169"/>
                  <a:gd name="T36" fmla="*/ 2147483647 w 164"/>
                  <a:gd name="T37" fmla="*/ 2147483647 h 169"/>
                  <a:gd name="T38" fmla="*/ 2147483647 w 164"/>
                  <a:gd name="T39" fmla="*/ 2147483647 h 169"/>
                  <a:gd name="T40" fmla="*/ 2147483647 w 164"/>
                  <a:gd name="T41" fmla="*/ 2147483647 h 169"/>
                  <a:gd name="T42" fmla="*/ 2147483647 w 164"/>
                  <a:gd name="T43" fmla="*/ 2147483647 h 169"/>
                  <a:gd name="T44" fmla="*/ 2147483647 w 164"/>
                  <a:gd name="T45" fmla="*/ 2147483647 h 169"/>
                  <a:gd name="T46" fmla="*/ 2147483647 w 164"/>
                  <a:gd name="T47" fmla="*/ 2147483647 h 169"/>
                  <a:gd name="T48" fmla="*/ 2147483647 w 164"/>
                  <a:gd name="T49" fmla="*/ 2147483647 h 169"/>
                  <a:gd name="T50" fmla="*/ 2147483647 w 164"/>
                  <a:gd name="T51" fmla="*/ 2147483647 h 169"/>
                  <a:gd name="T52" fmla="*/ 2147483647 w 164"/>
                  <a:gd name="T53" fmla="*/ 2147483647 h 169"/>
                  <a:gd name="T54" fmla="*/ 2147483647 w 164"/>
                  <a:gd name="T55" fmla="*/ 2147483647 h 169"/>
                  <a:gd name="T56" fmla="*/ 2147483647 w 164"/>
                  <a:gd name="T57" fmla="*/ 2147483647 h 169"/>
                  <a:gd name="T58" fmla="*/ 2147483647 w 164"/>
                  <a:gd name="T59" fmla="*/ 2147483647 h 169"/>
                  <a:gd name="T60" fmla="*/ 2147483647 w 164"/>
                  <a:gd name="T61" fmla="*/ 2147483647 h 169"/>
                  <a:gd name="T62" fmla="*/ 2147483647 w 164"/>
                  <a:gd name="T63" fmla="*/ 2147483647 h 169"/>
                  <a:gd name="T64" fmla="*/ 2147483647 w 164"/>
                  <a:gd name="T65" fmla="*/ 2147483647 h 169"/>
                  <a:gd name="T66" fmla="*/ 2147483647 w 164"/>
                  <a:gd name="T67" fmla="*/ 2147483647 h 169"/>
                  <a:gd name="T68" fmla="*/ 2147483647 w 164"/>
                  <a:gd name="T69" fmla="*/ 2147483647 h 169"/>
                  <a:gd name="T70" fmla="*/ 2147483647 w 164"/>
                  <a:gd name="T71" fmla="*/ 2147483647 h 169"/>
                  <a:gd name="T72" fmla="*/ 2147483647 w 164"/>
                  <a:gd name="T73" fmla="*/ 2147483647 h 169"/>
                  <a:gd name="T74" fmla="*/ 2147483647 w 164"/>
                  <a:gd name="T75" fmla="*/ 2147483647 h 169"/>
                  <a:gd name="T76" fmla="*/ 2147483647 w 164"/>
                  <a:gd name="T77" fmla="*/ 2147483647 h 169"/>
                  <a:gd name="T78" fmla="*/ 2147483647 w 164"/>
                  <a:gd name="T79" fmla="*/ 2147483647 h 169"/>
                  <a:gd name="T80" fmla="*/ 2147483647 w 164"/>
                  <a:gd name="T81" fmla="*/ 2147483647 h 169"/>
                  <a:gd name="T82" fmla="*/ 2147483647 w 164"/>
                  <a:gd name="T83" fmla="*/ 2147483647 h 169"/>
                  <a:gd name="T84" fmla="*/ 2147483647 w 164"/>
                  <a:gd name="T85" fmla="*/ 2147483647 h 169"/>
                  <a:gd name="T86" fmla="*/ 2147483647 w 164"/>
                  <a:gd name="T87" fmla="*/ 2147483647 h 169"/>
                  <a:gd name="T88" fmla="*/ 2147483647 w 164"/>
                  <a:gd name="T89" fmla="*/ 2147483647 h 169"/>
                  <a:gd name="T90" fmla="*/ 2147483647 w 164"/>
                  <a:gd name="T91" fmla="*/ 2147483647 h 169"/>
                  <a:gd name="T92" fmla="*/ 2147483647 w 164"/>
                  <a:gd name="T93" fmla="*/ 2147483647 h 169"/>
                  <a:gd name="T94" fmla="*/ 2147483647 w 164"/>
                  <a:gd name="T95" fmla="*/ 2147483647 h 169"/>
                  <a:gd name="T96" fmla="*/ 2147483647 w 164"/>
                  <a:gd name="T97" fmla="*/ 2147483647 h 169"/>
                  <a:gd name="T98" fmla="*/ 2147483647 w 164"/>
                  <a:gd name="T99" fmla="*/ 2147483647 h 169"/>
                  <a:gd name="T100" fmla="*/ 2147483647 w 164"/>
                  <a:gd name="T101" fmla="*/ 2147483647 h 169"/>
                  <a:gd name="T102" fmla="*/ 2147483647 w 164"/>
                  <a:gd name="T103" fmla="*/ 2147483647 h 169"/>
                  <a:gd name="T104" fmla="*/ 2147483647 w 164"/>
                  <a:gd name="T105" fmla="*/ 2147483647 h 169"/>
                  <a:gd name="T106" fmla="*/ 2147483647 w 164"/>
                  <a:gd name="T107" fmla="*/ 2147483647 h 169"/>
                  <a:gd name="T108" fmla="*/ 2147483647 w 164"/>
                  <a:gd name="T109" fmla="*/ 2147483647 h 169"/>
                  <a:gd name="T110" fmla="*/ 2147483647 w 164"/>
                  <a:gd name="T111" fmla="*/ 2147483647 h 169"/>
                  <a:gd name="T112" fmla="*/ 2147483647 w 164"/>
                  <a:gd name="T113" fmla="*/ 2147483647 h 169"/>
                  <a:gd name="T114" fmla="*/ 2147483647 w 164"/>
                  <a:gd name="T115" fmla="*/ 2147483647 h 169"/>
                  <a:gd name="T116" fmla="*/ 2147483647 w 164"/>
                  <a:gd name="T117" fmla="*/ 2147483647 h 169"/>
                  <a:gd name="T118" fmla="*/ 0 w 164"/>
                  <a:gd name="T119" fmla="*/ 2147483647 h 16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64"/>
                  <a:gd name="T181" fmla="*/ 0 h 169"/>
                  <a:gd name="T182" fmla="*/ 164 w 164"/>
                  <a:gd name="T183" fmla="*/ 169 h 16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64" h="169">
                    <a:moveTo>
                      <a:pt x="0" y="120"/>
                    </a:moveTo>
                    <a:lnTo>
                      <a:pt x="2" y="120"/>
                    </a:lnTo>
                    <a:lnTo>
                      <a:pt x="8" y="108"/>
                    </a:lnTo>
                    <a:lnTo>
                      <a:pt x="11" y="106"/>
                    </a:lnTo>
                    <a:lnTo>
                      <a:pt x="10" y="98"/>
                    </a:lnTo>
                    <a:lnTo>
                      <a:pt x="8" y="98"/>
                    </a:lnTo>
                    <a:lnTo>
                      <a:pt x="5" y="94"/>
                    </a:lnTo>
                    <a:lnTo>
                      <a:pt x="1" y="88"/>
                    </a:lnTo>
                    <a:lnTo>
                      <a:pt x="3" y="84"/>
                    </a:lnTo>
                    <a:lnTo>
                      <a:pt x="5" y="82"/>
                    </a:lnTo>
                    <a:lnTo>
                      <a:pt x="12" y="71"/>
                    </a:lnTo>
                    <a:lnTo>
                      <a:pt x="12" y="68"/>
                    </a:lnTo>
                    <a:lnTo>
                      <a:pt x="14" y="67"/>
                    </a:lnTo>
                    <a:lnTo>
                      <a:pt x="18" y="62"/>
                    </a:lnTo>
                    <a:lnTo>
                      <a:pt x="21" y="57"/>
                    </a:lnTo>
                    <a:lnTo>
                      <a:pt x="22" y="54"/>
                    </a:lnTo>
                    <a:lnTo>
                      <a:pt x="24" y="53"/>
                    </a:lnTo>
                    <a:lnTo>
                      <a:pt x="24" y="48"/>
                    </a:lnTo>
                    <a:lnTo>
                      <a:pt x="26" y="46"/>
                    </a:lnTo>
                    <a:lnTo>
                      <a:pt x="29" y="47"/>
                    </a:lnTo>
                    <a:lnTo>
                      <a:pt x="29" y="45"/>
                    </a:lnTo>
                    <a:lnTo>
                      <a:pt x="33" y="45"/>
                    </a:lnTo>
                    <a:lnTo>
                      <a:pt x="39" y="36"/>
                    </a:lnTo>
                    <a:lnTo>
                      <a:pt x="35" y="29"/>
                    </a:lnTo>
                    <a:lnTo>
                      <a:pt x="31" y="24"/>
                    </a:lnTo>
                    <a:lnTo>
                      <a:pt x="33" y="21"/>
                    </a:lnTo>
                    <a:lnTo>
                      <a:pt x="35" y="17"/>
                    </a:lnTo>
                    <a:lnTo>
                      <a:pt x="37" y="14"/>
                    </a:lnTo>
                    <a:lnTo>
                      <a:pt x="39" y="12"/>
                    </a:lnTo>
                    <a:lnTo>
                      <a:pt x="40" y="10"/>
                    </a:lnTo>
                    <a:lnTo>
                      <a:pt x="36" y="7"/>
                    </a:lnTo>
                    <a:lnTo>
                      <a:pt x="36" y="6"/>
                    </a:lnTo>
                    <a:lnTo>
                      <a:pt x="44" y="0"/>
                    </a:lnTo>
                    <a:lnTo>
                      <a:pt x="45" y="2"/>
                    </a:lnTo>
                    <a:lnTo>
                      <a:pt x="48" y="2"/>
                    </a:lnTo>
                    <a:lnTo>
                      <a:pt x="50" y="3"/>
                    </a:lnTo>
                    <a:lnTo>
                      <a:pt x="54" y="4"/>
                    </a:lnTo>
                    <a:lnTo>
                      <a:pt x="56" y="9"/>
                    </a:lnTo>
                    <a:lnTo>
                      <a:pt x="63" y="9"/>
                    </a:lnTo>
                    <a:lnTo>
                      <a:pt x="69" y="10"/>
                    </a:lnTo>
                    <a:lnTo>
                      <a:pt x="73" y="9"/>
                    </a:lnTo>
                    <a:lnTo>
                      <a:pt x="78" y="18"/>
                    </a:lnTo>
                    <a:lnTo>
                      <a:pt x="83" y="22"/>
                    </a:lnTo>
                    <a:lnTo>
                      <a:pt x="86" y="22"/>
                    </a:lnTo>
                    <a:lnTo>
                      <a:pt x="90" y="26"/>
                    </a:lnTo>
                    <a:lnTo>
                      <a:pt x="93" y="29"/>
                    </a:lnTo>
                    <a:lnTo>
                      <a:pt x="95" y="30"/>
                    </a:lnTo>
                    <a:lnTo>
                      <a:pt x="99" y="31"/>
                    </a:lnTo>
                    <a:lnTo>
                      <a:pt x="103" y="30"/>
                    </a:lnTo>
                    <a:lnTo>
                      <a:pt x="105" y="28"/>
                    </a:lnTo>
                    <a:lnTo>
                      <a:pt x="106" y="22"/>
                    </a:lnTo>
                    <a:lnTo>
                      <a:pt x="108" y="21"/>
                    </a:lnTo>
                    <a:lnTo>
                      <a:pt x="116" y="17"/>
                    </a:lnTo>
                    <a:lnTo>
                      <a:pt x="119" y="18"/>
                    </a:lnTo>
                    <a:lnTo>
                      <a:pt x="122" y="19"/>
                    </a:lnTo>
                    <a:lnTo>
                      <a:pt x="125" y="18"/>
                    </a:lnTo>
                    <a:lnTo>
                      <a:pt x="127" y="19"/>
                    </a:lnTo>
                    <a:lnTo>
                      <a:pt x="129" y="21"/>
                    </a:lnTo>
                    <a:lnTo>
                      <a:pt x="132" y="23"/>
                    </a:lnTo>
                    <a:lnTo>
                      <a:pt x="143" y="32"/>
                    </a:lnTo>
                    <a:lnTo>
                      <a:pt x="146" y="32"/>
                    </a:lnTo>
                    <a:lnTo>
                      <a:pt x="152" y="33"/>
                    </a:lnTo>
                    <a:lnTo>
                      <a:pt x="155" y="33"/>
                    </a:lnTo>
                    <a:lnTo>
                      <a:pt x="156" y="34"/>
                    </a:lnTo>
                    <a:lnTo>
                      <a:pt x="156" y="39"/>
                    </a:lnTo>
                    <a:lnTo>
                      <a:pt x="158" y="39"/>
                    </a:lnTo>
                    <a:lnTo>
                      <a:pt x="158" y="45"/>
                    </a:lnTo>
                    <a:lnTo>
                      <a:pt x="159" y="47"/>
                    </a:lnTo>
                    <a:lnTo>
                      <a:pt x="163" y="47"/>
                    </a:lnTo>
                    <a:lnTo>
                      <a:pt x="163" y="52"/>
                    </a:lnTo>
                    <a:lnTo>
                      <a:pt x="159" y="54"/>
                    </a:lnTo>
                    <a:lnTo>
                      <a:pt x="159" y="57"/>
                    </a:lnTo>
                    <a:lnTo>
                      <a:pt x="154" y="59"/>
                    </a:lnTo>
                    <a:lnTo>
                      <a:pt x="150" y="57"/>
                    </a:lnTo>
                    <a:lnTo>
                      <a:pt x="148" y="56"/>
                    </a:lnTo>
                    <a:lnTo>
                      <a:pt x="148" y="54"/>
                    </a:lnTo>
                    <a:lnTo>
                      <a:pt x="143" y="54"/>
                    </a:lnTo>
                    <a:lnTo>
                      <a:pt x="142" y="58"/>
                    </a:lnTo>
                    <a:lnTo>
                      <a:pt x="139" y="67"/>
                    </a:lnTo>
                    <a:lnTo>
                      <a:pt x="139" y="70"/>
                    </a:lnTo>
                    <a:lnTo>
                      <a:pt x="139" y="74"/>
                    </a:lnTo>
                    <a:lnTo>
                      <a:pt x="137" y="76"/>
                    </a:lnTo>
                    <a:lnTo>
                      <a:pt x="135" y="77"/>
                    </a:lnTo>
                    <a:lnTo>
                      <a:pt x="133" y="77"/>
                    </a:lnTo>
                    <a:lnTo>
                      <a:pt x="133" y="75"/>
                    </a:lnTo>
                    <a:lnTo>
                      <a:pt x="131" y="75"/>
                    </a:lnTo>
                    <a:lnTo>
                      <a:pt x="127" y="74"/>
                    </a:lnTo>
                    <a:lnTo>
                      <a:pt x="123" y="72"/>
                    </a:lnTo>
                    <a:lnTo>
                      <a:pt x="122" y="73"/>
                    </a:lnTo>
                    <a:lnTo>
                      <a:pt x="121" y="78"/>
                    </a:lnTo>
                    <a:lnTo>
                      <a:pt x="120" y="80"/>
                    </a:lnTo>
                    <a:lnTo>
                      <a:pt x="119" y="81"/>
                    </a:lnTo>
                    <a:lnTo>
                      <a:pt x="114" y="80"/>
                    </a:lnTo>
                    <a:lnTo>
                      <a:pt x="113" y="78"/>
                    </a:lnTo>
                    <a:lnTo>
                      <a:pt x="110" y="78"/>
                    </a:lnTo>
                    <a:lnTo>
                      <a:pt x="109" y="77"/>
                    </a:lnTo>
                    <a:lnTo>
                      <a:pt x="108" y="78"/>
                    </a:lnTo>
                    <a:lnTo>
                      <a:pt x="107" y="83"/>
                    </a:lnTo>
                    <a:lnTo>
                      <a:pt x="106" y="84"/>
                    </a:lnTo>
                    <a:lnTo>
                      <a:pt x="104" y="92"/>
                    </a:lnTo>
                    <a:lnTo>
                      <a:pt x="105" y="99"/>
                    </a:lnTo>
                    <a:lnTo>
                      <a:pt x="108" y="106"/>
                    </a:lnTo>
                    <a:lnTo>
                      <a:pt x="110" y="107"/>
                    </a:lnTo>
                    <a:lnTo>
                      <a:pt x="111" y="122"/>
                    </a:lnTo>
                    <a:lnTo>
                      <a:pt x="113" y="125"/>
                    </a:lnTo>
                    <a:lnTo>
                      <a:pt x="114" y="126"/>
                    </a:lnTo>
                    <a:lnTo>
                      <a:pt x="116" y="130"/>
                    </a:lnTo>
                    <a:lnTo>
                      <a:pt x="123" y="135"/>
                    </a:lnTo>
                    <a:lnTo>
                      <a:pt x="123" y="137"/>
                    </a:lnTo>
                    <a:lnTo>
                      <a:pt x="127" y="142"/>
                    </a:lnTo>
                    <a:lnTo>
                      <a:pt x="129" y="144"/>
                    </a:lnTo>
                    <a:lnTo>
                      <a:pt x="131" y="147"/>
                    </a:lnTo>
                    <a:lnTo>
                      <a:pt x="129" y="150"/>
                    </a:lnTo>
                    <a:lnTo>
                      <a:pt x="129" y="153"/>
                    </a:lnTo>
                    <a:lnTo>
                      <a:pt x="127" y="154"/>
                    </a:lnTo>
                    <a:lnTo>
                      <a:pt x="128" y="155"/>
                    </a:lnTo>
                    <a:lnTo>
                      <a:pt x="125" y="159"/>
                    </a:lnTo>
                    <a:lnTo>
                      <a:pt x="122" y="165"/>
                    </a:lnTo>
                    <a:lnTo>
                      <a:pt x="119" y="167"/>
                    </a:lnTo>
                    <a:lnTo>
                      <a:pt x="114" y="168"/>
                    </a:lnTo>
                    <a:lnTo>
                      <a:pt x="112" y="168"/>
                    </a:lnTo>
                    <a:lnTo>
                      <a:pt x="111" y="168"/>
                    </a:lnTo>
                    <a:lnTo>
                      <a:pt x="109" y="167"/>
                    </a:lnTo>
                    <a:lnTo>
                      <a:pt x="107" y="168"/>
                    </a:lnTo>
                    <a:lnTo>
                      <a:pt x="101" y="168"/>
                    </a:lnTo>
                    <a:lnTo>
                      <a:pt x="99" y="168"/>
                    </a:lnTo>
                    <a:lnTo>
                      <a:pt x="97" y="168"/>
                    </a:lnTo>
                    <a:lnTo>
                      <a:pt x="96" y="168"/>
                    </a:lnTo>
                    <a:lnTo>
                      <a:pt x="95" y="167"/>
                    </a:lnTo>
                    <a:lnTo>
                      <a:pt x="90" y="166"/>
                    </a:lnTo>
                    <a:lnTo>
                      <a:pt x="86" y="168"/>
                    </a:lnTo>
                    <a:lnTo>
                      <a:pt x="84" y="168"/>
                    </a:lnTo>
                    <a:lnTo>
                      <a:pt x="82" y="167"/>
                    </a:lnTo>
                    <a:lnTo>
                      <a:pt x="83" y="165"/>
                    </a:lnTo>
                    <a:lnTo>
                      <a:pt x="86" y="164"/>
                    </a:lnTo>
                    <a:lnTo>
                      <a:pt x="87" y="161"/>
                    </a:lnTo>
                    <a:lnTo>
                      <a:pt x="86" y="157"/>
                    </a:lnTo>
                    <a:lnTo>
                      <a:pt x="84" y="155"/>
                    </a:lnTo>
                    <a:lnTo>
                      <a:pt x="80" y="154"/>
                    </a:lnTo>
                    <a:lnTo>
                      <a:pt x="76" y="155"/>
                    </a:lnTo>
                    <a:lnTo>
                      <a:pt x="74" y="155"/>
                    </a:lnTo>
                    <a:lnTo>
                      <a:pt x="73" y="157"/>
                    </a:lnTo>
                    <a:lnTo>
                      <a:pt x="69" y="154"/>
                    </a:lnTo>
                    <a:lnTo>
                      <a:pt x="67" y="158"/>
                    </a:lnTo>
                    <a:lnTo>
                      <a:pt x="66" y="158"/>
                    </a:lnTo>
                    <a:lnTo>
                      <a:pt x="63" y="158"/>
                    </a:lnTo>
                    <a:lnTo>
                      <a:pt x="61" y="158"/>
                    </a:lnTo>
                    <a:lnTo>
                      <a:pt x="59" y="158"/>
                    </a:lnTo>
                    <a:lnTo>
                      <a:pt x="58" y="158"/>
                    </a:lnTo>
                    <a:lnTo>
                      <a:pt x="57" y="157"/>
                    </a:lnTo>
                    <a:lnTo>
                      <a:pt x="57" y="158"/>
                    </a:lnTo>
                    <a:lnTo>
                      <a:pt x="56" y="158"/>
                    </a:lnTo>
                    <a:lnTo>
                      <a:pt x="55" y="158"/>
                    </a:lnTo>
                    <a:lnTo>
                      <a:pt x="51" y="155"/>
                    </a:lnTo>
                    <a:lnTo>
                      <a:pt x="50" y="150"/>
                    </a:lnTo>
                    <a:lnTo>
                      <a:pt x="48" y="131"/>
                    </a:lnTo>
                    <a:lnTo>
                      <a:pt x="46" y="131"/>
                    </a:lnTo>
                    <a:lnTo>
                      <a:pt x="44" y="132"/>
                    </a:lnTo>
                    <a:lnTo>
                      <a:pt x="40" y="130"/>
                    </a:lnTo>
                    <a:lnTo>
                      <a:pt x="39" y="129"/>
                    </a:lnTo>
                    <a:lnTo>
                      <a:pt x="37" y="130"/>
                    </a:lnTo>
                    <a:lnTo>
                      <a:pt x="36" y="134"/>
                    </a:lnTo>
                    <a:lnTo>
                      <a:pt x="34" y="135"/>
                    </a:lnTo>
                    <a:lnTo>
                      <a:pt x="33" y="137"/>
                    </a:lnTo>
                    <a:lnTo>
                      <a:pt x="29" y="139"/>
                    </a:lnTo>
                    <a:lnTo>
                      <a:pt x="28" y="139"/>
                    </a:lnTo>
                    <a:lnTo>
                      <a:pt x="25" y="138"/>
                    </a:lnTo>
                    <a:lnTo>
                      <a:pt x="24" y="138"/>
                    </a:lnTo>
                    <a:lnTo>
                      <a:pt x="22" y="137"/>
                    </a:lnTo>
                    <a:lnTo>
                      <a:pt x="16" y="136"/>
                    </a:lnTo>
                    <a:lnTo>
                      <a:pt x="14" y="131"/>
                    </a:lnTo>
                    <a:lnTo>
                      <a:pt x="15" y="128"/>
                    </a:lnTo>
                    <a:lnTo>
                      <a:pt x="13" y="126"/>
                    </a:lnTo>
                    <a:lnTo>
                      <a:pt x="14" y="123"/>
                    </a:lnTo>
                    <a:lnTo>
                      <a:pt x="9" y="121"/>
                    </a:lnTo>
                    <a:lnTo>
                      <a:pt x="9" y="124"/>
                    </a:lnTo>
                    <a:lnTo>
                      <a:pt x="7" y="123"/>
                    </a:lnTo>
                    <a:lnTo>
                      <a:pt x="5" y="120"/>
                    </a:lnTo>
                    <a:lnTo>
                      <a:pt x="2" y="121"/>
                    </a:lnTo>
                    <a:lnTo>
                      <a:pt x="0" y="120"/>
                    </a:lnTo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25" name="Freeform 24"/>
              <p:cNvSpPr>
                <a:spLocks/>
              </p:cNvSpPr>
              <p:nvPr/>
            </p:nvSpPr>
            <p:spPr bwMode="auto">
              <a:xfrm>
                <a:off x="2667" y="3018"/>
                <a:ext cx="614" cy="460"/>
              </a:xfrm>
              <a:custGeom>
                <a:avLst/>
                <a:gdLst>
                  <a:gd name="T0" fmla="*/ 2147483647 w 297"/>
                  <a:gd name="T1" fmla="*/ 2147483647 h 213"/>
                  <a:gd name="T2" fmla="*/ 2147483647 w 297"/>
                  <a:gd name="T3" fmla="*/ 2147483647 h 213"/>
                  <a:gd name="T4" fmla="*/ 2147483647 w 297"/>
                  <a:gd name="T5" fmla="*/ 2147483647 h 213"/>
                  <a:gd name="T6" fmla="*/ 2147483647 w 297"/>
                  <a:gd name="T7" fmla="*/ 2147483647 h 213"/>
                  <a:gd name="T8" fmla="*/ 2147483647 w 297"/>
                  <a:gd name="T9" fmla="*/ 2147483647 h 213"/>
                  <a:gd name="T10" fmla="*/ 2147483647 w 297"/>
                  <a:gd name="T11" fmla="*/ 2147483647 h 213"/>
                  <a:gd name="T12" fmla="*/ 2147483647 w 297"/>
                  <a:gd name="T13" fmla="*/ 2147483647 h 213"/>
                  <a:gd name="T14" fmla="*/ 2147483647 w 297"/>
                  <a:gd name="T15" fmla="*/ 2147483647 h 213"/>
                  <a:gd name="T16" fmla="*/ 2147483647 w 297"/>
                  <a:gd name="T17" fmla="*/ 2147483647 h 213"/>
                  <a:gd name="T18" fmla="*/ 2147483647 w 297"/>
                  <a:gd name="T19" fmla="*/ 2147483647 h 213"/>
                  <a:gd name="T20" fmla="*/ 2147483647 w 297"/>
                  <a:gd name="T21" fmla="*/ 2147483647 h 213"/>
                  <a:gd name="T22" fmla="*/ 2147483647 w 297"/>
                  <a:gd name="T23" fmla="*/ 2147483647 h 213"/>
                  <a:gd name="T24" fmla="*/ 2147483647 w 297"/>
                  <a:gd name="T25" fmla="*/ 2147483647 h 213"/>
                  <a:gd name="T26" fmla="*/ 2147483647 w 297"/>
                  <a:gd name="T27" fmla="*/ 2147483647 h 213"/>
                  <a:gd name="T28" fmla="*/ 2147483647 w 297"/>
                  <a:gd name="T29" fmla="*/ 2147483647 h 213"/>
                  <a:gd name="T30" fmla="*/ 2147483647 w 297"/>
                  <a:gd name="T31" fmla="*/ 2147483647 h 213"/>
                  <a:gd name="T32" fmla="*/ 2147483647 w 297"/>
                  <a:gd name="T33" fmla="*/ 2147483647 h 213"/>
                  <a:gd name="T34" fmla="*/ 2147483647 w 297"/>
                  <a:gd name="T35" fmla="*/ 2147483647 h 213"/>
                  <a:gd name="T36" fmla="*/ 2147483647 w 297"/>
                  <a:gd name="T37" fmla="*/ 2147483647 h 213"/>
                  <a:gd name="T38" fmla="*/ 2147483647 w 297"/>
                  <a:gd name="T39" fmla="*/ 2147483647 h 213"/>
                  <a:gd name="T40" fmla="*/ 2147483647 w 297"/>
                  <a:gd name="T41" fmla="*/ 2147483647 h 213"/>
                  <a:gd name="T42" fmla="*/ 2147483647 w 297"/>
                  <a:gd name="T43" fmla="*/ 2147483647 h 213"/>
                  <a:gd name="T44" fmla="*/ 2147483647 w 297"/>
                  <a:gd name="T45" fmla="*/ 2147483647 h 213"/>
                  <a:gd name="T46" fmla="*/ 2147483647 w 297"/>
                  <a:gd name="T47" fmla="*/ 2147483647 h 213"/>
                  <a:gd name="T48" fmla="*/ 2147483647 w 297"/>
                  <a:gd name="T49" fmla="*/ 2147483647 h 213"/>
                  <a:gd name="T50" fmla="*/ 2147483647 w 297"/>
                  <a:gd name="T51" fmla="*/ 2147483647 h 213"/>
                  <a:gd name="T52" fmla="*/ 2147483647 w 297"/>
                  <a:gd name="T53" fmla="*/ 2147483647 h 213"/>
                  <a:gd name="T54" fmla="*/ 2147483647 w 297"/>
                  <a:gd name="T55" fmla="*/ 2147483647 h 213"/>
                  <a:gd name="T56" fmla="*/ 2147483647 w 297"/>
                  <a:gd name="T57" fmla="*/ 2147483647 h 213"/>
                  <a:gd name="T58" fmla="*/ 2147483647 w 297"/>
                  <a:gd name="T59" fmla="*/ 2147483647 h 213"/>
                  <a:gd name="T60" fmla="*/ 2147483647 w 297"/>
                  <a:gd name="T61" fmla="*/ 2147483647 h 213"/>
                  <a:gd name="T62" fmla="*/ 2147483647 w 297"/>
                  <a:gd name="T63" fmla="*/ 2147483647 h 213"/>
                  <a:gd name="T64" fmla="*/ 2147483647 w 297"/>
                  <a:gd name="T65" fmla="*/ 2147483647 h 213"/>
                  <a:gd name="T66" fmla="*/ 2147483647 w 297"/>
                  <a:gd name="T67" fmla="*/ 2147483647 h 213"/>
                  <a:gd name="T68" fmla="*/ 2147483647 w 297"/>
                  <a:gd name="T69" fmla="*/ 2147483647 h 213"/>
                  <a:gd name="T70" fmla="*/ 2147483647 w 297"/>
                  <a:gd name="T71" fmla="*/ 2147483647 h 213"/>
                  <a:gd name="T72" fmla="*/ 2147483647 w 297"/>
                  <a:gd name="T73" fmla="*/ 2147483647 h 213"/>
                  <a:gd name="T74" fmla="*/ 2147483647 w 297"/>
                  <a:gd name="T75" fmla="*/ 2147483647 h 213"/>
                  <a:gd name="T76" fmla="*/ 2147483647 w 297"/>
                  <a:gd name="T77" fmla="*/ 0 h 213"/>
                  <a:gd name="T78" fmla="*/ 2147483647 w 297"/>
                  <a:gd name="T79" fmla="*/ 2147483647 h 213"/>
                  <a:gd name="T80" fmla="*/ 2147483647 w 297"/>
                  <a:gd name="T81" fmla="*/ 2147483647 h 213"/>
                  <a:gd name="T82" fmla="*/ 2147483647 w 297"/>
                  <a:gd name="T83" fmla="*/ 2147483647 h 213"/>
                  <a:gd name="T84" fmla="*/ 2147483647 w 297"/>
                  <a:gd name="T85" fmla="*/ 2147483647 h 213"/>
                  <a:gd name="T86" fmla="*/ 2147483647 w 297"/>
                  <a:gd name="T87" fmla="*/ 2147483647 h 213"/>
                  <a:gd name="T88" fmla="*/ 2147483647 w 297"/>
                  <a:gd name="T89" fmla="*/ 2147483647 h 213"/>
                  <a:gd name="T90" fmla="*/ 2147483647 w 297"/>
                  <a:gd name="T91" fmla="*/ 2147483647 h 213"/>
                  <a:gd name="T92" fmla="*/ 2147483647 w 297"/>
                  <a:gd name="T93" fmla="*/ 2147483647 h 213"/>
                  <a:gd name="T94" fmla="*/ 2147483647 w 297"/>
                  <a:gd name="T95" fmla="*/ 2147483647 h 213"/>
                  <a:gd name="T96" fmla="*/ 2147483647 w 297"/>
                  <a:gd name="T97" fmla="*/ 2147483647 h 213"/>
                  <a:gd name="T98" fmla="*/ 2147483647 w 297"/>
                  <a:gd name="T99" fmla="*/ 2147483647 h 213"/>
                  <a:gd name="T100" fmla="*/ 2147483647 w 297"/>
                  <a:gd name="T101" fmla="*/ 2147483647 h 213"/>
                  <a:gd name="T102" fmla="*/ 2147483647 w 297"/>
                  <a:gd name="T103" fmla="*/ 2147483647 h 213"/>
                  <a:gd name="T104" fmla="*/ 2147483647 w 297"/>
                  <a:gd name="T105" fmla="*/ 2147483647 h 213"/>
                  <a:gd name="T106" fmla="*/ 2147483647 w 297"/>
                  <a:gd name="T107" fmla="*/ 2147483647 h 213"/>
                  <a:gd name="T108" fmla="*/ 2147483647 w 297"/>
                  <a:gd name="T109" fmla="*/ 2147483647 h 213"/>
                  <a:gd name="T110" fmla="*/ 2147483647 w 297"/>
                  <a:gd name="T111" fmla="*/ 2147483647 h 213"/>
                  <a:gd name="T112" fmla="*/ 0 w 297"/>
                  <a:gd name="T113" fmla="*/ 2147483647 h 2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97"/>
                  <a:gd name="T172" fmla="*/ 0 h 213"/>
                  <a:gd name="T173" fmla="*/ 297 w 297"/>
                  <a:gd name="T174" fmla="*/ 213 h 2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97" h="213">
                    <a:moveTo>
                      <a:pt x="0" y="152"/>
                    </a:moveTo>
                    <a:lnTo>
                      <a:pt x="0" y="152"/>
                    </a:lnTo>
                    <a:lnTo>
                      <a:pt x="1" y="152"/>
                    </a:lnTo>
                    <a:lnTo>
                      <a:pt x="5" y="154"/>
                    </a:lnTo>
                    <a:lnTo>
                      <a:pt x="8" y="158"/>
                    </a:lnTo>
                    <a:lnTo>
                      <a:pt x="9" y="160"/>
                    </a:lnTo>
                    <a:lnTo>
                      <a:pt x="12" y="164"/>
                    </a:lnTo>
                    <a:lnTo>
                      <a:pt x="12" y="166"/>
                    </a:lnTo>
                    <a:lnTo>
                      <a:pt x="14" y="169"/>
                    </a:lnTo>
                    <a:lnTo>
                      <a:pt x="14" y="173"/>
                    </a:lnTo>
                    <a:lnTo>
                      <a:pt x="16" y="175"/>
                    </a:lnTo>
                    <a:lnTo>
                      <a:pt x="18" y="176"/>
                    </a:lnTo>
                    <a:lnTo>
                      <a:pt x="24" y="179"/>
                    </a:lnTo>
                    <a:lnTo>
                      <a:pt x="25" y="179"/>
                    </a:lnTo>
                    <a:lnTo>
                      <a:pt x="25" y="180"/>
                    </a:lnTo>
                    <a:lnTo>
                      <a:pt x="26" y="180"/>
                    </a:lnTo>
                    <a:lnTo>
                      <a:pt x="28" y="180"/>
                    </a:lnTo>
                    <a:lnTo>
                      <a:pt x="30" y="181"/>
                    </a:lnTo>
                    <a:lnTo>
                      <a:pt x="33" y="183"/>
                    </a:lnTo>
                    <a:lnTo>
                      <a:pt x="37" y="184"/>
                    </a:lnTo>
                    <a:lnTo>
                      <a:pt x="39" y="184"/>
                    </a:lnTo>
                    <a:lnTo>
                      <a:pt x="41" y="185"/>
                    </a:lnTo>
                    <a:lnTo>
                      <a:pt x="43" y="186"/>
                    </a:lnTo>
                    <a:lnTo>
                      <a:pt x="45" y="186"/>
                    </a:lnTo>
                    <a:lnTo>
                      <a:pt x="46" y="186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5" y="191"/>
                    </a:lnTo>
                    <a:lnTo>
                      <a:pt x="60" y="193"/>
                    </a:lnTo>
                    <a:lnTo>
                      <a:pt x="62" y="195"/>
                    </a:lnTo>
                    <a:lnTo>
                      <a:pt x="65" y="196"/>
                    </a:lnTo>
                    <a:lnTo>
                      <a:pt x="67" y="197"/>
                    </a:lnTo>
                    <a:lnTo>
                      <a:pt x="72" y="199"/>
                    </a:lnTo>
                    <a:lnTo>
                      <a:pt x="73" y="199"/>
                    </a:lnTo>
                    <a:lnTo>
                      <a:pt x="76" y="199"/>
                    </a:lnTo>
                    <a:lnTo>
                      <a:pt x="78" y="200"/>
                    </a:lnTo>
                    <a:lnTo>
                      <a:pt x="81" y="200"/>
                    </a:lnTo>
                    <a:lnTo>
                      <a:pt x="83" y="201"/>
                    </a:lnTo>
                    <a:lnTo>
                      <a:pt x="87" y="203"/>
                    </a:lnTo>
                    <a:lnTo>
                      <a:pt x="89" y="203"/>
                    </a:lnTo>
                    <a:lnTo>
                      <a:pt x="105" y="207"/>
                    </a:lnTo>
                    <a:lnTo>
                      <a:pt x="108" y="209"/>
                    </a:lnTo>
                    <a:lnTo>
                      <a:pt x="113" y="212"/>
                    </a:lnTo>
                    <a:lnTo>
                      <a:pt x="115" y="212"/>
                    </a:lnTo>
                    <a:lnTo>
                      <a:pt x="119" y="208"/>
                    </a:lnTo>
                    <a:lnTo>
                      <a:pt x="119" y="207"/>
                    </a:lnTo>
                    <a:lnTo>
                      <a:pt x="121" y="207"/>
                    </a:lnTo>
                    <a:lnTo>
                      <a:pt x="122" y="206"/>
                    </a:lnTo>
                    <a:lnTo>
                      <a:pt x="123" y="206"/>
                    </a:lnTo>
                    <a:lnTo>
                      <a:pt x="125" y="206"/>
                    </a:lnTo>
                    <a:lnTo>
                      <a:pt x="127" y="207"/>
                    </a:lnTo>
                    <a:lnTo>
                      <a:pt x="129" y="207"/>
                    </a:lnTo>
                    <a:lnTo>
                      <a:pt x="133" y="209"/>
                    </a:lnTo>
                    <a:lnTo>
                      <a:pt x="134" y="209"/>
                    </a:lnTo>
                    <a:lnTo>
                      <a:pt x="136" y="212"/>
                    </a:lnTo>
                    <a:lnTo>
                      <a:pt x="135" y="208"/>
                    </a:lnTo>
                    <a:lnTo>
                      <a:pt x="137" y="202"/>
                    </a:lnTo>
                    <a:lnTo>
                      <a:pt x="137" y="190"/>
                    </a:lnTo>
                    <a:lnTo>
                      <a:pt x="142" y="189"/>
                    </a:lnTo>
                    <a:lnTo>
                      <a:pt x="144" y="190"/>
                    </a:lnTo>
                    <a:lnTo>
                      <a:pt x="146" y="190"/>
                    </a:lnTo>
                    <a:lnTo>
                      <a:pt x="146" y="189"/>
                    </a:lnTo>
                    <a:lnTo>
                      <a:pt x="148" y="190"/>
                    </a:lnTo>
                    <a:lnTo>
                      <a:pt x="151" y="189"/>
                    </a:lnTo>
                    <a:lnTo>
                      <a:pt x="151" y="187"/>
                    </a:lnTo>
                    <a:lnTo>
                      <a:pt x="154" y="186"/>
                    </a:lnTo>
                    <a:lnTo>
                      <a:pt x="155" y="184"/>
                    </a:lnTo>
                    <a:lnTo>
                      <a:pt x="155" y="182"/>
                    </a:lnTo>
                    <a:lnTo>
                      <a:pt x="154" y="176"/>
                    </a:lnTo>
                    <a:lnTo>
                      <a:pt x="153" y="174"/>
                    </a:lnTo>
                    <a:lnTo>
                      <a:pt x="153" y="164"/>
                    </a:lnTo>
                    <a:lnTo>
                      <a:pt x="155" y="160"/>
                    </a:lnTo>
                    <a:lnTo>
                      <a:pt x="161" y="157"/>
                    </a:lnTo>
                    <a:lnTo>
                      <a:pt x="164" y="157"/>
                    </a:lnTo>
                    <a:lnTo>
                      <a:pt x="166" y="158"/>
                    </a:lnTo>
                    <a:lnTo>
                      <a:pt x="168" y="159"/>
                    </a:lnTo>
                    <a:lnTo>
                      <a:pt x="172" y="158"/>
                    </a:lnTo>
                    <a:lnTo>
                      <a:pt x="174" y="159"/>
                    </a:lnTo>
                    <a:lnTo>
                      <a:pt x="175" y="162"/>
                    </a:lnTo>
                    <a:lnTo>
                      <a:pt x="176" y="163"/>
                    </a:lnTo>
                    <a:lnTo>
                      <a:pt x="180" y="167"/>
                    </a:lnTo>
                    <a:lnTo>
                      <a:pt x="180" y="168"/>
                    </a:lnTo>
                    <a:lnTo>
                      <a:pt x="181" y="168"/>
                    </a:lnTo>
                    <a:lnTo>
                      <a:pt x="182" y="169"/>
                    </a:lnTo>
                    <a:lnTo>
                      <a:pt x="186" y="169"/>
                    </a:lnTo>
                    <a:lnTo>
                      <a:pt x="187" y="169"/>
                    </a:lnTo>
                    <a:lnTo>
                      <a:pt x="193" y="169"/>
                    </a:lnTo>
                    <a:lnTo>
                      <a:pt x="195" y="167"/>
                    </a:lnTo>
                    <a:lnTo>
                      <a:pt x="205" y="168"/>
                    </a:lnTo>
                    <a:lnTo>
                      <a:pt x="208" y="169"/>
                    </a:lnTo>
                    <a:lnTo>
                      <a:pt x="214" y="171"/>
                    </a:lnTo>
                    <a:lnTo>
                      <a:pt x="219" y="172"/>
                    </a:lnTo>
                    <a:lnTo>
                      <a:pt x="220" y="173"/>
                    </a:lnTo>
                    <a:lnTo>
                      <a:pt x="222" y="172"/>
                    </a:lnTo>
                    <a:lnTo>
                      <a:pt x="224" y="172"/>
                    </a:lnTo>
                    <a:lnTo>
                      <a:pt x="224" y="175"/>
                    </a:lnTo>
                    <a:lnTo>
                      <a:pt x="227" y="177"/>
                    </a:lnTo>
                    <a:lnTo>
                      <a:pt x="227" y="176"/>
                    </a:lnTo>
                    <a:lnTo>
                      <a:pt x="228" y="176"/>
                    </a:lnTo>
                    <a:lnTo>
                      <a:pt x="230" y="176"/>
                    </a:lnTo>
                    <a:lnTo>
                      <a:pt x="231" y="176"/>
                    </a:lnTo>
                    <a:lnTo>
                      <a:pt x="233" y="177"/>
                    </a:lnTo>
                    <a:lnTo>
                      <a:pt x="234" y="177"/>
                    </a:lnTo>
                    <a:lnTo>
                      <a:pt x="239" y="178"/>
                    </a:lnTo>
                    <a:lnTo>
                      <a:pt x="238" y="182"/>
                    </a:lnTo>
                    <a:lnTo>
                      <a:pt x="239" y="183"/>
                    </a:lnTo>
                    <a:lnTo>
                      <a:pt x="241" y="183"/>
                    </a:lnTo>
                    <a:lnTo>
                      <a:pt x="245" y="181"/>
                    </a:lnTo>
                    <a:lnTo>
                      <a:pt x="246" y="180"/>
                    </a:lnTo>
                    <a:lnTo>
                      <a:pt x="246" y="178"/>
                    </a:lnTo>
                    <a:lnTo>
                      <a:pt x="244" y="177"/>
                    </a:lnTo>
                    <a:lnTo>
                      <a:pt x="241" y="174"/>
                    </a:lnTo>
                    <a:lnTo>
                      <a:pt x="240" y="165"/>
                    </a:lnTo>
                    <a:lnTo>
                      <a:pt x="240" y="163"/>
                    </a:lnTo>
                    <a:lnTo>
                      <a:pt x="239" y="161"/>
                    </a:lnTo>
                    <a:lnTo>
                      <a:pt x="239" y="158"/>
                    </a:lnTo>
                    <a:lnTo>
                      <a:pt x="238" y="157"/>
                    </a:lnTo>
                    <a:lnTo>
                      <a:pt x="238" y="156"/>
                    </a:lnTo>
                    <a:lnTo>
                      <a:pt x="239" y="154"/>
                    </a:lnTo>
                    <a:lnTo>
                      <a:pt x="238" y="153"/>
                    </a:lnTo>
                    <a:lnTo>
                      <a:pt x="237" y="153"/>
                    </a:lnTo>
                    <a:lnTo>
                      <a:pt x="237" y="151"/>
                    </a:lnTo>
                    <a:lnTo>
                      <a:pt x="237" y="150"/>
                    </a:lnTo>
                    <a:lnTo>
                      <a:pt x="237" y="149"/>
                    </a:lnTo>
                    <a:lnTo>
                      <a:pt x="237" y="145"/>
                    </a:lnTo>
                    <a:lnTo>
                      <a:pt x="237" y="144"/>
                    </a:lnTo>
                    <a:lnTo>
                      <a:pt x="236" y="141"/>
                    </a:lnTo>
                    <a:lnTo>
                      <a:pt x="238" y="139"/>
                    </a:lnTo>
                    <a:lnTo>
                      <a:pt x="240" y="139"/>
                    </a:lnTo>
                    <a:lnTo>
                      <a:pt x="241" y="142"/>
                    </a:lnTo>
                    <a:lnTo>
                      <a:pt x="241" y="144"/>
                    </a:lnTo>
                    <a:lnTo>
                      <a:pt x="242" y="144"/>
                    </a:lnTo>
                    <a:lnTo>
                      <a:pt x="243" y="144"/>
                    </a:lnTo>
                    <a:lnTo>
                      <a:pt x="245" y="142"/>
                    </a:lnTo>
                    <a:lnTo>
                      <a:pt x="246" y="139"/>
                    </a:lnTo>
                    <a:lnTo>
                      <a:pt x="247" y="139"/>
                    </a:lnTo>
                    <a:lnTo>
                      <a:pt x="247" y="140"/>
                    </a:lnTo>
                    <a:lnTo>
                      <a:pt x="251" y="140"/>
                    </a:lnTo>
                    <a:lnTo>
                      <a:pt x="252" y="141"/>
                    </a:lnTo>
                    <a:lnTo>
                      <a:pt x="253" y="139"/>
                    </a:lnTo>
                    <a:lnTo>
                      <a:pt x="253" y="138"/>
                    </a:lnTo>
                    <a:lnTo>
                      <a:pt x="255" y="137"/>
                    </a:lnTo>
                    <a:lnTo>
                      <a:pt x="256" y="136"/>
                    </a:lnTo>
                    <a:lnTo>
                      <a:pt x="256" y="135"/>
                    </a:lnTo>
                    <a:lnTo>
                      <a:pt x="258" y="133"/>
                    </a:lnTo>
                    <a:lnTo>
                      <a:pt x="258" y="131"/>
                    </a:lnTo>
                    <a:lnTo>
                      <a:pt x="264" y="126"/>
                    </a:lnTo>
                    <a:lnTo>
                      <a:pt x="266" y="120"/>
                    </a:lnTo>
                    <a:lnTo>
                      <a:pt x="267" y="118"/>
                    </a:lnTo>
                    <a:lnTo>
                      <a:pt x="268" y="118"/>
                    </a:lnTo>
                    <a:lnTo>
                      <a:pt x="269" y="117"/>
                    </a:lnTo>
                    <a:lnTo>
                      <a:pt x="268" y="115"/>
                    </a:lnTo>
                    <a:lnTo>
                      <a:pt x="268" y="114"/>
                    </a:lnTo>
                    <a:lnTo>
                      <a:pt x="271" y="111"/>
                    </a:lnTo>
                    <a:lnTo>
                      <a:pt x="271" y="103"/>
                    </a:lnTo>
                    <a:lnTo>
                      <a:pt x="273" y="102"/>
                    </a:lnTo>
                    <a:lnTo>
                      <a:pt x="274" y="101"/>
                    </a:lnTo>
                    <a:lnTo>
                      <a:pt x="274" y="99"/>
                    </a:lnTo>
                    <a:lnTo>
                      <a:pt x="276" y="99"/>
                    </a:lnTo>
                    <a:lnTo>
                      <a:pt x="278" y="99"/>
                    </a:lnTo>
                    <a:lnTo>
                      <a:pt x="279" y="98"/>
                    </a:lnTo>
                    <a:lnTo>
                      <a:pt x="281" y="97"/>
                    </a:lnTo>
                    <a:lnTo>
                      <a:pt x="281" y="92"/>
                    </a:lnTo>
                    <a:lnTo>
                      <a:pt x="279" y="91"/>
                    </a:lnTo>
                    <a:lnTo>
                      <a:pt x="279" y="90"/>
                    </a:lnTo>
                    <a:lnTo>
                      <a:pt x="279" y="89"/>
                    </a:lnTo>
                    <a:lnTo>
                      <a:pt x="278" y="86"/>
                    </a:lnTo>
                    <a:lnTo>
                      <a:pt x="277" y="85"/>
                    </a:lnTo>
                    <a:lnTo>
                      <a:pt x="278" y="84"/>
                    </a:lnTo>
                    <a:lnTo>
                      <a:pt x="278" y="79"/>
                    </a:lnTo>
                    <a:lnTo>
                      <a:pt x="277" y="79"/>
                    </a:lnTo>
                    <a:lnTo>
                      <a:pt x="276" y="78"/>
                    </a:lnTo>
                    <a:lnTo>
                      <a:pt x="275" y="75"/>
                    </a:lnTo>
                    <a:lnTo>
                      <a:pt x="277" y="74"/>
                    </a:lnTo>
                    <a:lnTo>
                      <a:pt x="278" y="75"/>
                    </a:lnTo>
                    <a:lnTo>
                      <a:pt x="279" y="74"/>
                    </a:lnTo>
                    <a:lnTo>
                      <a:pt x="280" y="75"/>
                    </a:lnTo>
                    <a:lnTo>
                      <a:pt x="284" y="71"/>
                    </a:lnTo>
                    <a:lnTo>
                      <a:pt x="283" y="70"/>
                    </a:lnTo>
                    <a:lnTo>
                      <a:pt x="284" y="64"/>
                    </a:lnTo>
                    <a:lnTo>
                      <a:pt x="285" y="63"/>
                    </a:lnTo>
                    <a:lnTo>
                      <a:pt x="285" y="62"/>
                    </a:lnTo>
                    <a:lnTo>
                      <a:pt x="286" y="61"/>
                    </a:lnTo>
                    <a:lnTo>
                      <a:pt x="287" y="60"/>
                    </a:lnTo>
                    <a:lnTo>
                      <a:pt x="287" y="57"/>
                    </a:lnTo>
                    <a:lnTo>
                      <a:pt x="286" y="57"/>
                    </a:lnTo>
                    <a:lnTo>
                      <a:pt x="285" y="56"/>
                    </a:lnTo>
                    <a:lnTo>
                      <a:pt x="285" y="51"/>
                    </a:lnTo>
                    <a:lnTo>
                      <a:pt x="283" y="52"/>
                    </a:lnTo>
                    <a:lnTo>
                      <a:pt x="284" y="49"/>
                    </a:lnTo>
                    <a:lnTo>
                      <a:pt x="285" y="49"/>
                    </a:lnTo>
                    <a:lnTo>
                      <a:pt x="287" y="49"/>
                    </a:lnTo>
                    <a:lnTo>
                      <a:pt x="288" y="49"/>
                    </a:lnTo>
                    <a:lnTo>
                      <a:pt x="290" y="49"/>
                    </a:lnTo>
                    <a:lnTo>
                      <a:pt x="292" y="44"/>
                    </a:lnTo>
                    <a:lnTo>
                      <a:pt x="293" y="45"/>
                    </a:lnTo>
                    <a:lnTo>
                      <a:pt x="294" y="46"/>
                    </a:lnTo>
                    <a:lnTo>
                      <a:pt x="294" y="44"/>
                    </a:lnTo>
                    <a:lnTo>
                      <a:pt x="296" y="39"/>
                    </a:lnTo>
                    <a:lnTo>
                      <a:pt x="296" y="37"/>
                    </a:lnTo>
                    <a:lnTo>
                      <a:pt x="294" y="36"/>
                    </a:lnTo>
                    <a:lnTo>
                      <a:pt x="278" y="32"/>
                    </a:lnTo>
                    <a:lnTo>
                      <a:pt x="276" y="31"/>
                    </a:lnTo>
                    <a:lnTo>
                      <a:pt x="268" y="26"/>
                    </a:lnTo>
                    <a:lnTo>
                      <a:pt x="267" y="30"/>
                    </a:lnTo>
                    <a:lnTo>
                      <a:pt x="267" y="32"/>
                    </a:lnTo>
                    <a:lnTo>
                      <a:pt x="266" y="32"/>
                    </a:lnTo>
                    <a:lnTo>
                      <a:pt x="265" y="34"/>
                    </a:lnTo>
                    <a:lnTo>
                      <a:pt x="266" y="34"/>
                    </a:lnTo>
                    <a:lnTo>
                      <a:pt x="263" y="39"/>
                    </a:lnTo>
                    <a:lnTo>
                      <a:pt x="259" y="44"/>
                    </a:lnTo>
                    <a:lnTo>
                      <a:pt x="256" y="46"/>
                    </a:lnTo>
                    <a:lnTo>
                      <a:pt x="252" y="48"/>
                    </a:lnTo>
                    <a:lnTo>
                      <a:pt x="250" y="48"/>
                    </a:lnTo>
                    <a:lnTo>
                      <a:pt x="248" y="47"/>
                    </a:lnTo>
                    <a:lnTo>
                      <a:pt x="247" y="46"/>
                    </a:lnTo>
                    <a:lnTo>
                      <a:pt x="245" y="47"/>
                    </a:lnTo>
                    <a:lnTo>
                      <a:pt x="239" y="47"/>
                    </a:lnTo>
                    <a:lnTo>
                      <a:pt x="237" y="48"/>
                    </a:lnTo>
                    <a:lnTo>
                      <a:pt x="234" y="47"/>
                    </a:lnTo>
                    <a:lnTo>
                      <a:pt x="233" y="47"/>
                    </a:lnTo>
                    <a:lnTo>
                      <a:pt x="233" y="46"/>
                    </a:lnTo>
                    <a:lnTo>
                      <a:pt x="227" y="46"/>
                    </a:lnTo>
                    <a:lnTo>
                      <a:pt x="224" y="48"/>
                    </a:lnTo>
                    <a:lnTo>
                      <a:pt x="222" y="47"/>
                    </a:lnTo>
                    <a:lnTo>
                      <a:pt x="221" y="47"/>
                    </a:lnTo>
                    <a:lnTo>
                      <a:pt x="220" y="46"/>
                    </a:lnTo>
                    <a:lnTo>
                      <a:pt x="220" y="45"/>
                    </a:lnTo>
                    <a:lnTo>
                      <a:pt x="223" y="44"/>
                    </a:lnTo>
                    <a:lnTo>
                      <a:pt x="224" y="41"/>
                    </a:lnTo>
                    <a:lnTo>
                      <a:pt x="223" y="36"/>
                    </a:lnTo>
                    <a:lnTo>
                      <a:pt x="221" y="34"/>
                    </a:lnTo>
                    <a:lnTo>
                      <a:pt x="218" y="34"/>
                    </a:lnTo>
                    <a:lnTo>
                      <a:pt x="214" y="34"/>
                    </a:lnTo>
                    <a:lnTo>
                      <a:pt x="212" y="34"/>
                    </a:lnTo>
                    <a:lnTo>
                      <a:pt x="210" y="36"/>
                    </a:lnTo>
                    <a:lnTo>
                      <a:pt x="206" y="34"/>
                    </a:lnTo>
                    <a:lnTo>
                      <a:pt x="205" y="37"/>
                    </a:lnTo>
                    <a:lnTo>
                      <a:pt x="203" y="38"/>
                    </a:lnTo>
                    <a:lnTo>
                      <a:pt x="201" y="38"/>
                    </a:lnTo>
                    <a:lnTo>
                      <a:pt x="199" y="38"/>
                    </a:lnTo>
                    <a:lnTo>
                      <a:pt x="197" y="38"/>
                    </a:lnTo>
                    <a:lnTo>
                      <a:pt x="195" y="37"/>
                    </a:lnTo>
                    <a:lnTo>
                      <a:pt x="195" y="36"/>
                    </a:lnTo>
                    <a:lnTo>
                      <a:pt x="194" y="37"/>
                    </a:lnTo>
                    <a:lnTo>
                      <a:pt x="193" y="37"/>
                    </a:lnTo>
                    <a:lnTo>
                      <a:pt x="192" y="37"/>
                    </a:lnTo>
                    <a:lnTo>
                      <a:pt x="188" y="34"/>
                    </a:lnTo>
                    <a:lnTo>
                      <a:pt x="187" y="30"/>
                    </a:lnTo>
                    <a:lnTo>
                      <a:pt x="186" y="11"/>
                    </a:lnTo>
                    <a:lnTo>
                      <a:pt x="184" y="11"/>
                    </a:lnTo>
                    <a:lnTo>
                      <a:pt x="182" y="12"/>
                    </a:lnTo>
                    <a:lnTo>
                      <a:pt x="181" y="11"/>
                    </a:lnTo>
                    <a:lnTo>
                      <a:pt x="177" y="9"/>
                    </a:lnTo>
                    <a:lnTo>
                      <a:pt x="176" y="9"/>
                    </a:lnTo>
                    <a:lnTo>
                      <a:pt x="174" y="10"/>
                    </a:lnTo>
                    <a:lnTo>
                      <a:pt x="173" y="14"/>
                    </a:lnTo>
                    <a:lnTo>
                      <a:pt x="171" y="14"/>
                    </a:lnTo>
                    <a:lnTo>
                      <a:pt x="170" y="16"/>
                    </a:lnTo>
                    <a:lnTo>
                      <a:pt x="167" y="19"/>
                    </a:lnTo>
                    <a:lnTo>
                      <a:pt x="165" y="19"/>
                    </a:lnTo>
                    <a:lnTo>
                      <a:pt x="162" y="18"/>
                    </a:lnTo>
                    <a:lnTo>
                      <a:pt x="161" y="18"/>
                    </a:lnTo>
                    <a:lnTo>
                      <a:pt x="159" y="16"/>
                    </a:lnTo>
                    <a:lnTo>
                      <a:pt x="153" y="16"/>
                    </a:lnTo>
                    <a:lnTo>
                      <a:pt x="151" y="11"/>
                    </a:lnTo>
                    <a:lnTo>
                      <a:pt x="152" y="8"/>
                    </a:lnTo>
                    <a:lnTo>
                      <a:pt x="150" y="6"/>
                    </a:lnTo>
                    <a:lnTo>
                      <a:pt x="151" y="3"/>
                    </a:lnTo>
                    <a:lnTo>
                      <a:pt x="146" y="1"/>
                    </a:lnTo>
                    <a:lnTo>
                      <a:pt x="146" y="4"/>
                    </a:lnTo>
                    <a:lnTo>
                      <a:pt x="144" y="3"/>
                    </a:lnTo>
                    <a:lnTo>
                      <a:pt x="142" y="0"/>
                    </a:lnTo>
                    <a:lnTo>
                      <a:pt x="139" y="1"/>
                    </a:lnTo>
                    <a:lnTo>
                      <a:pt x="137" y="0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0" y="4"/>
                    </a:lnTo>
                    <a:lnTo>
                      <a:pt x="117" y="4"/>
                    </a:lnTo>
                    <a:lnTo>
                      <a:pt x="115" y="7"/>
                    </a:lnTo>
                    <a:lnTo>
                      <a:pt x="111" y="6"/>
                    </a:lnTo>
                    <a:lnTo>
                      <a:pt x="106" y="7"/>
                    </a:lnTo>
                    <a:lnTo>
                      <a:pt x="103" y="7"/>
                    </a:lnTo>
                    <a:lnTo>
                      <a:pt x="102" y="8"/>
                    </a:lnTo>
                    <a:lnTo>
                      <a:pt x="98" y="8"/>
                    </a:lnTo>
                    <a:lnTo>
                      <a:pt x="98" y="10"/>
                    </a:lnTo>
                    <a:lnTo>
                      <a:pt x="96" y="11"/>
                    </a:lnTo>
                    <a:lnTo>
                      <a:pt x="95" y="11"/>
                    </a:lnTo>
                    <a:lnTo>
                      <a:pt x="94" y="11"/>
                    </a:lnTo>
                    <a:lnTo>
                      <a:pt x="92" y="12"/>
                    </a:lnTo>
                    <a:lnTo>
                      <a:pt x="91" y="14"/>
                    </a:lnTo>
                    <a:lnTo>
                      <a:pt x="87" y="17"/>
                    </a:lnTo>
                    <a:lnTo>
                      <a:pt x="85" y="18"/>
                    </a:lnTo>
                    <a:lnTo>
                      <a:pt x="84" y="17"/>
                    </a:lnTo>
                    <a:lnTo>
                      <a:pt x="83" y="19"/>
                    </a:lnTo>
                    <a:lnTo>
                      <a:pt x="82" y="19"/>
                    </a:lnTo>
                    <a:lnTo>
                      <a:pt x="81" y="19"/>
                    </a:lnTo>
                    <a:lnTo>
                      <a:pt x="81" y="16"/>
                    </a:lnTo>
                    <a:lnTo>
                      <a:pt x="79" y="15"/>
                    </a:lnTo>
                    <a:lnTo>
                      <a:pt x="77" y="14"/>
                    </a:lnTo>
                    <a:lnTo>
                      <a:pt x="74" y="14"/>
                    </a:lnTo>
                    <a:lnTo>
                      <a:pt x="73" y="14"/>
                    </a:lnTo>
                    <a:lnTo>
                      <a:pt x="75" y="15"/>
                    </a:lnTo>
                    <a:lnTo>
                      <a:pt x="76" y="17"/>
                    </a:lnTo>
                    <a:lnTo>
                      <a:pt x="75" y="17"/>
                    </a:lnTo>
                    <a:lnTo>
                      <a:pt x="73" y="16"/>
                    </a:lnTo>
                    <a:lnTo>
                      <a:pt x="71" y="16"/>
                    </a:lnTo>
                    <a:lnTo>
                      <a:pt x="69" y="15"/>
                    </a:lnTo>
                    <a:lnTo>
                      <a:pt x="68" y="16"/>
                    </a:lnTo>
                    <a:lnTo>
                      <a:pt x="67" y="21"/>
                    </a:lnTo>
                    <a:lnTo>
                      <a:pt x="66" y="25"/>
                    </a:lnTo>
                    <a:lnTo>
                      <a:pt x="66" y="29"/>
                    </a:lnTo>
                    <a:lnTo>
                      <a:pt x="64" y="33"/>
                    </a:lnTo>
                    <a:lnTo>
                      <a:pt x="67" y="36"/>
                    </a:lnTo>
                    <a:lnTo>
                      <a:pt x="69" y="33"/>
                    </a:lnTo>
                    <a:lnTo>
                      <a:pt x="71" y="33"/>
                    </a:lnTo>
                    <a:lnTo>
                      <a:pt x="73" y="36"/>
                    </a:lnTo>
                    <a:lnTo>
                      <a:pt x="76" y="31"/>
                    </a:lnTo>
                    <a:lnTo>
                      <a:pt x="79" y="36"/>
                    </a:lnTo>
                    <a:lnTo>
                      <a:pt x="83" y="36"/>
                    </a:lnTo>
                    <a:lnTo>
                      <a:pt x="86" y="39"/>
                    </a:lnTo>
                    <a:lnTo>
                      <a:pt x="88" y="41"/>
                    </a:lnTo>
                    <a:lnTo>
                      <a:pt x="88" y="45"/>
                    </a:lnTo>
                    <a:lnTo>
                      <a:pt x="87" y="49"/>
                    </a:lnTo>
                    <a:lnTo>
                      <a:pt x="84" y="49"/>
                    </a:lnTo>
                    <a:lnTo>
                      <a:pt x="81" y="52"/>
                    </a:lnTo>
                    <a:lnTo>
                      <a:pt x="82" y="55"/>
                    </a:lnTo>
                    <a:lnTo>
                      <a:pt x="86" y="56"/>
                    </a:lnTo>
                    <a:lnTo>
                      <a:pt x="87" y="61"/>
                    </a:lnTo>
                    <a:lnTo>
                      <a:pt x="88" y="61"/>
                    </a:lnTo>
                    <a:lnTo>
                      <a:pt x="92" y="64"/>
                    </a:lnTo>
                    <a:lnTo>
                      <a:pt x="91" y="68"/>
                    </a:lnTo>
                    <a:lnTo>
                      <a:pt x="92" y="71"/>
                    </a:lnTo>
                    <a:lnTo>
                      <a:pt x="91" y="72"/>
                    </a:lnTo>
                    <a:lnTo>
                      <a:pt x="90" y="74"/>
                    </a:lnTo>
                    <a:lnTo>
                      <a:pt x="90" y="76"/>
                    </a:lnTo>
                    <a:lnTo>
                      <a:pt x="94" y="73"/>
                    </a:lnTo>
                    <a:lnTo>
                      <a:pt x="94" y="75"/>
                    </a:lnTo>
                    <a:lnTo>
                      <a:pt x="98" y="73"/>
                    </a:lnTo>
                    <a:lnTo>
                      <a:pt x="100" y="71"/>
                    </a:lnTo>
                    <a:lnTo>
                      <a:pt x="101" y="72"/>
                    </a:lnTo>
                    <a:lnTo>
                      <a:pt x="103" y="75"/>
                    </a:lnTo>
                    <a:lnTo>
                      <a:pt x="103" y="76"/>
                    </a:lnTo>
                    <a:lnTo>
                      <a:pt x="102" y="77"/>
                    </a:lnTo>
                    <a:lnTo>
                      <a:pt x="102" y="79"/>
                    </a:lnTo>
                    <a:lnTo>
                      <a:pt x="102" y="83"/>
                    </a:lnTo>
                    <a:lnTo>
                      <a:pt x="101" y="83"/>
                    </a:lnTo>
                    <a:lnTo>
                      <a:pt x="100" y="84"/>
                    </a:lnTo>
                    <a:lnTo>
                      <a:pt x="99" y="85"/>
                    </a:lnTo>
                    <a:lnTo>
                      <a:pt x="98" y="87"/>
                    </a:lnTo>
                    <a:lnTo>
                      <a:pt x="96" y="90"/>
                    </a:lnTo>
                    <a:lnTo>
                      <a:pt x="95" y="91"/>
                    </a:lnTo>
                    <a:lnTo>
                      <a:pt x="95" y="94"/>
                    </a:lnTo>
                    <a:lnTo>
                      <a:pt x="93" y="96"/>
                    </a:lnTo>
                    <a:lnTo>
                      <a:pt x="92" y="94"/>
                    </a:lnTo>
                    <a:lnTo>
                      <a:pt x="90" y="94"/>
                    </a:lnTo>
                    <a:lnTo>
                      <a:pt x="89" y="93"/>
                    </a:lnTo>
                    <a:lnTo>
                      <a:pt x="85" y="94"/>
                    </a:lnTo>
                    <a:lnTo>
                      <a:pt x="85" y="95"/>
                    </a:lnTo>
                    <a:lnTo>
                      <a:pt x="80" y="98"/>
                    </a:lnTo>
                    <a:lnTo>
                      <a:pt x="75" y="101"/>
                    </a:lnTo>
                    <a:lnTo>
                      <a:pt x="73" y="104"/>
                    </a:lnTo>
                    <a:lnTo>
                      <a:pt x="71" y="107"/>
                    </a:lnTo>
                    <a:lnTo>
                      <a:pt x="68" y="109"/>
                    </a:lnTo>
                    <a:lnTo>
                      <a:pt x="66" y="111"/>
                    </a:lnTo>
                    <a:lnTo>
                      <a:pt x="59" y="114"/>
                    </a:lnTo>
                    <a:lnTo>
                      <a:pt x="58" y="114"/>
                    </a:lnTo>
                    <a:lnTo>
                      <a:pt x="56" y="115"/>
                    </a:lnTo>
                    <a:lnTo>
                      <a:pt x="56" y="116"/>
                    </a:lnTo>
                    <a:lnTo>
                      <a:pt x="53" y="118"/>
                    </a:lnTo>
                    <a:lnTo>
                      <a:pt x="49" y="118"/>
                    </a:lnTo>
                    <a:lnTo>
                      <a:pt x="46" y="112"/>
                    </a:lnTo>
                    <a:lnTo>
                      <a:pt x="46" y="111"/>
                    </a:lnTo>
                    <a:lnTo>
                      <a:pt x="43" y="114"/>
                    </a:lnTo>
                    <a:lnTo>
                      <a:pt x="40" y="117"/>
                    </a:lnTo>
                    <a:lnTo>
                      <a:pt x="37" y="117"/>
                    </a:lnTo>
                    <a:lnTo>
                      <a:pt x="31" y="115"/>
                    </a:lnTo>
                    <a:lnTo>
                      <a:pt x="30" y="116"/>
                    </a:lnTo>
                    <a:lnTo>
                      <a:pt x="29" y="117"/>
                    </a:lnTo>
                    <a:lnTo>
                      <a:pt x="28" y="117"/>
                    </a:lnTo>
                    <a:lnTo>
                      <a:pt x="27" y="120"/>
                    </a:lnTo>
                    <a:lnTo>
                      <a:pt x="26" y="121"/>
                    </a:lnTo>
                    <a:lnTo>
                      <a:pt x="25" y="120"/>
                    </a:lnTo>
                    <a:lnTo>
                      <a:pt x="23" y="120"/>
                    </a:lnTo>
                    <a:lnTo>
                      <a:pt x="22" y="119"/>
                    </a:lnTo>
                    <a:lnTo>
                      <a:pt x="21" y="121"/>
                    </a:lnTo>
                    <a:lnTo>
                      <a:pt x="22" y="122"/>
                    </a:lnTo>
                    <a:lnTo>
                      <a:pt x="22" y="124"/>
                    </a:lnTo>
                    <a:lnTo>
                      <a:pt x="21" y="126"/>
                    </a:lnTo>
                    <a:lnTo>
                      <a:pt x="16" y="129"/>
                    </a:lnTo>
                    <a:lnTo>
                      <a:pt x="15" y="132"/>
                    </a:lnTo>
                    <a:lnTo>
                      <a:pt x="13" y="135"/>
                    </a:lnTo>
                    <a:lnTo>
                      <a:pt x="7" y="141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1" y="150"/>
                    </a:lnTo>
                    <a:lnTo>
                      <a:pt x="1" y="151"/>
                    </a:lnTo>
                    <a:lnTo>
                      <a:pt x="1" y="152"/>
                    </a:lnTo>
                    <a:lnTo>
                      <a:pt x="0" y="152"/>
                    </a:lnTo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26" name="Freeform 25"/>
              <p:cNvSpPr>
                <a:spLocks/>
              </p:cNvSpPr>
              <p:nvPr/>
            </p:nvSpPr>
            <p:spPr bwMode="auto">
              <a:xfrm>
                <a:off x="2548" y="3174"/>
                <a:ext cx="196" cy="159"/>
              </a:xfrm>
              <a:custGeom>
                <a:avLst/>
                <a:gdLst>
                  <a:gd name="T0" fmla="*/ 2147483647 w 94"/>
                  <a:gd name="T1" fmla="*/ 2147483647 h 75"/>
                  <a:gd name="T2" fmla="*/ 2147483647 w 94"/>
                  <a:gd name="T3" fmla="*/ 2147483647 h 75"/>
                  <a:gd name="T4" fmla="*/ 2147483647 w 94"/>
                  <a:gd name="T5" fmla="*/ 2147483647 h 75"/>
                  <a:gd name="T6" fmla="*/ 2147483647 w 94"/>
                  <a:gd name="T7" fmla="*/ 2147483647 h 75"/>
                  <a:gd name="T8" fmla="*/ 2147483647 w 94"/>
                  <a:gd name="T9" fmla="*/ 2147483647 h 75"/>
                  <a:gd name="T10" fmla="*/ 2147483647 w 94"/>
                  <a:gd name="T11" fmla="*/ 2147483647 h 75"/>
                  <a:gd name="T12" fmla="*/ 2147483647 w 94"/>
                  <a:gd name="T13" fmla="*/ 2147483647 h 75"/>
                  <a:gd name="T14" fmla="*/ 2147483647 w 94"/>
                  <a:gd name="T15" fmla="*/ 2147483647 h 75"/>
                  <a:gd name="T16" fmla="*/ 2147483647 w 94"/>
                  <a:gd name="T17" fmla="*/ 2147483647 h 75"/>
                  <a:gd name="T18" fmla="*/ 2147483647 w 94"/>
                  <a:gd name="T19" fmla="*/ 2147483647 h 75"/>
                  <a:gd name="T20" fmla="*/ 2147483647 w 94"/>
                  <a:gd name="T21" fmla="*/ 2147483647 h 75"/>
                  <a:gd name="T22" fmla="*/ 2147483647 w 94"/>
                  <a:gd name="T23" fmla="*/ 2147483647 h 75"/>
                  <a:gd name="T24" fmla="*/ 2147483647 w 94"/>
                  <a:gd name="T25" fmla="*/ 2147483647 h 75"/>
                  <a:gd name="T26" fmla="*/ 2147483647 w 94"/>
                  <a:gd name="T27" fmla="*/ 2147483647 h 75"/>
                  <a:gd name="T28" fmla="*/ 2147483647 w 94"/>
                  <a:gd name="T29" fmla="*/ 2147483647 h 75"/>
                  <a:gd name="T30" fmla="*/ 2147483647 w 94"/>
                  <a:gd name="T31" fmla="*/ 2147483647 h 75"/>
                  <a:gd name="T32" fmla="*/ 2147483647 w 94"/>
                  <a:gd name="T33" fmla="*/ 2147483647 h 75"/>
                  <a:gd name="T34" fmla="*/ 2147483647 w 94"/>
                  <a:gd name="T35" fmla="*/ 2147483647 h 75"/>
                  <a:gd name="T36" fmla="*/ 2147483647 w 94"/>
                  <a:gd name="T37" fmla="*/ 2147483647 h 75"/>
                  <a:gd name="T38" fmla="*/ 2147483647 w 94"/>
                  <a:gd name="T39" fmla="*/ 2147483647 h 75"/>
                  <a:gd name="T40" fmla="*/ 2147483647 w 94"/>
                  <a:gd name="T41" fmla="*/ 2147483647 h 75"/>
                  <a:gd name="T42" fmla="*/ 2147483647 w 94"/>
                  <a:gd name="T43" fmla="*/ 2147483647 h 75"/>
                  <a:gd name="T44" fmla="*/ 2147483647 w 94"/>
                  <a:gd name="T45" fmla="*/ 2147483647 h 75"/>
                  <a:gd name="T46" fmla="*/ 2147483647 w 94"/>
                  <a:gd name="T47" fmla="*/ 2147483647 h 75"/>
                  <a:gd name="T48" fmla="*/ 2147483647 w 94"/>
                  <a:gd name="T49" fmla="*/ 2147483647 h 75"/>
                  <a:gd name="T50" fmla="*/ 2147483647 w 94"/>
                  <a:gd name="T51" fmla="*/ 2147483647 h 75"/>
                  <a:gd name="T52" fmla="*/ 2147483647 w 94"/>
                  <a:gd name="T53" fmla="*/ 2147483647 h 75"/>
                  <a:gd name="T54" fmla="*/ 2147483647 w 94"/>
                  <a:gd name="T55" fmla="*/ 2147483647 h 75"/>
                  <a:gd name="T56" fmla="*/ 2147483647 w 94"/>
                  <a:gd name="T57" fmla="*/ 2147483647 h 75"/>
                  <a:gd name="T58" fmla="*/ 2147483647 w 94"/>
                  <a:gd name="T59" fmla="*/ 2147483647 h 75"/>
                  <a:gd name="T60" fmla="*/ 2147483647 w 94"/>
                  <a:gd name="T61" fmla="*/ 2147483647 h 75"/>
                  <a:gd name="T62" fmla="*/ 2147483647 w 94"/>
                  <a:gd name="T63" fmla="*/ 2147483647 h 75"/>
                  <a:gd name="T64" fmla="*/ 2147483647 w 94"/>
                  <a:gd name="T65" fmla="*/ 2147483647 h 75"/>
                  <a:gd name="T66" fmla="*/ 2147483647 w 94"/>
                  <a:gd name="T67" fmla="*/ 0 h 75"/>
                  <a:gd name="T68" fmla="*/ 2147483647 w 94"/>
                  <a:gd name="T69" fmla="*/ 2147483647 h 75"/>
                  <a:gd name="T70" fmla="*/ 2147483647 w 94"/>
                  <a:gd name="T71" fmla="*/ 2147483647 h 75"/>
                  <a:gd name="T72" fmla="*/ 2147483647 w 94"/>
                  <a:gd name="T73" fmla="*/ 2147483647 h 75"/>
                  <a:gd name="T74" fmla="*/ 2147483647 w 94"/>
                  <a:gd name="T75" fmla="*/ 2147483647 h 75"/>
                  <a:gd name="T76" fmla="*/ 2147483647 w 94"/>
                  <a:gd name="T77" fmla="*/ 2147483647 h 75"/>
                  <a:gd name="T78" fmla="*/ 2147483647 w 94"/>
                  <a:gd name="T79" fmla="*/ 2147483647 h 75"/>
                  <a:gd name="T80" fmla="*/ 2147483647 w 94"/>
                  <a:gd name="T81" fmla="*/ 2147483647 h 75"/>
                  <a:gd name="T82" fmla="*/ 2147483647 w 94"/>
                  <a:gd name="T83" fmla="*/ 2147483647 h 75"/>
                  <a:gd name="T84" fmla="*/ 2147483647 w 94"/>
                  <a:gd name="T85" fmla="*/ 2147483647 h 75"/>
                  <a:gd name="T86" fmla="*/ 2147483647 w 94"/>
                  <a:gd name="T87" fmla="*/ 2147483647 h 75"/>
                  <a:gd name="T88" fmla="*/ 2147483647 w 94"/>
                  <a:gd name="T89" fmla="*/ 2147483647 h 75"/>
                  <a:gd name="T90" fmla="*/ 2147483647 w 94"/>
                  <a:gd name="T91" fmla="*/ 2147483647 h 75"/>
                  <a:gd name="T92" fmla="*/ 2147483647 w 94"/>
                  <a:gd name="T93" fmla="*/ 2147483647 h 75"/>
                  <a:gd name="T94" fmla="*/ 2147483647 w 94"/>
                  <a:gd name="T95" fmla="*/ 2147483647 h 75"/>
                  <a:gd name="T96" fmla="*/ 2147483647 w 94"/>
                  <a:gd name="T97" fmla="*/ 2147483647 h 75"/>
                  <a:gd name="T98" fmla="*/ 2147483647 w 94"/>
                  <a:gd name="T99" fmla="*/ 2147483647 h 75"/>
                  <a:gd name="T100" fmla="*/ 2147483647 w 94"/>
                  <a:gd name="T101" fmla="*/ 2147483647 h 75"/>
                  <a:gd name="T102" fmla="*/ 2147483647 w 94"/>
                  <a:gd name="T103" fmla="*/ 2147483647 h 75"/>
                  <a:gd name="T104" fmla="*/ 2147483647 w 94"/>
                  <a:gd name="T105" fmla="*/ 2147483647 h 75"/>
                  <a:gd name="T106" fmla="*/ 2147483647 w 94"/>
                  <a:gd name="T107" fmla="*/ 2147483647 h 75"/>
                  <a:gd name="T108" fmla="*/ 0 w 94"/>
                  <a:gd name="T109" fmla="*/ 2147483647 h 7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4"/>
                  <a:gd name="T166" fmla="*/ 0 h 75"/>
                  <a:gd name="T167" fmla="*/ 94 w 94"/>
                  <a:gd name="T168" fmla="*/ 75 h 7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4" h="75">
                    <a:moveTo>
                      <a:pt x="0" y="30"/>
                    </a:moveTo>
                    <a:lnTo>
                      <a:pt x="5" y="33"/>
                    </a:lnTo>
                    <a:lnTo>
                      <a:pt x="7" y="33"/>
                    </a:lnTo>
                    <a:lnTo>
                      <a:pt x="7" y="34"/>
                    </a:lnTo>
                    <a:lnTo>
                      <a:pt x="8" y="35"/>
                    </a:lnTo>
                    <a:lnTo>
                      <a:pt x="8" y="34"/>
                    </a:lnTo>
                    <a:lnTo>
                      <a:pt x="9" y="34"/>
                    </a:lnTo>
                    <a:lnTo>
                      <a:pt x="10" y="34"/>
                    </a:lnTo>
                    <a:lnTo>
                      <a:pt x="11" y="35"/>
                    </a:lnTo>
                    <a:lnTo>
                      <a:pt x="11" y="34"/>
                    </a:lnTo>
                    <a:lnTo>
                      <a:pt x="11" y="33"/>
                    </a:lnTo>
                    <a:lnTo>
                      <a:pt x="12" y="33"/>
                    </a:lnTo>
                    <a:lnTo>
                      <a:pt x="14" y="34"/>
                    </a:lnTo>
                    <a:lnTo>
                      <a:pt x="14" y="35"/>
                    </a:lnTo>
                    <a:lnTo>
                      <a:pt x="14" y="36"/>
                    </a:lnTo>
                    <a:lnTo>
                      <a:pt x="15" y="34"/>
                    </a:lnTo>
                    <a:lnTo>
                      <a:pt x="16" y="34"/>
                    </a:lnTo>
                    <a:lnTo>
                      <a:pt x="17" y="36"/>
                    </a:lnTo>
                    <a:lnTo>
                      <a:pt x="18" y="37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6" y="41"/>
                    </a:lnTo>
                    <a:lnTo>
                      <a:pt x="18" y="42"/>
                    </a:lnTo>
                    <a:lnTo>
                      <a:pt x="24" y="45"/>
                    </a:lnTo>
                    <a:lnTo>
                      <a:pt x="32" y="49"/>
                    </a:lnTo>
                    <a:lnTo>
                      <a:pt x="35" y="50"/>
                    </a:lnTo>
                    <a:lnTo>
                      <a:pt x="39" y="52"/>
                    </a:lnTo>
                    <a:lnTo>
                      <a:pt x="43" y="56"/>
                    </a:lnTo>
                    <a:lnTo>
                      <a:pt x="44" y="57"/>
                    </a:lnTo>
                    <a:lnTo>
                      <a:pt x="55" y="66"/>
                    </a:lnTo>
                    <a:lnTo>
                      <a:pt x="58" y="70"/>
                    </a:lnTo>
                    <a:lnTo>
                      <a:pt x="60" y="71"/>
                    </a:lnTo>
                    <a:lnTo>
                      <a:pt x="59" y="71"/>
                    </a:lnTo>
                    <a:lnTo>
                      <a:pt x="60" y="72"/>
                    </a:lnTo>
                    <a:lnTo>
                      <a:pt x="62" y="74"/>
                    </a:lnTo>
                    <a:lnTo>
                      <a:pt x="69" y="69"/>
                    </a:lnTo>
                    <a:lnTo>
                      <a:pt x="75" y="63"/>
                    </a:lnTo>
                    <a:lnTo>
                      <a:pt x="77" y="60"/>
                    </a:lnTo>
                    <a:lnTo>
                      <a:pt x="78" y="57"/>
                    </a:lnTo>
                    <a:lnTo>
                      <a:pt x="83" y="54"/>
                    </a:lnTo>
                    <a:lnTo>
                      <a:pt x="83" y="52"/>
                    </a:lnTo>
                    <a:lnTo>
                      <a:pt x="84" y="51"/>
                    </a:lnTo>
                    <a:lnTo>
                      <a:pt x="83" y="49"/>
                    </a:lnTo>
                    <a:lnTo>
                      <a:pt x="84" y="47"/>
                    </a:lnTo>
                    <a:lnTo>
                      <a:pt x="85" y="48"/>
                    </a:lnTo>
                    <a:lnTo>
                      <a:pt x="87" y="48"/>
                    </a:lnTo>
                    <a:lnTo>
                      <a:pt x="87" y="49"/>
                    </a:lnTo>
                    <a:lnTo>
                      <a:pt x="88" y="49"/>
                    </a:lnTo>
                    <a:lnTo>
                      <a:pt x="89" y="48"/>
                    </a:lnTo>
                    <a:lnTo>
                      <a:pt x="90" y="45"/>
                    </a:lnTo>
                    <a:lnTo>
                      <a:pt x="91" y="44"/>
                    </a:lnTo>
                    <a:lnTo>
                      <a:pt x="92" y="44"/>
                    </a:lnTo>
                    <a:lnTo>
                      <a:pt x="93" y="43"/>
                    </a:lnTo>
                    <a:lnTo>
                      <a:pt x="92" y="41"/>
                    </a:lnTo>
                    <a:lnTo>
                      <a:pt x="91" y="37"/>
                    </a:lnTo>
                    <a:lnTo>
                      <a:pt x="90" y="34"/>
                    </a:lnTo>
                    <a:lnTo>
                      <a:pt x="91" y="32"/>
                    </a:lnTo>
                    <a:lnTo>
                      <a:pt x="91" y="29"/>
                    </a:lnTo>
                    <a:lnTo>
                      <a:pt x="91" y="27"/>
                    </a:lnTo>
                    <a:lnTo>
                      <a:pt x="91" y="26"/>
                    </a:lnTo>
                    <a:lnTo>
                      <a:pt x="91" y="21"/>
                    </a:lnTo>
                    <a:lnTo>
                      <a:pt x="91" y="18"/>
                    </a:lnTo>
                    <a:lnTo>
                      <a:pt x="93" y="16"/>
                    </a:lnTo>
                    <a:lnTo>
                      <a:pt x="84" y="6"/>
                    </a:lnTo>
                    <a:lnTo>
                      <a:pt x="83" y="6"/>
                    </a:lnTo>
                    <a:lnTo>
                      <a:pt x="82" y="3"/>
                    </a:lnTo>
                    <a:lnTo>
                      <a:pt x="82" y="2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80" y="1"/>
                    </a:lnTo>
                    <a:lnTo>
                      <a:pt x="76" y="4"/>
                    </a:lnTo>
                    <a:lnTo>
                      <a:pt x="75" y="6"/>
                    </a:lnTo>
                    <a:lnTo>
                      <a:pt x="74" y="6"/>
                    </a:lnTo>
                    <a:lnTo>
                      <a:pt x="72" y="6"/>
                    </a:lnTo>
                    <a:lnTo>
                      <a:pt x="71" y="7"/>
                    </a:lnTo>
                    <a:lnTo>
                      <a:pt x="68" y="9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57" y="7"/>
                    </a:lnTo>
                    <a:lnTo>
                      <a:pt x="52" y="6"/>
                    </a:lnTo>
                    <a:lnTo>
                      <a:pt x="50" y="5"/>
                    </a:lnTo>
                    <a:lnTo>
                      <a:pt x="49" y="6"/>
                    </a:lnTo>
                    <a:lnTo>
                      <a:pt x="47" y="7"/>
                    </a:lnTo>
                    <a:lnTo>
                      <a:pt x="47" y="11"/>
                    </a:lnTo>
                    <a:lnTo>
                      <a:pt x="41" y="15"/>
                    </a:lnTo>
                    <a:lnTo>
                      <a:pt x="37" y="18"/>
                    </a:lnTo>
                    <a:lnTo>
                      <a:pt x="37" y="19"/>
                    </a:lnTo>
                    <a:lnTo>
                      <a:pt x="35" y="19"/>
                    </a:lnTo>
                    <a:lnTo>
                      <a:pt x="34" y="19"/>
                    </a:lnTo>
                    <a:lnTo>
                      <a:pt x="32" y="20"/>
                    </a:lnTo>
                    <a:lnTo>
                      <a:pt x="30" y="20"/>
                    </a:lnTo>
                    <a:lnTo>
                      <a:pt x="30" y="21"/>
                    </a:lnTo>
                    <a:lnTo>
                      <a:pt x="28" y="21"/>
                    </a:lnTo>
                    <a:lnTo>
                      <a:pt x="26" y="21"/>
                    </a:lnTo>
                    <a:lnTo>
                      <a:pt x="26" y="19"/>
                    </a:lnTo>
                    <a:lnTo>
                      <a:pt x="24" y="18"/>
                    </a:lnTo>
                    <a:lnTo>
                      <a:pt x="23" y="21"/>
                    </a:lnTo>
                    <a:lnTo>
                      <a:pt x="22" y="21"/>
                    </a:lnTo>
                    <a:lnTo>
                      <a:pt x="22" y="23"/>
                    </a:lnTo>
                    <a:lnTo>
                      <a:pt x="22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16" y="22"/>
                    </a:lnTo>
                    <a:lnTo>
                      <a:pt x="15" y="22"/>
                    </a:lnTo>
                    <a:lnTo>
                      <a:pt x="12" y="21"/>
                    </a:lnTo>
                    <a:lnTo>
                      <a:pt x="11" y="20"/>
                    </a:lnTo>
                    <a:lnTo>
                      <a:pt x="10" y="20"/>
                    </a:lnTo>
                    <a:lnTo>
                      <a:pt x="9" y="21"/>
                    </a:lnTo>
                    <a:lnTo>
                      <a:pt x="7" y="26"/>
                    </a:lnTo>
                    <a:lnTo>
                      <a:pt x="0" y="30"/>
                    </a:lnTo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6427" name="Freeform 26"/>
              <p:cNvSpPr>
                <a:spLocks/>
              </p:cNvSpPr>
              <p:nvPr/>
            </p:nvSpPr>
            <p:spPr bwMode="auto">
              <a:xfrm>
                <a:off x="2379" y="2590"/>
                <a:ext cx="666" cy="686"/>
              </a:xfrm>
              <a:custGeom>
                <a:avLst/>
                <a:gdLst>
                  <a:gd name="T0" fmla="*/ 2147483647 w 324"/>
                  <a:gd name="T1" fmla="*/ 2147483647 h 320"/>
                  <a:gd name="T2" fmla="*/ 2147483647 w 324"/>
                  <a:gd name="T3" fmla="*/ 2147483647 h 320"/>
                  <a:gd name="T4" fmla="*/ 2147483647 w 324"/>
                  <a:gd name="T5" fmla="*/ 2147483647 h 320"/>
                  <a:gd name="T6" fmla="*/ 2147483647 w 324"/>
                  <a:gd name="T7" fmla="*/ 2147483647 h 320"/>
                  <a:gd name="T8" fmla="*/ 2147483647 w 324"/>
                  <a:gd name="T9" fmla="*/ 2147483647 h 320"/>
                  <a:gd name="T10" fmla="*/ 2147483647 w 324"/>
                  <a:gd name="T11" fmla="*/ 2147483647 h 320"/>
                  <a:gd name="T12" fmla="*/ 2147483647 w 324"/>
                  <a:gd name="T13" fmla="*/ 2147483647 h 320"/>
                  <a:gd name="T14" fmla="*/ 2147483647 w 324"/>
                  <a:gd name="T15" fmla="*/ 2147483647 h 320"/>
                  <a:gd name="T16" fmla="*/ 2147483647 w 324"/>
                  <a:gd name="T17" fmla="*/ 2147483647 h 320"/>
                  <a:gd name="T18" fmla="*/ 2147483647 w 324"/>
                  <a:gd name="T19" fmla="*/ 2147483647 h 320"/>
                  <a:gd name="T20" fmla="*/ 2147483647 w 324"/>
                  <a:gd name="T21" fmla="*/ 2147483647 h 320"/>
                  <a:gd name="T22" fmla="*/ 2147483647 w 324"/>
                  <a:gd name="T23" fmla="*/ 2147483647 h 320"/>
                  <a:gd name="T24" fmla="*/ 2147483647 w 324"/>
                  <a:gd name="T25" fmla="*/ 2147483647 h 320"/>
                  <a:gd name="T26" fmla="*/ 2147483647 w 324"/>
                  <a:gd name="T27" fmla="*/ 2147483647 h 320"/>
                  <a:gd name="T28" fmla="*/ 2147483647 w 324"/>
                  <a:gd name="T29" fmla="*/ 2147483647 h 320"/>
                  <a:gd name="T30" fmla="*/ 2147483647 w 324"/>
                  <a:gd name="T31" fmla="*/ 2147483647 h 320"/>
                  <a:gd name="T32" fmla="*/ 2147483647 w 324"/>
                  <a:gd name="T33" fmla="*/ 2147483647 h 320"/>
                  <a:gd name="T34" fmla="*/ 2147483647 w 324"/>
                  <a:gd name="T35" fmla="*/ 2147483647 h 320"/>
                  <a:gd name="T36" fmla="*/ 2147483647 w 324"/>
                  <a:gd name="T37" fmla="*/ 2147483647 h 320"/>
                  <a:gd name="T38" fmla="*/ 2147483647 w 324"/>
                  <a:gd name="T39" fmla="*/ 2147483647 h 320"/>
                  <a:gd name="T40" fmla="*/ 2147483647 w 324"/>
                  <a:gd name="T41" fmla="*/ 2147483647 h 320"/>
                  <a:gd name="T42" fmla="*/ 2147483647 w 324"/>
                  <a:gd name="T43" fmla="*/ 2147483647 h 320"/>
                  <a:gd name="T44" fmla="*/ 2147483647 w 324"/>
                  <a:gd name="T45" fmla="*/ 2147483647 h 320"/>
                  <a:gd name="T46" fmla="*/ 2147483647 w 324"/>
                  <a:gd name="T47" fmla="*/ 2147483647 h 320"/>
                  <a:gd name="T48" fmla="*/ 2147483647 w 324"/>
                  <a:gd name="T49" fmla="*/ 2147483647 h 320"/>
                  <a:gd name="T50" fmla="*/ 2147483647 w 324"/>
                  <a:gd name="T51" fmla="*/ 2147483647 h 320"/>
                  <a:gd name="T52" fmla="*/ 2147483647 w 324"/>
                  <a:gd name="T53" fmla="*/ 2147483647 h 320"/>
                  <a:gd name="T54" fmla="*/ 2147483647 w 324"/>
                  <a:gd name="T55" fmla="*/ 2147483647 h 320"/>
                  <a:gd name="T56" fmla="*/ 2147483647 w 324"/>
                  <a:gd name="T57" fmla="*/ 2147483647 h 320"/>
                  <a:gd name="T58" fmla="*/ 2147483647 w 324"/>
                  <a:gd name="T59" fmla="*/ 2147483647 h 320"/>
                  <a:gd name="T60" fmla="*/ 2147483647 w 324"/>
                  <a:gd name="T61" fmla="*/ 2147483647 h 320"/>
                  <a:gd name="T62" fmla="*/ 2147483647 w 324"/>
                  <a:gd name="T63" fmla="*/ 2147483647 h 320"/>
                  <a:gd name="T64" fmla="*/ 2147483647 w 324"/>
                  <a:gd name="T65" fmla="*/ 2147483647 h 320"/>
                  <a:gd name="T66" fmla="*/ 2147483647 w 324"/>
                  <a:gd name="T67" fmla="*/ 2147483647 h 320"/>
                  <a:gd name="T68" fmla="*/ 2147483647 w 324"/>
                  <a:gd name="T69" fmla="*/ 2147483647 h 320"/>
                  <a:gd name="T70" fmla="*/ 2147483647 w 324"/>
                  <a:gd name="T71" fmla="*/ 2147483647 h 320"/>
                  <a:gd name="T72" fmla="*/ 2147483647 w 324"/>
                  <a:gd name="T73" fmla="*/ 2147483647 h 320"/>
                  <a:gd name="T74" fmla="*/ 2147483647 w 324"/>
                  <a:gd name="T75" fmla="*/ 2147483647 h 320"/>
                  <a:gd name="T76" fmla="*/ 2147483647 w 324"/>
                  <a:gd name="T77" fmla="*/ 2147483647 h 320"/>
                  <a:gd name="T78" fmla="*/ 2147483647 w 324"/>
                  <a:gd name="T79" fmla="*/ 2147483647 h 320"/>
                  <a:gd name="T80" fmla="*/ 2147483647 w 324"/>
                  <a:gd name="T81" fmla="*/ 2147483647 h 320"/>
                  <a:gd name="T82" fmla="*/ 2147483647 w 324"/>
                  <a:gd name="T83" fmla="*/ 2147483647 h 320"/>
                  <a:gd name="T84" fmla="*/ 2147483647 w 324"/>
                  <a:gd name="T85" fmla="*/ 2147483647 h 320"/>
                  <a:gd name="T86" fmla="*/ 2147483647 w 324"/>
                  <a:gd name="T87" fmla="*/ 2147483647 h 320"/>
                  <a:gd name="T88" fmla="*/ 2147483647 w 324"/>
                  <a:gd name="T89" fmla="*/ 2147483647 h 320"/>
                  <a:gd name="T90" fmla="*/ 2147483647 w 324"/>
                  <a:gd name="T91" fmla="*/ 2147483647 h 320"/>
                  <a:gd name="T92" fmla="*/ 2147483647 w 324"/>
                  <a:gd name="T93" fmla="*/ 2147483647 h 320"/>
                  <a:gd name="T94" fmla="*/ 2147483647 w 324"/>
                  <a:gd name="T95" fmla="*/ 2147483647 h 320"/>
                  <a:gd name="T96" fmla="*/ 2147483647 w 324"/>
                  <a:gd name="T97" fmla="*/ 2147483647 h 320"/>
                  <a:gd name="T98" fmla="*/ 2147483647 w 324"/>
                  <a:gd name="T99" fmla="*/ 2147483647 h 320"/>
                  <a:gd name="T100" fmla="*/ 2147483647 w 324"/>
                  <a:gd name="T101" fmla="*/ 2147483647 h 320"/>
                  <a:gd name="T102" fmla="*/ 2147483647 w 324"/>
                  <a:gd name="T103" fmla="*/ 2147483647 h 320"/>
                  <a:gd name="T104" fmla="*/ 2147483647 w 324"/>
                  <a:gd name="T105" fmla="*/ 2147483647 h 320"/>
                  <a:gd name="T106" fmla="*/ 2147483647 w 324"/>
                  <a:gd name="T107" fmla="*/ 2147483647 h 320"/>
                  <a:gd name="T108" fmla="*/ 2147483647 w 324"/>
                  <a:gd name="T109" fmla="*/ 2147483647 h 320"/>
                  <a:gd name="T110" fmla="*/ 2147483647 w 324"/>
                  <a:gd name="T111" fmla="*/ 2147483647 h 320"/>
                  <a:gd name="T112" fmla="*/ 2147483647 w 324"/>
                  <a:gd name="T113" fmla="*/ 2147483647 h 3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4"/>
                  <a:gd name="T172" fmla="*/ 0 h 320"/>
                  <a:gd name="T173" fmla="*/ 324 w 324"/>
                  <a:gd name="T174" fmla="*/ 320 h 3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4" h="320">
                    <a:moveTo>
                      <a:pt x="0" y="193"/>
                    </a:moveTo>
                    <a:lnTo>
                      <a:pt x="2" y="198"/>
                    </a:lnTo>
                    <a:lnTo>
                      <a:pt x="4" y="201"/>
                    </a:lnTo>
                    <a:lnTo>
                      <a:pt x="7" y="205"/>
                    </a:lnTo>
                    <a:lnTo>
                      <a:pt x="8" y="208"/>
                    </a:lnTo>
                    <a:lnTo>
                      <a:pt x="9" y="207"/>
                    </a:lnTo>
                    <a:lnTo>
                      <a:pt x="9" y="208"/>
                    </a:lnTo>
                    <a:lnTo>
                      <a:pt x="9" y="219"/>
                    </a:lnTo>
                    <a:lnTo>
                      <a:pt x="12" y="227"/>
                    </a:lnTo>
                    <a:lnTo>
                      <a:pt x="17" y="236"/>
                    </a:lnTo>
                    <a:lnTo>
                      <a:pt x="22" y="243"/>
                    </a:lnTo>
                    <a:lnTo>
                      <a:pt x="24" y="246"/>
                    </a:lnTo>
                    <a:lnTo>
                      <a:pt x="25" y="248"/>
                    </a:lnTo>
                    <a:lnTo>
                      <a:pt x="26" y="249"/>
                    </a:lnTo>
                    <a:lnTo>
                      <a:pt x="29" y="254"/>
                    </a:lnTo>
                    <a:lnTo>
                      <a:pt x="29" y="256"/>
                    </a:lnTo>
                    <a:lnTo>
                      <a:pt x="30" y="256"/>
                    </a:lnTo>
                    <a:lnTo>
                      <a:pt x="33" y="261"/>
                    </a:lnTo>
                    <a:lnTo>
                      <a:pt x="33" y="262"/>
                    </a:lnTo>
                    <a:lnTo>
                      <a:pt x="35" y="262"/>
                    </a:lnTo>
                    <a:lnTo>
                      <a:pt x="36" y="262"/>
                    </a:lnTo>
                    <a:lnTo>
                      <a:pt x="37" y="263"/>
                    </a:lnTo>
                    <a:lnTo>
                      <a:pt x="38" y="264"/>
                    </a:lnTo>
                    <a:lnTo>
                      <a:pt x="37" y="264"/>
                    </a:lnTo>
                    <a:lnTo>
                      <a:pt x="39" y="266"/>
                    </a:lnTo>
                    <a:lnTo>
                      <a:pt x="39" y="265"/>
                    </a:lnTo>
                    <a:lnTo>
                      <a:pt x="40" y="265"/>
                    </a:lnTo>
                    <a:lnTo>
                      <a:pt x="41" y="265"/>
                    </a:lnTo>
                    <a:lnTo>
                      <a:pt x="43" y="268"/>
                    </a:lnTo>
                    <a:lnTo>
                      <a:pt x="43" y="270"/>
                    </a:lnTo>
                    <a:lnTo>
                      <a:pt x="43" y="271"/>
                    </a:lnTo>
                    <a:lnTo>
                      <a:pt x="43" y="272"/>
                    </a:lnTo>
                    <a:lnTo>
                      <a:pt x="44" y="273"/>
                    </a:lnTo>
                    <a:lnTo>
                      <a:pt x="43" y="273"/>
                    </a:lnTo>
                    <a:lnTo>
                      <a:pt x="44" y="274"/>
                    </a:lnTo>
                    <a:lnTo>
                      <a:pt x="43" y="276"/>
                    </a:lnTo>
                    <a:lnTo>
                      <a:pt x="44" y="276"/>
                    </a:lnTo>
                    <a:lnTo>
                      <a:pt x="45" y="277"/>
                    </a:lnTo>
                    <a:lnTo>
                      <a:pt x="45" y="278"/>
                    </a:lnTo>
                    <a:lnTo>
                      <a:pt x="46" y="278"/>
                    </a:lnTo>
                    <a:lnTo>
                      <a:pt x="46" y="279"/>
                    </a:lnTo>
                    <a:lnTo>
                      <a:pt x="46" y="280"/>
                    </a:lnTo>
                    <a:lnTo>
                      <a:pt x="46" y="281"/>
                    </a:lnTo>
                    <a:lnTo>
                      <a:pt x="46" y="283"/>
                    </a:lnTo>
                    <a:lnTo>
                      <a:pt x="51" y="287"/>
                    </a:lnTo>
                    <a:lnTo>
                      <a:pt x="51" y="288"/>
                    </a:lnTo>
                    <a:lnTo>
                      <a:pt x="52" y="289"/>
                    </a:lnTo>
                    <a:lnTo>
                      <a:pt x="54" y="289"/>
                    </a:lnTo>
                    <a:lnTo>
                      <a:pt x="55" y="291"/>
                    </a:lnTo>
                    <a:lnTo>
                      <a:pt x="56" y="291"/>
                    </a:lnTo>
                    <a:lnTo>
                      <a:pt x="57" y="292"/>
                    </a:lnTo>
                    <a:lnTo>
                      <a:pt x="57" y="291"/>
                    </a:lnTo>
                    <a:lnTo>
                      <a:pt x="58" y="291"/>
                    </a:lnTo>
                    <a:lnTo>
                      <a:pt x="60" y="291"/>
                    </a:lnTo>
                    <a:lnTo>
                      <a:pt x="61" y="291"/>
                    </a:lnTo>
                    <a:lnTo>
                      <a:pt x="63" y="291"/>
                    </a:lnTo>
                    <a:lnTo>
                      <a:pt x="63" y="292"/>
                    </a:lnTo>
                    <a:lnTo>
                      <a:pt x="62" y="294"/>
                    </a:lnTo>
                    <a:lnTo>
                      <a:pt x="62" y="296"/>
                    </a:lnTo>
                    <a:lnTo>
                      <a:pt x="63" y="298"/>
                    </a:lnTo>
                    <a:lnTo>
                      <a:pt x="63" y="296"/>
                    </a:lnTo>
                    <a:lnTo>
                      <a:pt x="65" y="296"/>
                    </a:lnTo>
                    <a:lnTo>
                      <a:pt x="66" y="296"/>
                    </a:lnTo>
                    <a:lnTo>
                      <a:pt x="67" y="296"/>
                    </a:lnTo>
                    <a:lnTo>
                      <a:pt x="68" y="296"/>
                    </a:lnTo>
                    <a:lnTo>
                      <a:pt x="68" y="298"/>
                    </a:lnTo>
                    <a:lnTo>
                      <a:pt x="69" y="298"/>
                    </a:lnTo>
                    <a:lnTo>
                      <a:pt x="70" y="298"/>
                    </a:lnTo>
                    <a:lnTo>
                      <a:pt x="71" y="299"/>
                    </a:lnTo>
                    <a:lnTo>
                      <a:pt x="70" y="300"/>
                    </a:lnTo>
                    <a:lnTo>
                      <a:pt x="71" y="301"/>
                    </a:lnTo>
                    <a:lnTo>
                      <a:pt x="72" y="301"/>
                    </a:lnTo>
                    <a:lnTo>
                      <a:pt x="74" y="302"/>
                    </a:lnTo>
                    <a:lnTo>
                      <a:pt x="77" y="303"/>
                    </a:lnTo>
                    <a:lnTo>
                      <a:pt x="78" y="303"/>
                    </a:lnTo>
                    <a:lnTo>
                      <a:pt x="81" y="304"/>
                    </a:lnTo>
                    <a:lnTo>
                      <a:pt x="88" y="299"/>
                    </a:lnTo>
                    <a:lnTo>
                      <a:pt x="89" y="294"/>
                    </a:lnTo>
                    <a:lnTo>
                      <a:pt x="90" y="294"/>
                    </a:lnTo>
                    <a:lnTo>
                      <a:pt x="91" y="294"/>
                    </a:lnTo>
                    <a:lnTo>
                      <a:pt x="92" y="294"/>
                    </a:lnTo>
                    <a:lnTo>
                      <a:pt x="96" y="296"/>
                    </a:lnTo>
                    <a:lnTo>
                      <a:pt x="97" y="296"/>
                    </a:lnTo>
                    <a:lnTo>
                      <a:pt x="99" y="296"/>
                    </a:lnTo>
                    <a:lnTo>
                      <a:pt x="101" y="298"/>
                    </a:lnTo>
                    <a:lnTo>
                      <a:pt x="103" y="298"/>
                    </a:lnTo>
                    <a:lnTo>
                      <a:pt x="103" y="296"/>
                    </a:lnTo>
                    <a:lnTo>
                      <a:pt x="103" y="295"/>
                    </a:lnTo>
                    <a:lnTo>
                      <a:pt x="103" y="294"/>
                    </a:lnTo>
                    <a:lnTo>
                      <a:pt x="104" y="291"/>
                    </a:lnTo>
                    <a:lnTo>
                      <a:pt x="106" y="293"/>
                    </a:lnTo>
                    <a:lnTo>
                      <a:pt x="106" y="294"/>
                    </a:lnTo>
                    <a:lnTo>
                      <a:pt x="108" y="294"/>
                    </a:lnTo>
                    <a:lnTo>
                      <a:pt x="109" y="294"/>
                    </a:lnTo>
                    <a:lnTo>
                      <a:pt x="110" y="294"/>
                    </a:lnTo>
                    <a:lnTo>
                      <a:pt x="111" y="294"/>
                    </a:lnTo>
                    <a:lnTo>
                      <a:pt x="113" y="294"/>
                    </a:lnTo>
                    <a:lnTo>
                      <a:pt x="115" y="293"/>
                    </a:lnTo>
                    <a:lnTo>
                      <a:pt x="115" y="292"/>
                    </a:lnTo>
                    <a:lnTo>
                      <a:pt x="116" y="292"/>
                    </a:lnTo>
                    <a:lnTo>
                      <a:pt x="117" y="292"/>
                    </a:lnTo>
                    <a:lnTo>
                      <a:pt x="118" y="291"/>
                    </a:lnTo>
                    <a:lnTo>
                      <a:pt x="122" y="289"/>
                    </a:lnTo>
                    <a:lnTo>
                      <a:pt x="127" y="285"/>
                    </a:lnTo>
                    <a:lnTo>
                      <a:pt x="128" y="281"/>
                    </a:lnTo>
                    <a:lnTo>
                      <a:pt x="129" y="279"/>
                    </a:lnTo>
                    <a:lnTo>
                      <a:pt x="130" y="278"/>
                    </a:lnTo>
                    <a:lnTo>
                      <a:pt x="132" y="279"/>
                    </a:lnTo>
                    <a:lnTo>
                      <a:pt x="137" y="281"/>
                    </a:lnTo>
                    <a:lnTo>
                      <a:pt x="147" y="281"/>
                    </a:lnTo>
                    <a:lnTo>
                      <a:pt x="148" y="283"/>
                    </a:lnTo>
                    <a:lnTo>
                      <a:pt x="149" y="283"/>
                    </a:lnTo>
                    <a:lnTo>
                      <a:pt x="151" y="281"/>
                    </a:lnTo>
                    <a:lnTo>
                      <a:pt x="152" y="280"/>
                    </a:lnTo>
                    <a:lnTo>
                      <a:pt x="154" y="280"/>
                    </a:lnTo>
                    <a:lnTo>
                      <a:pt x="155" y="279"/>
                    </a:lnTo>
                    <a:lnTo>
                      <a:pt x="156" y="277"/>
                    </a:lnTo>
                    <a:lnTo>
                      <a:pt x="160" y="274"/>
                    </a:lnTo>
                    <a:lnTo>
                      <a:pt x="160" y="273"/>
                    </a:lnTo>
                    <a:lnTo>
                      <a:pt x="162" y="273"/>
                    </a:lnTo>
                    <a:lnTo>
                      <a:pt x="162" y="276"/>
                    </a:lnTo>
                    <a:lnTo>
                      <a:pt x="164" y="279"/>
                    </a:lnTo>
                    <a:lnTo>
                      <a:pt x="173" y="289"/>
                    </a:lnTo>
                    <a:lnTo>
                      <a:pt x="171" y="291"/>
                    </a:lnTo>
                    <a:lnTo>
                      <a:pt x="171" y="295"/>
                    </a:lnTo>
                    <a:lnTo>
                      <a:pt x="171" y="299"/>
                    </a:lnTo>
                    <a:lnTo>
                      <a:pt x="171" y="301"/>
                    </a:lnTo>
                    <a:lnTo>
                      <a:pt x="171" y="303"/>
                    </a:lnTo>
                    <a:lnTo>
                      <a:pt x="171" y="306"/>
                    </a:lnTo>
                    <a:lnTo>
                      <a:pt x="170" y="308"/>
                    </a:lnTo>
                    <a:lnTo>
                      <a:pt x="171" y="311"/>
                    </a:lnTo>
                    <a:lnTo>
                      <a:pt x="172" y="314"/>
                    </a:lnTo>
                    <a:lnTo>
                      <a:pt x="173" y="316"/>
                    </a:lnTo>
                    <a:lnTo>
                      <a:pt x="179" y="319"/>
                    </a:lnTo>
                    <a:lnTo>
                      <a:pt x="182" y="319"/>
                    </a:lnTo>
                    <a:lnTo>
                      <a:pt x="185" y="316"/>
                    </a:lnTo>
                    <a:lnTo>
                      <a:pt x="188" y="312"/>
                    </a:lnTo>
                    <a:lnTo>
                      <a:pt x="188" y="314"/>
                    </a:lnTo>
                    <a:lnTo>
                      <a:pt x="191" y="319"/>
                    </a:lnTo>
                    <a:lnTo>
                      <a:pt x="195" y="319"/>
                    </a:lnTo>
                    <a:lnTo>
                      <a:pt x="198" y="317"/>
                    </a:lnTo>
                    <a:lnTo>
                      <a:pt x="198" y="316"/>
                    </a:lnTo>
                    <a:lnTo>
                      <a:pt x="200" y="316"/>
                    </a:lnTo>
                    <a:lnTo>
                      <a:pt x="201" y="316"/>
                    </a:lnTo>
                    <a:lnTo>
                      <a:pt x="207" y="312"/>
                    </a:lnTo>
                    <a:lnTo>
                      <a:pt x="209" y="311"/>
                    </a:lnTo>
                    <a:lnTo>
                      <a:pt x="213" y="309"/>
                    </a:lnTo>
                    <a:lnTo>
                      <a:pt x="215" y="306"/>
                    </a:lnTo>
                    <a:lnTo>
                      <a:pt x="217" y="303"/>
                    </a:lnTo>
                    <a:lnTo>
                      <a:pt x="222" y="299"/>
                    </a:lnTo>
                    <a:lnTo>
                      <a:pt x="226" y="296"/>
                    </a:lnTo>
                    <a:lnTo>
                      <a:pt x="227" y="296"/>
                    </a:lnTo>
                    <a:lnTo>
                      <a:pt x="230" y="294"/>
                    </a:lnTo>
                    <a:lnTo>
                      <a:pt x="232" y="296"/>
                    </a:lnTo>
                    <a:lnTo>
                      <a:pt x="234" y="296"/>
                    </a:lnTo>
                    <a:lnTo>
                      <a:pt x="235" y="298"/>
                    </a:lnTo>
                    <a:lnTo>
                      <a:pt x="237" y="295"/>
                    </a:lnTo>
                    <a:lnTo>
                      <a:pt x="237" y="293"/>
                    </a:lnTo>
                    <a:lnTo>
                      <a:pt x="238" y="291"/>
                    </a:lnTo>
                    <a:lnTo>
                      <a:pt x="240" y="289"/>
                    </a:lnTo>
                    <a:lnTo>
                      <a:pt x="241" y="286"/>
                    </a:lnTo>
                    <a:lnTo>
                      <a:pt x="242" y="286"/>
                    </a:lnTo>
                    <a:lnTo>
                      <a:pt x="243" y="284"/>
                    </a:lnTo>
                    <a:lnTo>
                      <a:pt x="244" y="281"/>
                    </a:lnTo>
                    <a:lnTo>
                      <a:pt x="244" y="278"/>
                    </a:lnTo>
                    <a:lnTo>
                      <a:pt x="245" y="277"/>
                    </a:lnTo>
                    <a:lnTo>
                      <a:pt x="245" y="276"/>
                    </a:lnTo>
                    <a:lnTo>
                      <a:pt x="243" y="273"/>
                    </a:lnTo>
                    <a:lnTo>
                      <a:pt x="242" y="273"/>
                    </a:lnTo>
                    <a:lnTo>
                      <a:pt x="240" y="274"/>
                    </a:lnTo>
                    <a:lnTo>
                      <a:pt x="236" y="276"/>
                    </a:lnTo>
                    <a:lnTo>
                      <a:pt x="236" y="274"/>
                    </a:lnTo>
                    <a:lnTo>
                      <a:pt x="232" y="277"/>
                    </a:lnTo>
                    <a:lnTo>
                      <a:pt x="232" y="276"/>
                    </a:lnTo>
                    <a:lnTo>
                      <a:pt x="233" y="273"/>
                    </a:lnTo>
                    <a:lnTo>
                      <a:pt x="234" y="273"/>
                    </a:lnTo>
                    <a:lnTo>
                      <a:pt x="233" y="269"/>
                    </a:lnTo>
                    <a:lnTo>
                      <a:pt x="234" y="265"/>
                    </a:lnTo>
                    <a:lnTo>
                      <a:pt x="230" y="262"/>
                    </a:lnTo>
                    <a:lnTo>
                      <a:pt x="228" y="262"/>
                    </a:lnTo>
                    <a:lnTo>
                      <a:pt x="228" y="258"/>
                    </a:lnTo>
                    <a:lnTo>
                      <a:pt x="224" y="256"/>
                    </a:lnTo>
                    <a:lnTo>
                      <a:pt x="223" y="253"/>
                    </a:lnTo>
                    <a:lnTo>
                      <a:pt x="226" y="250"/>
                    </a:lnTo>
                    <a:lnTo>
                      <a:pt x="228" y="250"/>
                    </a:lnTo>
                    <a:lnTo>
                      <a:pt x="230" y="246"/>
                    </a:lnTo>
                    <a:lnTo>
                      <a:pt x="230" y="242"/>
                    </a:lnTo>
                    <a:lnTo>
                      <a:pt x="228" y="240"/>
                    </a:lnTo>
                    <a:lnTo>
                      <a:pt x="225" y="238"/>
                    </a:lnTo>
                    <a:lnTo>
                      <a:pt x="221" y="237"/>
                    </a:lnTo>
                    <a:lnTo>
                      <a:pt x="218" y="233"/>
                    </a:lnTo>
                    <a:lnTo>
                      <a:pt x="215" y="237"/>
                    </a:lnTo>
                    <a:lnTo>
                      <a:pt x="213" y="234"/>
                    </a:lnTo>
                    <a:lnTo>
                      <a:pt x="211" y="234"/>
                    </a:lnTo>
                    <a:lnTo>
                      <a:pt x="209" y="237"/>
                    </a:lnTo>
                    <a:lnTo>
                      <a:pt x="206" y="234"/>
                    </a:lnTo>
                    <a:lnTo>
                      <a:pt x="208" y="231"/>
                    </a:lnTo>
                    <a:lnTo>
                      <a:pt x="207" y="226"/>
                    </a:lnTo>
                    <a:lnTo>
                      <a:pt x="209" y="223"/>
                    </a:lnTo>
                    <a:lnTo>
                      <a:pt x="209" y="217"/>
                    </a:lnTo>
                    <a:lnTo>
                      <a:pt x="211" y="216"/>
                    </a:lnTo>
                    <a:lnTo>
                      <a:pt x="213" y="217"/>
                    </a:lnTo>
                    <a:lnTo>
                      <a:pt x="215" y="217"/>
                    </a:lnTo>
                    <a:lnTo>
                      <a:pt x="217" y="218"/>
                    </a:lnTo>
                    <a:lnTo>
                      <a:pt x="218" y="218"/>
                    </a:lnTo>
                    <a:lnTo>
                      <a:pt x="217" y="216"/>
                    </a:lnTo>
                    <a:lnTo>
                      <a:pt x="215" y="215"/>
                    </a:lnTo>
                    <a:lnTo>
                      <a:pt x="216" y="215"/>
                    </a:lnTo>
                    <a:lnTo>
                      <a:pt x="219" y="215"/>
                    </a:lnTo>
                    <a:lnTo>
                      <a:pt x="221" y="216"/>
                    </a:lnTo>
                    <a:lnTo>
                      <a:pt x="223" y="218"/>
                    </a:lnTo>
                    <a:lnTo>
                      <a:pt x="223" y="220"/>
                    </a:lnTo>
                    <a:lnTo>
                      <a:pt x="224" y="220"/>
                    </a:lnTo>
                    <a:lnTo>
                      <a:pt x="225" y="220"/>
                    </a:lnTo>
                    <a:lnTo>
                      <a:pt x="226" y="218"/>
                    </a:lnTo>
                    <a:lnTo>
                      <a:pt x="226" y="219"/>
                    </a:lnTo>
                    <a:lnTo>
                      <a:pt x="229" y="218"/>
                    </a:lnTo>
                    <a:lnTo>
                      <a:pt x="233" y="215"/>
                    </a:lnTo>
                    <a:lnTo>
                      <a:pt x="234" y="213"/>
                    </a:lnTo>
                    <a:lnTo>
                      <a:pt x="236" y="213"/>
                    </a:lnTo>
                    <a:lnTo>
                      <a:pt x="237" y="212"/>
                    </a:lnTo>
                    <a:lnTo>
                      <a:pt x="238" y="212"/>
                    </a:lnTo>
                    <a:lnTo>
                      <a:pt x="240" y="211"/>
                    </a:lnTo>
                    <a:lnTo>
                      <a:pt x="240" y="209"/>
                    </a:lnTo>
                    <a:lnTo>
                      <a:pt x="244" y="209"/>
                    </a:lnTo>
                    <a:lnTo>
                      <a:pt x="245" y="208"/>
                    </a:lnTo>
                    <a:lnTo>
                      <a:pt x="247" y="208"/>
                    </a:lnTo>
                    <a:lnTo>
                      <a:pt x="253" y="207"/>
                    </a:lnTo>
                    <a:lnTo>
                      <a:pt x="257" y="208"/>
                    </a:lnTo>
                    <a:lnTo>
                      <a:pt x="259" y="205"/>
                    </a:lnTo>
                    <a:lnTo>
                      <a:pt x="262" y="205"/>
                    </a:lnTo>
                    <a:lnTo>
                      <a:pt x="266" y="208"/>
                    </a:lnTo>
                    <a:lnTo>
                      <a:pt x="269" y="205"/>
                    </a:lnTo>
                    <a:lnTo>
                      <a:pt x="279" y="201"/>
                    </a:lnTo>
                    <a:lnTo>
                      <a:pt x="281" y="200"/>
                    </a:lnTo>
                    <a:lnTo>
                      <a:pt x="287" y="189"/>
                    </a:lnTo>
                    <a:lnTo>
                      <a:pt x="290" y="187"/>
                    </a:lnTo>
                    <a:lnTo>
                      <a:pt x="289" y="179"/>
                    </a:lnTo>
                    <a:lnTo>
                      <a:pt x="287" y="179"/>
                    </a:lnTo>
                    <a:lnTo>
                      <a:pt x="283" y="175"/>
                    </a:lnTo>
                    <a:lnTo>
                      <a:pt x="280" y="169"/>
                    </a:lnTo>
                    <a:lnTo>
                      <a:pt x="281" y="165"/>
                    </a:lnTo>
                    <a:lnTo>
                      <a:pt x="283" y="163"/>
                    </a:lnTo>
                    <a:lnTo>
                      <a:pt x="291" y="152"/>
                    </a:lnTo>
                    <a:lnTo>
                      <a:pt x="291" y="149"/>
                    </a:lnTo>
                    <a:lnTo>
                      <a:pt x="293" y="148"/>
                    </a:lnTo>
                    <a:lnTo>
                      <a:pt x="297" y="143"/>
                    </a:lnTo>
                    <a:lnTo>
                      <a:pt x="300" y="138"/>
                    </a:lnTo>
                    <a:lnTo>
                      <a:pt x="300" y="135"/>
                    </a:lnTo>
                    <a:lnTo>
                      <a:pt x="302" y="134"/>
                    </a:lnTo>
                    <a:lnTo>
                      <a:pt x="302" y="129"/>
                    </a:lnTo>
                    <a:lnTo>
                      <a:pt x="305" y="127"/>
                    </a:lnTo>
                    <a:lnTo>
                      <a:pt x="308" y="128"/>
                    </a:lnTo>
                    <a:lnTo>
                      <a:pt x="308" y="126"/>
                    </a:lnTo>
                    <a:lnTo>
                      <a:pt x="312" y="126"/>
                    </a:lnTo>
                    <a:lnTo>
                      <a:pt x="317" y="117"/>
                    </a:lnTo>
                    <a:lnTo>
                      <a:pt x="314" y="110"/>
                    </a:lnTo>
                    <a:lnTo>
                      <a:pt x="310" y="105"/>
                    </a:lnTo>
                    <a:lnTo>
                      <a:pt x="312" y="102"/>
                    </a:lnTo>
                    <a:lnTo>
                      <a:pt x="314" y="98"/>
                    </a:lnTo>
                    <a:lnTo>
                      <a:pt x="315" y="95"/>
                    </a:lnTo>
                    <a:lnTo>
                      <a:pt x="317" y="93"/>
                    </a:lnTo>
                    <a:lnTo>
                      <a:pt x="319" y="91"/>
                    </a:lnTo>
                    <a:lnTo>
                      <a:pt x="315" y="88"/>
                    </a:lnTo>
                    <a:lnTo>
                      <a:pt x="315" y="87"/>
                    </a:lnTo>
                    <a:lnTo>
                      <a:pt x="323" y="81"/>
                    </a:lnTo>
                    <a:lnTo>
                      <a:pt x="323" y="78"/>
                    </a:lnTo>
                    <a:lnTo>
                      <a:pt x="319" y="78"/>
                    </a:lnTo>
                    <a:lnTo>
                      <a:pt x="315" y="76"/>
                    </a:lnTo>
                    <a:lnTo>
                      <a:pt x="311" y="71"/>
                    </a:lnTo>
                    <a:lnTo>
                      <a:pt x="306" y="68"/>
                    </a:lnTo>
                    <a:lnTo>
                      <a:pt x="302" y="65"/>
                    </a:lnTo>
                    <a:lnTo>
                      <a:pt x="300" y="65"/>
                    </a:lnTo>
                    <a:lnTo>
                      <a:pt x="298" y="66"/>
                    </a:lnTo>
                    <a:lnTo>
                      <a:pt x="295" y="68"/>
                    </a:lnTo>
                    <a:lnTo>
                      <a:pt x="293" y="67"/>
                    </a:lnTo>
                    <a:lnTo>
                      <a:pt x="291" y="70"/>
                    </a:lnTo>
                    <a:lnTo>
                      <a:pt x="291" y="74"/>
                    </a:lnTo>
                    <a:lnTo>
                      <a:pt x="286" y="77"/>
                    </a:lnTo>
                    <a:lnTo>
                      <a:pt x="279" y="81"/>
                    </a:lnTo>
                    <a:lnTo>
                      <a:pt x="278" y="83"/>
                    </a:lnTo>
                    <a:lnTo>
                      <a:pt x="276" y="85"/>
                    </a:lnTo>
                    <a:lnTo>
                      <a:pt x="264" y="97"/>
                    </a:lnTo>
                    <a:lnTo>
                      <a:pt x="254" y="96"/>
                    </a:lnTo>
                    <a:lnTo>
                      <a:pt x="250" y="94"/>
                    </a:lnTo>
                    <a:lnTo>
                      <a:pt x="240" y="89"/>
                    </a:lnTo>
                    <a:lnTo>
                      <a:pt x="235" y="88"/>
                    </a:lnTo>
                    <a:lnTo>
                      <a:pt x="230" y="87"/>
                    </a:lnTo>
                    <a:lnTo>
                      <a:pt x="226" y="89"/>
                    </a:lnTo>
                    <a:lnTo>
                      <a:pt x="224" y="97"/>
                    </a:lnTo>
                    <a:lnTo>
                      <a:pt x="224" y="101"/>
                    </a:lnTo>
                    <a:lnTo>
                      <a:pt x="226" y="103"/>
                    </a:lnTo>
                    <a:lnTo>
                      <a:pt x="230" y="108"/>
                    </a:lnTo>
                    <a:lnTo>
                      <a:pt x="232" y="109"/>
                    </a:lnTo>
                    <a:lnTo>
                      <a:pt x="234" y="111"/>
                    </a:lnTo>
                    <a:lnTo>
                      <a:pt x="234" y="118"/>
                    </a:lnTo>
                    <a:lnTo>
                      <a:pt x="232" y="124"/>
                    </a:lnTo>
                    <a:lnTo>
                      <a:pt x="231" y="125"/>
                    </a:lnTo>
                    <a:lnTo>
                      <a:pt x="230" y="120"/>
                    </a:lnTo>
                    <a:lnTo>
                      <a:pt x="229" y="118"/>
                    </a:lnTo>
                    <a:lnTo>
                      <a:pt x="228" y="119"/>
                    </a:lnTo>
                    <a:lnTo>
                      <a:pt x="226" y="124"/>
                    </a:lnTo>
                    <a:lnTo>
                      <a:pt x="219" y="125"/>
                    </a:lnTo>
                    <a:lnTo>
                      <a:pt x="218" y="129"/>
                    </a:lnTo>
                    <a:lnTo>
                      <a:pt x="214" y="130"/>
                    </a:lnTo>
                    <a:lnTo>
                      <a:pt x="208" y="130"/>
                    </a:lnTo>
                    <a:lnTo>
                      <a:pt x="203" y="127"/>
                    </a:lnTo>
                    <a:lnTo>
                      <a:pt x="201" y="132"/>
                    </a:lnTo>
                    <a:lnTo>
                      <a:pt x="202" y="140"/>
                    </a:lnTo>
                    <a:lnTo>
                      <a:pt x="202" y="145"/>
                    </a:lnTo>
                    <a:lnTo>
                      <a:pt x="198" y="145"/>
                    </a:lnTo>
                    <a:lnTo>
                      <a:pt x="190" y="142"/>
                    </a:lnTo>
                    <a:lnTo>
                      <a:pt x="187" y="143"/>
                    </a:lnTo>
                    <a:lnTo>
                      <a:pt x="179" y="144"/>
                    </a:lnTo>
                    <a:lnTo>
                      <a:pt x="176" y="140"/>
                    </a:lnTo>
                    <a:lnTo>
                      <a:pt x="158" y="136"/>
                    </a:lnTo>
                    <a:lnTo>
                      <a:pt x="158" y="135"/>
                    </a:lnTo>
                    <a:lnTo>
                      <a:pt x="157" y="131"/>
                    </a:lnTo>
                    <a:lnTo>
                      <a:pt x="147" y="132"/>
                    </a:lnTo>
                    <a:lnTo>
                      <a:pt x="142" y="131"/>
                    </a:lnTo>
                    <a:lnTo>
                      <a:pt x="143" y="128"/>
                    </a:lnTo>
                    <a:lnTo>
                      <a:pt x="145" y="119"/>
                    </a:lnTo>
                    <a:lnTo>
                      <a:pt x="148" y="114"/>
                    </a:lnTo>
                    <a:lnTo>
                      <a:pt x="147" y="111"/>
                    </a:lnTo>
                    <a:lnTo>
                      <a:pt x="150" y="109"/>
                    </a:lnTo>
                    <a:lnTo>
                      <a:pt x="152" y="110"/>
                    </a:lnTo>
                    <a:lnTo>
                      <a:pt x="153" y="105"/>
                    </a:lnTo>
                    <a:lnTo>
                      <a:pt x="155" y="108"/>
                    </a:lnTo>
                    <a:lnTo>
                      <a:pt x="158" y="103"/>
                    </a:lnTo>
                    <a:lnTo>
                      <a:pt x="156" y="102"/>
                    </a:lnTo>
                    <a:lnTo>
                      <a:pt x="156" y="101"/>
                    </a:lnTo>
                    <a:lnTo>
                      <a:pt x="156" y="99"/>
                    </a:lnTo>
                    <a:lnTo>
                      <a:pt x="157" y="95"/>
                    </a:lnTo>
                    <a:lnTo>
                      <a:pt x="156" y="91"/>
                    </a:lnTo>
                    <a:lnTo>
                      <a:pt x="156" y="90"/>
                    </a:lnTo>
                    <a:lnTo>
                      <a:pt x="157" y="92"/>
                    </a:lnTo>
                    <a:lnTo>
                      <a:pt x="160" y="93"/>
                    </a:lnTo>
                    <a:lnTo>
                      <a:pt x="160" y="89"/>
                    </a:lnTo>
                    <a:lnTo>
                      <a:pt x="158" y="83"/>
                    </a:lnTo>
                    <a:lnTo>
                      <a:pt x="160" y="81"/>
                    </a:lnTo>
                    <a:lnTo>
                      <a:pt x="162" y="83"/>
                    </a:lnTo>
                    <a:lnTo>
                      <a:pt x="165" y="82"/>
                    </a:lnTo>
                    <a:lnTo>
                      <a:pt x="169" y="83"/>
                    </a:lnTo>
                    <a:lnTo>
                      <a:pt x="175" y="74"/>
                    </a:lnTo>
                    <a:lnTo>
                      <a:pt x="181" y="72"/>
                    </a:lnTo>
                    <a:lnTo>
                      <a:pt x="182" y="72"/>
                    </a:lnTo>
                    <a:lnTo>
                      <a:pt x="184" y="72"/>
                    </a:lnTo>
                    <a:lnTo>
                      <a:pt x="185" y="72"/>
                    </a:lnTo>
                    <a:lnTo>
                      <a:pt x="187" y="67"/>
                    </a:lnTo>
                    <a:lnTo>
                      <a:pt x="187" y="63"/>
                    </a:lnTo>
                    <a:lnTo>
                      <a:pt x="188" y="60"/>
                    </a:lnTo>
                    <a:lnTo>
                      <a:pt x="190" y="52"/>
                    </a:lnTo>
                    <a:lnTo>
                      <a:pt x="194" y="44"/>
                    </a:lnTo>
                    <a:lnTo>
                      <a:pt x="195" y="40"/>
                    </a:lnTo>
                    <a:lnTo>
                      <a:pt x="195" y="35"/>
                    </a:lnTo>
                    <a:lnTo>
                      <a:pt x="191" y="32"/>
                    </a:lnTo>
                    <a:lnTo>
                      <a:pt x="189" y="32"/>
                    </a:lnTo>
                    <a:lnTo>
                      <a:pt x="185" y="30"/>
                    </a:lnTo>
                    <a:lnTo>
                      <a:pt x="177" y="30"/>
                    </a:lnTo>
                    <a:lnTo>
                      <a:pt x="175" y="31"/>
                    </a:lnTo>
                    <a:lnTo>
                      <a:pt x="170" y="37"/>
                    </a:lnTo>
                    <a:lnTo>
                      <a:pt x="170" y="42"/>
                    </a:lnTo>
                    <a:lnTo>
                      <a:pt x="170" y="45"/>
                    </a:lnTo>
                    <a:lnTo>
                      <a:pt x="170" y="49"/>
                    </a:lnTo>
                    <a:lnTo>
                      <a:pt x="168" y="53"/>
                    </a:lnTo>
                    <a:lnTo>
                      <a:pt x="166" y="55"/>
                    </a:lnTo>
                    <a:lnTo>
                      <a:pt x="166" y="57"/>
                    </a:lnTo>
                    <a:lnTo>
                      <a:pt x="163" y="57"/>
                    </a:lnTo>
                    <a:lnTo>
                      <a:pt x="155" y="56"/>
                    </a:lnTo>
                    <a:lnTo>
                      <a:pt x="155" y="44"/>
                    </a:lnTo>
                    <a:lnTo>
                      <a:pt x="158" y="31"/>
                    </a:lnTo>
                    <a:lnTo>
                      <a:pt x="161" y="22"/>
                    </a:lnTo>
                    <a:lnTo>
                      <a:pt x="158" y="20"/>
                    </a:lnTo>
                    <a:lnTo>
                      <a:pt x="158" y="19"/>
                    </a:lnTo>
                    <a:lnTo>
                      <a:pt x="153" y="19"/>
                    </a:lnTo>
                    <a:lnTo>
                      <a:pt x="150" y="17"/>
                    </a:lnTo>
                    <a:lnTo>
                      <a:pt x="149" y="17"/>
                    </a:lnTo>
                    <a:lnTo>
                      <a:pt x="147" y="29"/>
                    </a:lnTo>
                    <a:lnTo>
                      <a:pt x="145" y="35"/>
                    </a:lnTo>
                    <a:lnTo>
                      <a:pt x="145" y="37"/>
                    </a:lnTo>
                    <a:lnTo>
                      <a:pt x="144" y="46"/>
                    </a:lnTo>
                    <a:lnTo>
                      <a:pt x="141" y="48"/>
                    </a:lnTo>
                    <a:lnTo>
                      <a:pt x="141" y="30"/>
                    </a:lnTo>
                    <a:lnTo>
                      <a:pt x="141" y="26"/>
                    </a:lnTo>
                    <a:lnTo>
                      <a:pt x="143" y="26"/>
                    </a:lnTo>
                    <a:lnTo>
                      <a:pt x="141" y="19"/>
                    </a:lnTo>
                    <a:lnTo>
                      <a:pt x="148" y="14"/>
                    </a:lnTo>
                    <a:lnTo>
                      <a:pt x="149" y="5"/>
                    </a:lnTo>
                    <a:lnTo>
                      <a:pt x="131" y="0"/>
                    </a:lnTo>
                    <a:lnTo>
                      <a:pt x="130" y="1"/>
                    </a:lnTo>
                    <a:lnTo>
                      <a:pt x="130" y="19"/>
                    </a:lnTo>
                    <a:lnTo>
                      <a:pt x="137" y="23"/>
                    </a:lnTo>
                    <a:lnTo>
                      <a:pt x="137" y="29"/>
                    </a:lnTo>
                    <a:lnTo>
                      <a:pt x="134" y="28"/>
                    </a:lnTo>
                    <a:lnTo>
                      <a:pt x="114" y="28"/>
                    </a:lnTo>
                    <a:lnTo>
                      <a:pt x="106" y="44"/>
                    </a:lnTo>
                    <a:lnTo>
                      <a:pt x="103" y="58"/>
                    </a:lnTo>
                    <a:lnTo>
                      <a:pt x="109" y="72"/>
                    </a:lnTo>
                    <a:lnTo>
                      <a:pt x="116" y="78"/>
                    </a:lnTo>
                    <a:lnTo>
                      <a:pt x="118" y="96"/>
                    </a:lnTo>
                    <a:lnTo>
                      <a:pt x="115" y="102"/>
                    </a:lnTo>
                    <a:lnTo>
                      <a:pt x="134" y="117"/>
                    </a:lnTo>
                    <a:lnTo>
                      <a:pt x="131" y="126"/>
                    </a:lnTo>
                    <a:lnTo>
                      <a:pt x="125" y="131"/>
                    </a:lnTo>
                    <a:lnTo>
                      <a:pt x="115" y="131"/>
                    </a:lnTo>
                    <a:lnTo>
                      <a:pt x="113" y="133"/>
                    </a:lnTo>
                    <a:lnTo>
                      <a:pt x="112" y="137"/>
                    </a:lnTo>
                    <a:lnTo>
                      <a:pt x="115" y="140"/>
                    </a:lnTo>
                    <a:lnTo>
                      <a:pt x="113" y="144"/>
                    </a:lnTo>
                    <a:lnTo>
                      <a:pt x="115" y="149"/>
                    </a:lnTo>
                    <a:lnTo>
                      <a:pt x="111" y="160"/>
                    </a:lnTo>
                    <a:lnTo>
                      <a:pt x="109" y="165"/>
                    </a:lnTo>
                    <a:lnTo>
                      <a:pt x="110" y="173"/>
                    </a:lnTo>
                    <a:lnTo>
                      <a:pt x="109" y="173"/>
                    </a:lnTo>
                    <a:lnTo>
                      <a:pt x="103" y="168"/>
                    </a:lnTo>
                    <a:lnTo>
                      <a:pt x="101" y="163"/>
                    </a:lnTo>
                    <a:lnTo>
                      <a:pt x="97" y="163"/>
                    </a:lnTo>
                    <a:lnTo>
                      <a:pt x="88" y="151"/>
                    </a:lnTo>
                    <a:lnTo>
                      <a:pt x="84" y="152"/>
                    </a:lnTo>
                    <a:lnTo>
                      <a:pt x="78" y="148"/>
                    </a:lnTo>
                    <a:lnTo>
                      <a:pt x="75" y="144"/>
                    </a:lnTo>
                    <a:lnTo>
                      <a:pt x="70" y="143"/>
                    </a:lnTo>
                    <a:lnTo>
                      <a:pt x="66" y="143"/>
                    </a:lnTo>
                    <a:lnTo>
                      <a:pt x="62" y="149"/>
                    </a:lnTo>
                    <a:lnTo>
                      <a:pt x="56" y="151"/>
                    </a:lnTo>
                    <a:lnTo>
                      <a:pt x="52" y="151"/>
                    </a:lnTo>
                    <a:lnTo>
                      <a:pt x="49" y="150"/>
                    </a:lnTo>
                    <a:lnTo>
                      <a:pt x="48" y="151"/>
                    </a:lnTo>
                    <a:lnTo>
                      <a:pt x="46" y="151"/>
                    </a:lnTo>
                    <a:lnTo>
                      <a:pt x="43" y="155"/>
                    </a:lnTo>
                    <a:lnTo>
                      <a:pt x="39" y="161"/>
                    </a:lnTo>
                    <a:lnTo>
                      <a:pt x="37" y="165"/>
                    </a:lnTo>
                    <a:lnTo>
                      <a:pt x="35" y="170"/>
                    </a:lnTo>
                    <a:lnTo>
                      <a:pt x="33" y="170"/>
                    </a:lnTo>
                    <a:lnTo>
                      <a:pt x="32" y="171"/>
                    </a:lnTo>
                    <a:lnTo>
                      <a:pt x="33" y="173"/>
                    </a:lnTo>
                    <a:lnTo>
                      <a:pt x="35" y="173"/>
                    </a:lnTo>
                    <a:lnTo>
                      <a:pt x="32" y="180"/>
                    </a:lnTo>
                    <a:lnTo>
                      <a:pt x="29" y="180"/>
                    </a:lnTo>
                    <a:lnTo>
                      <a:pt x="29" y="181"/>
                    </a:lnTo>
                    <a:lnTo>
                      <a:pt x="26" y="184"/>
                    </a:lnTo>
                    <a:lnTo>
                      <a:pt x="23" y="185"/>
                    </a:lnTo>
                    <a:lnTo>
                      <a:pt x="22" y="184"/>
                    </a:lnTo>
                    <a:lnTo>
                      <a:pt x="20" y="185"/>
                    </a:lnTo>
                    <a:lnTo>
                      <a:pt x="19" y="185"/>
                    </a:lnTo>
                    <a:lnTo>
                      <a:pt x="18" y="185"/>
                    </a:lnTo>
                    <a:lnTo>
                      <a:pt x="18" y="186"/>
                    </a:lnTo>
                    <a:lnTo>
                      <a:pt x="16" y="185"/>
                    </a:lnTo>
                    <a:lnTo>
                      <a:pt x="15" y="185"/>
                    </a:lnTo>
                    <a:lnTo>
                      <a:pt x="12" y="185"/>
                    </a:lnTo>
                    <a:lnTo>
                      <a:pt x="11" y="185"/>
                    </a:lnTo>
                    <a:lnTo>
                      <a:pt x="10" y="185"/>
                    </a:lnTo>
                    <a:lnTo>
                      <a:pt x="9" y="186"/>
                    </a:lnTo>
                    <a:lnTo>
                      <a:pt x="6" y="188"/>
                    </a:lnTo>
                    <a:lnTo>
                      <a:pt x="5" y="187"/>
                    </a:lnTo>
                    <a:lnTo>
                      <a:pt x="4" y="188"/>
                    </a:lnTo>
                    <a:lnTo>
                      <a:pt x="3" y="188"/>
                    </a:lnTo>
                    <a:lnTo>
                      <a:pt x="3" y="190"/>
                    </a:lnTo>
                    <a:lnTo>
                      <a:pt x="2" y="190"/>
                    </a:lnTo>
                    <a:lnTo>
                      <a:pt x="2" y="193"/>
                    </a:lnTo>
                    <a:lnTo>
                      <a:pt x="0" y="193"/>
                    </a:lnTo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</p:grpSp>
        <p:grpSp>
          <p:nvGrpSpPr>
            <p:cNvPr id="9" name="53 Grupo"/>
            <p:cNvGrpSpPr>
              <a:grpSpLocks/>
            </p:cNvGrpSpPr>
            <p:nvPr/>
          </p:nvGrpSpPr>
          <p:grpSpPr bwMode="auto">
            <a:xfrm>
              <a:off x="1409700" y="1025525"/>
              <a:ext cx="2800350" cy="3673475"/>
              <a:chOff x="1409700" y="1025525"/>
              <a:chExt cx="2800350" cy="3673475"/>
            </a:xfrm>
          </p:grpSpPr>
          <p:sp>
            <p:nvSpPr>
              <p:cNvPr id="16417" name="Freeform 27"/>
              <p:cNvSpPr>
                <a:spLocks/>
              </p:cNvSpPr>
              <p:nvPr/>
            </p:nvSpPr>
            <p:spPr bwMode="auto">
              <a:xfrm>
                <a:off x="3789363" y="4019550"/>
                <a:ext cx="420687" cy="679450"/>
              </a:xfrm>
              <a:custGeom>
                <a:avLst/>
                <a:gdLst>
                  <a:gd name="T0" fmla="*/ 2147483647 w 132"/>
                  <a:gd name="T1" fmla="*/ 2147483647 h 200"/>
                  <a:gd name="T2" fmla="*/ 2147483647 w 132"/>
                  <a:gd name="T3" fmla="*/ 2147483647 h 200"/>
                  <a:gd name="T4" fmla="*/ 2147483647 w 132"/>
                  <a:gd name="T5" fmla="*/ 2147483647 h 200"/>
                  <a:gd name="T6" fmla="*/ 2147483647 w 132"/>
                  <a:gd name="T7" fmla="*/ 2147483647 h 200"/>
                  <a:gd name="T8" fmla="*/ 2147483647 w 132"/>
                  <a:gd name="T9" fmla="*/ 2147483647 h 200"/>
                  <a:gd name="T10" fmla="*/ 2147483647 w 132"/>
                  <a:gd name="T11" fmla="*/ 2147483647 h 200"/>
                  <a:gd name="T12" fmla="*/ 2147483647 w 132"/>
                  <a:gd name="T13" fmla="*/ 2147483647 h 200"/>
                  <a:gd name="T14" fmla="*/ 2147483647 w 132"/>
                  <a:gd name="T15" fmla="*/ 2147483647 h 200"/>
                  <a:gd name="T16" fmla="*/ 2147483647 w 132"/>
                  <a:gd name="T17" fmla="*/ 2147483647 h 200"/>
                  <a:gd name="T18" fmla="*/ 2147483647 w 132"/>
                  <a:gd name="T19" fmla="*/ 2147483647 h 200"/>
                  <a:gd name="T20" fmla="*/ 2147483647 w 132"/>
                  <a:gd name="T21" fmla="*/ 2147483647 h 200"/>
                  <a:gd name="T22" fmla="*/ 2147483647 w 132"/>
                  <a:gd name="T23" fmla="*/ 2147483647 h 200"/>
                  <a:gd name="T24" fmla="*/ 2147483647 w 132"/>
                  <a:gd name="T25" fmla="*/ 2147483647 h 200"/>
                  <a:gd name="T26" fmla="*/ 2147483647 w 132"/>
                  <a:gd name="T27" fmla="*/ 2147483647 h 200"/>
                  <a:gd name="T28" fmla="*/ 2147483647 w 132"/>
                  <a:gd name="T29" fmla="*/ 2147483647 h 200"/>
                  <a:gd name="T30" fmla="*/ 2147483647 w 132"/>
                  <a:gd name="T31" fmla="*/ 2147483647 h 200"/>
                  <a:gd name="T32" fmla="*/ 2147483647 w 132"/>
                  <a:gd name="T33" fmla="*/ 2147483647 h 200"/>
                  <a:gd name="T34" fmla="*/ 2147483647 w 132"/>
                  <a:gd name="T35" fmla="*/ 2147483647 h 200"/>
                  <a:gd name="T36" fmla="*/ 2147483647 w 132"/>
                  <a:gd name="T37" fmla="*/ 2147483647 h 200"/>
                  <a:gd name="T38" fmla="*/ 2147483647 w 132"/>
                  <a:gd name="T39" fmla="*/ 2147483647 h 200"/>
                  <a:gd name="T40" fmla="*/ 2147483647 w 132"/>
                  <a:gd name="T41" fmla="*/ 2147483647 h 200"/>
                  <a:gd name="T42" fmla="*/ 2147483647 w 132"/>
                  <a:gd name="T43" fmla="*/ 2147483647 h 200"/>
                  <a:gd name="T44" fmla="*/ 2147483647 w 132"/>
                  <a:gd name="T45" fmla="*/ 2147483647 h 200"/>
                  <a:gd name="T46" fmla="*/ 2147483647 w 132"/>
                  <a:gd name="T47" fmla="*/ 2147483647 h 200"/>
                  <a:gd name="T48" fmla="*/ 2147483647 w 132"/>
                  <a:gd name="T49" fmla="*/ 2147483647 h 200"/>
                  <a:gd name="T50" fmla="*/ 2147483647 w 132"/>
                  <a:gd name="T51" fmla="*/ 2147483647 h 200"/>
                  <a:gd name="T52" fmla="*/ 2147483647 w 132"/>
                  <a:gd name="T53" fmla="*/ 2147483647 h 200"/>
                  <a:gd name="T54" fmla="*/ 2147483647 w 132"/>
                  <a:gd name="T55" fmla="*/ 2147483647 h 200"/>
                  <a:gd name="T56" fmla="*/ 2147483647 w 132"/>
                  <a:gd name="T57" fmla="*/ 2147483647 h 200"/>
                  <a:gd name="T58" fmla="*/ 2147483647 w 132"/>
                  <a:gd name="T59" fmla="*/ 2147483647 h 200"/>
                  <a:gd name="T60" fmla="*/ 2147483647 w 132"/>
                  <a:gd name="T61" fmla="*/ 2147483647 h 200"/>
                  <a:gd name="T62" fmla="*/ 2147483647 w 132"/>
                  <a:gd name="T63" fmla="*/ 2147483647 h 200"/>
                  <a:gd name="T64" fmla="*/ 2147483647 w 132"/>
                  <a:gd name="T65" fmla="*/ 2147483647 h 200"/>
                  <a:gd name="T66" fmla="*/ 2147483647 w 132"/>
                  <a:gd name="T67" fmla="*/ 2147483647 h 200"/>
                  <a:gd name="T68" fmla="*/ 2147483647 w 132"/>
                  <a:gd name="T69" fmla="*/ 2147483647 h 200"/>
                  <a:gd name="T70" fmla="*/ 2147483647 w 132"/>
                  <a:gd name="T71" fmla="*/ 2147483647 h 200"/>
                  <a:gd name="T72" fmla="*/ 2147483647 w 132"/>
                  <a:gd name="T73" fmla="*/ 2147483647 h 200"/>
                  <a:gd name="T74" fmla="*/ 2147483647 w 132"/>
                  <a:gd name="T75" fmla="*/ 2147483647 h 200"/>
                  <a:gd name="T76" fmla="*/ 2147483647 w 132"/>
                  <a:gd name="T77" fmla="*/ 2147483647 h 200"/>
                  <a:gd name="T78" fmla="*/ 2147483647 w 132"/>
                  <a:gd name="T79" fmla="*/ 2147483647 h 200"/>
                  <a:gd name="T80" fmla="*/ 2147483647 w 132"/>
                  <a:gd name="T81" fmla="*/ 2147483647 h 200"/>
                  <a:gd name="T82" fmla="*/ 2147483647 w 132"/>
                  <a:gd name="T83" fmla="*/ 2147483647 h 200"/>
                  <a:gd name="T84" fmla="*/ 2147483647 w 132"/>
                  <a:gd name="T85" fmla="*/ 2147483647 h 200"/>
                  <a:gd name="T86" fmla="*/ 2147483647 w 132"/>
                  <a:gd name="T87" fmla="*/ 2147483647 h 200"/>
                  <a:gd name="T88" fmla="*/ 2147483647 w 132"/>
                  <a:gd name="T89" fmla="*/ 2147483647 h 200"/>
                  <a:gd name="T90" fmla="*/ 2147483647 w 132"/>
                  <a:gd name="T91" fmla="*/ 2147483647 h 200"/>
                  <a:gd name="T92" fmla="*/ 2147483647 w 132"/>
                  <a:gd name="T93" fmla="*/ 2147483647 h 200"/>
                  <a:gd name="T94" fmla="*/ 2147483647 w 132"/>
                  <a:gd name="T95" fmla="*/ 2147483647 h 200"/>
                  <a:gd name="T96" fmla="*/ 2147483647 w 132"/>
                  <a:gd name="T97" fmla="*/ 2147483647 h 200"/>
                  <a:gd name="T98" fmla="*/ 2147483647 w 132"/>
                  <a:gd name="T99" fmla="*/ 2147483647 h 200"/>
                  <a:gd name="T100" fmla="*/ 2147483647 w 132"/>
                  <a:gd name="T101" fmla="*/ 2147483647 h 200"/>
                  <a:gd name="T102" fmla="*/ 2147483647 w 132"/>
                  <a:gd name="T103" fmla="*/ 2147483647 h 200"/>
                  <a:gd name="T104" fmla="*/ 2147483647 w 132"/>
                  <a:gd name="T105" fmla="*/ 2147483647 h 200"/>
                  <a:gd name="T106" fmla="*/ 2147483647 w 132"/>
                  <a:gd name="T107" fmla="*/ 2147483647 h 200"/>
                  <a:gd name="T108" fmla="*/ 2147483647 w 132"/>
                  <a:gd name="T109" fmla="*/ 2147483647 h 200"/>
                  <a:gd name="T110" fmla="*/ 2147483647 w 132"/>
                  <a:gd name="T111" fmla="*/ 2147483647 h 200"/>
                  <a:gd name="T112" fmla="*/ 2147483647 w 132"/>
                  <a:gd name="T113" fmla="*/ 2147483647 h 200"/>
                  <a:gd name="T114" fmla="*/ 2147483647 w 132"/>
                  <a:gd name="T115" fmla="*/ 2147483647 h 200"/>
                  <a:gd name="T116" fmla="*/ 2147483647 w 132"/>
                  <a:gd name="T117" fmla="*/ 2147483647 h 2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32"/>
                  <a:gd name="T178" fmla="*/ 0 h 200"/>
                  <a:gd name="T179" fmla="*/ 132 w 132"/>
                  <a:gd name="T180" fmla="*/ 200 h 20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32" h="200">
                    <a:moveTo>
                      <a:pt x="0" y="35"/>
                    </a:moveTo>
                    <a:lnTo>
                      <a:pt x="1" y="39"/>
                    </a:lnTo>
                    <a:lnTo>
                      <a:pt x="5" y="49"/>
                    </a:lnTo>
                    <a:lnTo>
                      <a:pt x="7" y="63"/>
                    </a:lnTo>
                    <a:lnTo>
                      <a:pt x="7" y="65"/>
                    </a:lnTo>
                    <a:lnTo>
                      <a:pt x="7" y="68"/>
                    </a:lnTo>
                    <a:lnTo>
                      <a:pt x="7" y="72"/>
                    </a:lnTo>
                    <a:lnTo>
                      <a:pt x="7" y="74"/>
                    </a:lnTo>
                    <a:lnTo>
                      <a:pt x="6" y="80"/>
                    </a:lnTo>
                    <a:lnTo>
                      <a:pt x="7" y="82"/>
                    </a:lnTo>
                    <a:lnTo>
                      <a:pt x="7" y="84"/>
                    </a:lnTo>
                    <a:lnTo>
                      <a:pt x="7" y="85"/>
                    </a:lnTo>
                    <a:lnTo>
                      <a:pt x="8" y="87"/>
                    </a:lnTo>
                    <a:lnTo>
                      <a:pt x="10" y="90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3" y="97"/>
                    </a:lnTo>
                    <a:lnTo>
                      <a:pt x="14" y="97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6" y="103"/>
                    </a:lnTo>
                    <a:lnTo>
                      <a:pt x="20" y="110"/>
                    </a:lnTo>
                    <a:lnTo>
                      <a:pt x="20" y="112"/>
                    </a:lnTo>
                    <a:lnTo>
                      <a:pt x="20" y="114"/>
                    </a:lnTo>
                    <a:lnTo>
                      <a:pt x="20" y="115"/>
                    </a:lnTo>
                    <a:lnTo>
                      <a:pt x="22" y="117"/>
                    </a:lnTo>
                    <a:lnTo>
                      <a:pt x="24" y="118"/>
                    </a:lnTo>
                    <a:lnTo>
                      <a:pt x="28" y="120"/>
                    </a:lnTo>
                    <a:lnTo>
                      <a:pt x="29" y="123"/>
                    </a:lnTo>
                    <a:lnTo>
                      <a:pt x="30" y="123"/>
                    </a:lnTo>
                    <a:lnTo>
                      <a:pt x="31" y="123"/>
                    </a:lnTo>
                    <a:lnTo>
                      <a:pt x="31" y="124"/>
                    </a:lnTo>
                    <a:lnTo>
                      <a:pt x="33" y="124"/>
                    </a:lnTo>
                    <a:lnTo>
                      <a:pt x="34" y="124"/>
                    </a:lnTo>
                    <a:lnTo>
                      <a:pt x="33" y="123"/>
                    </a:lnTo>
                    <a:lnTo>
                      <a:pt x="34" y="123"/>
                    </a:lnTo>
                    <a:lnTo>
                      <a:pt x="35" y="124"/>
                    </a:lnTo>
                    <a:lnTo>
                      <a:pt x="37" y="128"/>
                    </a:lnTo>
                    <a:lnTo>
                      <a:pt x="38" y="130"/>
                    </a:lnTo>
                    <a:lnTo>
                      <a:pt x="37" y="130"/>
                    </a:lnTo>
                    <a:lnTo>
                      <a:pt x="37" y="132"/>
                    </a:lnTo>
                    <a:lnTo>
                      <a:pt x="36" y="133"/>
                    </a:lnTo>
                    <a:lnTo>
                      <a:pt x="34" y="138"/>
                    </a:lnTo>
                    <a:lnTo>
                      <a:pt x="34" y="139"/>
                    </a:lnTo>
                    <a:lnTo>
                      <a:pt x="33" y="139"/>
                    </a:lnTo>
                    <a:lnTo>
                      <a:pt x="35" y="143"/>
                    </a:lnTo>
                    <a:lnTo>
                      <a:pt x="35" y="146"/>
                    </a:lnTo>
                    <a:lnTo>
                      <a:pt x="35" y="149"/>
                    </a:lnTo>
                    <a:lnTo>
                      <a:pt x="35" y="150"/>
                    </a:lnTo>
                    <a:lnTo>
                      <a:pt x="35" y="151"/>
                    </a:lnTo>
                    <a:lnTo>
                      <a:pt x="34" y="153"/>
                    </a:lnTo>
                    <a:lnTo>
                      <a:pt x="34" y="154"/>
                    </a:lnTo>
                    <a:lnTo>
                      <a:pt x="35" y="154"/>
                    </a:lnTo>
                    <a:lnTo>
                      <a:pt x="35" y="156"/>
                    </a:lnTo>
                    <a:lnTo>
                      <a:pt x="33" y="157"/>
                    </a:lnTo>
                    <a:lnTo>
                      <a:pt x="34" y="158"/>
                    </a:lnTo>
                    <a:lnTo>
                      <a:pt x="33" y="158"/>
                    </a:lnTo>
                    <a:lnTo>
                      <a:pt x="34" y="160"/>
                    </a:lnTo>
                    <a:lnTo>
                      <a:pt x="33" y="163"/>
                    </a:lnTo>
                    <a:lnTo>
                      <a:pt x="31" y="166"/>
                    </a:lnTo>
                    <a:lnTo>
                      <a:pt x="30" y="166"/>
                    </a:lnTo>
                    <a:lnTo>
                      <a:pt x="29" y="166"/>
                    </a:lnTo>
                    <a:lnTo>
                      <a:pt x="27" y="167"/>
                    </a:lnTo>
                    <a:lnTo>
                      <a:pt x="27" y="168"/>
                    </a:lnTo>
                    <a:lnTo>
                      <a:pt x="26" y="169"/>
                    </a:lnTo>
                    <a:lnTo>
                      <a:pt x="25" y="169"/>
                    </a:lnTo>
                    <a:lnTo>
                      <a:pt x="25" y="171"/>
                    </a:lnTo>
                    <a:lnTo>
                      <a:pt x="22" y="173"/>
                    </a:lnTo>
                    <a:lnTo>
                      <a:pt x="18" y="178"/>
                    </a:lnTo>
                    <a:lnTo>
                      <a:pt x="18" y="177"/>
                    </a:lnTo>
                    <a:lnTo>
                      <a:pt x="16" y="178"/>
                    </a:lnTo>
                    <a:lnTo>
                      <a:pt x="16" y="180"/>
                    </a:lnTo>
                    <a:lnTo>
                      <a:pt x="14" y="184"/>
                    </a:lnTo>
                    <a:lnTo>
                      <a:pt x="13" y="184"/>
                    </a:lnTo>
                    <a:lnTo>
                      <a:pt x="12" y="184"/>
                    </a:lnTo>
                    <a:lnTo>
                      <a:pt x="11" y="184"/>
                    </a:lnTo>
                    <a:lnTo>
                      <a:pt x="10" y="185"/>
                    </a:lnTo>
                    <a:lnTo>
                      <a:pt x="11" y="187"/>
                    </a:lnTo>
                    <a:lnTo>
                      <a:pt x="12" y="186"/>
                    </a:lnTo>
                    <a:lnTo>
                      <a:pt x="13" y="185"/>
                    </a:lnTo>
                    <a:lnTo>
                      <a:pt x="15" y="188"/>
                    </a:lnTo>
                    <a:lnTo>
                      <a:pt x="16" y="188"/>
                    </a:lnTo>
                    <a:lnTo>
                      <a:pt x="16" y="189"/>
                    </a:lnTo>
                    <a:lnTo>
                      <a:pt x="17" y="189"/>
                    </a:lnTo>
                    <a:lnTo>
                      <a:pt x="20" y="189"/>
                    </a:lnTo>
                    <a:lnTo>
                      <a:pt x="21" y="189"/>
                    </a:lnTo>
                    <a:lnTo>
                      <a:pt x="24" y="188"/>
                    </a:lnTo>
                    <a:lnTo>
                      <a:pt x="25" y="189"/>
                    </a:lnTo>
                    <a:lnTo>
                      <a:pt x="27" y="190"/>
                    </a:lnTo>
                    <a:lnTo>
                      <a:pt x="28" y="195"/>
                    </a:lnTo>
                    <a:lnTo>
                      <a:pt x="29" y="195"/>
                    </a:lnTo>
                    <a:lnTo>
                      <a:pt x="29" y="196"/>
                    </a:lnTo>
                    <a:lnTo>
                      <a:pt x="30" y="197"/>
                    </a:lnTo>
                    <a:lnTo>
                      <a:pt x="31" y="196"/>
                    </a:lnTo>
                    <a:lnTo>
                      <a:pt x="33" y="196"/>
                    </a:lnTo>
                    <a:lnTo>
                      <a:pt x="35" y="191"/>
                    </a:lnTo>
                    <a:lnTo>
                      <a:pt x="37" y="187"/>
                    </a:lnTo>
                    <a:lnTo>
                      <a:pt x="41" y="181"/>
                    </a:lnTo>
                    <a:lnTo>
                      <a:pt x="44" y="177"/>
                    </a:lnTo>
                    <a:lnTo>
                      <a:pt x="46" y="177"/>
                    </a:lnTo>
                    <a:lnTo>
                      <a:pt x="47" y="176"/>
                    </a:lnTo>
                    <a:lnTo>
                      <a:pt x="50" y="177"/>
                    </a:lnTo>
                    <a:lnTo>
                      <a:pt x="54" y="177"/>
                    </a:lnTo>
                    <a:lnTo>
                      <a:pt x="59" y="175"/>
                    </a:lnTo>
                    <a:lnTo>
                      <a:pt x="64" y="169"/>
                    </a:lnTo>
                    <a:lnTo>
                      <a:pt x="68" y="169"/>
                    </a:lnTo>
                    <a:lnTo>
                      <a:pt x="73" y="170"/>
                    </a:lnTo>
                    <a:lnTo>
                      <a:pt x="76" y="174"/>
                    </a:lnTo>
                    <a:lnTo>
                      <a:pt x="82" y="178"/>
                    </a:lnTo>
                    <a:lnTo>
                      <a:pt x="86" y="177"/>
                    </a:lnTo>
                    <a:lnTo>
                      <a:pt x="95" y="189"/>
                    </a:lnTo>
                    <a:lnTo>
                      <a:pt x="99" y="189"/>
                    </a:lnTo>
                    <a:lnTo>
                      <a:pt x="101" y="194"/>
                    </a:lnTo>
                    <a:lnTo>
                      <a:pt x="107" y="199"/>
                    </a:lnTo>
                    <a:lnTo>
                      <a:pt x="108" y="199"/>
                    </a:lnTo>
                    <a:lnTo>
                      <a:pt x="107" y="191"/>
                    </a:lnTo>
                    <a:lnTo>
                      <a:pt x="109" y="186"/>
                    </a:lnTo>
                    <a:lnTo>
                      <a:pt x="112" y="175"/>
                    </a:lnTo>
                    <a:lnTo>
                      <a:pt x="110" y="170"/>
                    </a:lnTo>
                    <a:lnTo>
                      <a:pt x="113" y="166"/>
                    </a:lnTo>
                    <a:lnTo>
                      <a:pt x="110" y="163"/>
                    </a:lnTo>
                    <a:lnTo>
                      <a:pt x="110" y="159"/>
                    </a:lnTo>
                    <a:lnTo>
                      <a:pt x="113" y="157"/>
                    </a:lnTo>
                    <a:lnTo>
                      <a:pt x="123" y="157"/>
                    </a:lnTo>
                    <a:lnTo>
                      <a:pt x="129" y="152"/>
                    </a:lnTo>
                    <a:lnTo>
                      <a:pt x="131" y="143"/>
                    </a:lnTo>
                    <a:lnTo>
                      <a:pt x="113" y="128"/>
                    </a:lnTo>
                    <a:lnTo>
                      <a:pt x="116" y="122"/>
                    </a:lnTo>
                    <a:lnTo>
                      <a:pt x="114" y="104"/>
                    </a:lnTo>
                    <a:lnTo>
                      <a:pt x="107" y="98"/>
                    </a:lnTo>
                    <a:lnTo>
                      <a:pt x="101" y="84"/>
                    </a:lnTo>
                    <a:lnTo>
                      <a:pt x="104" y="70"/>
                    </a:lnTo>
                    <a:lnTo>
                      <a:pt x="101" y="50"/>
                    </a:lnTo>
                    <a:lnTo>
                      <a:pt x="99" y="51"/>
                    </a:lnTo>
                    <a:lnTo>
                      <a:pt x="97" y="51"/>
                    </a:lnTo>
                    <a:lnTo>
                      <a:pt x="96" y="51"/>
                    </a:lnTo>
                    <a:lnTo>
                      <a:pt x="91" y="51"/>
                    </a:lnTo>
                    <a:lnTo>
                      <a:pt x="86" y="49"/>
                    </a:lnTo>
                    <a:lnTo>
                      <a:pt x="82" y="47"/>
                    </a:lnTo>
                    <a:lnTo>
                      <a:pt x="80" y="44"/>
                    </a:lnTo>
                    <a:lnTo>
                      <a:pt x="79" y="34"/>
                    </a:lnTo>
                    <a:lnTo>
                      <a:pt x="75" y="31"/>
                    </a:lnTo>
                    <a:lnTo>
                      <a:pt x="71" y="29"/>
                    </a:lnTo>
                    <a:lnTo>
                      <a:pt x="65" y="30"/>
                    </a:lnTo>
                    <a:lnTo>
                      <a:pt x="60" y="34"/>
                    </a:lnTo>
                    <a:lnTo>
                      <a:pt x="58" y="37"/>
                    </a:lnTo>
                    <a:lnTo>
                      <a:pt x="55" y="37"/>
                    </a:lnTo>
                    <a:lnTo>
                      <a:pt x="50" y="37"/>
                    </a:lnTo>
                    <a:lnTo>
                      <a:pt x="48" y="35"/>
                    </a:lnTo>
                    <a:lnTo>
                      <a:pt x="48" y="32"/>
                    </a:lnTo>
                    <a:lnTo>
                      <a:pt x="50" y="29"/>
                    </a:lnTo>
                    <a:lnTo>
                      <a:pt x="54" y="25"/>
                    </a:lnTo>
                    <a:lnTo>
                      <a:pt x="48" y="12"/>
                    </a:lnTo>
                    <a:lnTo>
                      <a:pt x="47" y="11"/>
                    </a:lnTo>
                    <a:lnTo>
                      <a:pt x="48" y="7"/>
                    </a:lnTo>
                    <a:lnTo>
                      <a:pt x="24" y="3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5" y="2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4" y="9"/>
                    </a:lnTo>
                    <a:lnTo>
                      <a:pt x="15" y="10"/>
                    </a:lnTo>
                    <a:lnTo>
                      <a:pt x="13" y="29"/>
                    </a:lnTo>
                    <a:lnTo>
                      <a:pt x="14" y="30"/>
                    </a:lnTo>
                    <a:lnTo>
                      <a:pt x="14" y="32"/>
                    </a:lnTo>
                    <a:lnTo>
                      <a:pt x="16" y="36"/>
                    </a:lnTo>
                    <a:lnTo>
                      <a:pt x="16" y="39"/>
                    </a:lnTo>
                    <a:lnTo>
                      <a:pt x="15" y="39"/>
                    </a:lnTo>
                    <a:lnTo>
                      <a:pt x="9" y="39"/>
                    </a:lnTo>
                    <a:lnTo>
                      <a:pt x="8" y="39"/>
                    </a:lnTo>
                    <a:lnTo>
                      <a:pt x="7" y="39"/>
                    </a:lnTo>
                    <a:lnTo>
                      <a:pt x="8" y="38"/>
                    </a:lnTo>
                    <a:lnTo>
                      <a:pt x="6" y="37"/>
                    </a:lnTo>
                    <a:lnTo>
                      <a:pt x="5" y="36"/>
                    </a:lnTo>
                    <a:lnTo>
                      <a:pt x="2" y="35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0" y="35"/>
                    </a:lnTo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grpSp>
            <p:nvGrpSpPr>
              <p:cNvPr id="10" name="51 Grupo"/>
              <p:cNvGrpSpPr>
                <a:grpSpLocks/>
              </p:cNvGrpSpPr>
              <p:nvPr/>
            </p:nvGrpSpPr>
            <p:grpSpPr bwMode="auto">
              <a:xfrm>
                <a:off x="1409700" y="1025525"/>
                <a:ext cx="2451100" cy="3127375"/>
                <a:chOff x="1409700" y="1025525"/>
                <a:chExt cx="2451100" cy="3127375"/>
              </a:xfrm>
            </p:grpSpPr>
            <p:sp>
              <p:nvSpPr>
                <p:cNvPr id="16419" name="Freeform 17"/>
                <p:cNvSpPr>
                  <a:spLocks/>
                </p:cNvSpPr>
                <p:nvPr/>
              </p:nvSpPr>
              <p:spPr bwMode="auto">
                <a:xfrm>
                  <a:off x="1409700" y="1025525"/>
                  <a:ext cx="860425" cy="1423988"/>
                </a:xfrm>
                <a:custGeom>
                  <a:avLst/>
                  <a:gdLst>
                    <a:gd name="T0" fmla="*/ 2147483647 w 264"/>
                    <a:gd name="T1" fmla="*/ 2147483647 h 418"/>
                    <a:gd name="T2" fmla="*/ 2147483647 w 264"/>
                    <a:gd name="T3" fmla="*/ 2147483647 h 418"/>
                    <a:gd name="T4" fmla="*/ 2147483647 w 264"/>
                    <a:gd name="T5" fmla="*/ 2147483647 h 418"/>
                    <a:gd name="T6" fmla="*/ 2147483647 w 264"/>
                    <a:gd name="T7" fmla="*/ 2147483647 h 418"/>
                    <a:gd name="T8" fmla="*/ 2147483647 w 264"/>
                    <a:gd name="T9" fmla="*/ 2147483647 h 418"/>
                    <a:gd name="T10" fmla="*/ 2147483647 w 264"/>
                    <a:gd name="T11" fmla="*/ 2147483647 h 418"/>
                    <a:gd name="T12" fmla="*/ 2147483647 w 264"/>
                    <a:gd name="T13" fmla="*/ 2147483647 h 418"/>
                    <a:gd name="T14" fmla="*/ 2147483647 w 264"/>
                    <a:gd name="T15" fmla="*/ 2147483647 h 418"/>
                    <a:gd name="T16" fmla="*/ 2147483647 w 264"/>
                    <a:gd name="T17" fmla="*/ 2147483647 h 418"/>
                    <a:gd name="T18" fmla="*/ 2147483647 w 264"/>
                    <a:gd name="T19" fmla="*/ 2147483647 h 418"/>
                    <a:gd name="T20" fmla="*/ 2147483647 w 264"/>
                    <a:gd name="T21" fmla="*/ 2147483647 h 418"/>
                    <a:gd name="T22" fmla="*/ 2147483647 w 264"/>
                    <a:gd name="T23" fmla="*/ 2147483647 h 418"/>
                    <a:gd name="T24" fmla="*/ 2147483647 w 264"/>
                    <a:gd name="T25" fmla="*/ 2147483647 h 418"/>
                    <a:gd name="T26" fmla="*/ 2147483647 w 264"/>
                    <a:gd name="T27" fmla="*/ 2147483647 h 418"/>
                    <a:gd name="T28" fmla="*/ 2147483647 w 264"/>
                    <a:gd name="T29" fmla="*/ 2147483647 h 418"/>
                    <a:gd name="T30" fmla="*/ 2147483647 w 264"/>
                    <a:gd name="T31" fmla="*/ 2147483647 h 418"/>
                    <a:gd name="T32" fmla="*/ 2147483647 w 264"/>
                    <a:gd name="T33" fmla="*/ 2147483647 h 418"/>
                    <a:gd name="T34" fmla="*/ 2147483647 w 264"/>
                    <a:gd name="T35" fmla="*/ 2147483647 h 418"/>
                    <a:gd name="T36" fmla="*/ 2147483647 w 264"/>
                    <a:gd name="T37" fmla="*/ 2147483647 h 418"/>
                    <a:gd name="T38" fmla="*/ 2147483647 w 264"/>
                    <a:gd name="T39" fmla="*/ 2147483647 h 418"/>
                    <a:gd name="T40" fmla="*/ 2147483647 w 264"/>
                    <a:gd name="T41" fmla="*/ 2147483647 h 418"/>
                    <a:gd name="T42" fmla="*/ 2147483647 w 264"/>
                    <a:gd name="T43" fmla="*/ 2147483647 h 418"/>
                    <a:gd name="T44" fmla="*/ 2147483647 w 264"/>
                    <a:gd name="T45" fmla="*/ 2147483647 h 418"/>
                    <a:gd name="T46" fmla="*/ 2147483647 w 264"/>
                    <a:gd name="T47" fmla="*/ 2147483647 h 418"/>
                    <a:gd name="T48" fmla="*/ 2147483647 w 264"/>
                    <a:gd name="T49" fmla="*/ 2147483647 h 418"/>
                    <a:gd name="T50" fmla="*/ 2147483647 w 264"/>
                    <a:gd name="T51" fmla="*/ 2147483647 h 418"/>
                    <a:gd name="T52" fmla="*/ 2147483647 w 264"/>
                    <a:gd name="T53" fmla="*/ 2147483647 h 418"/>
                    <a:gd name="T54" fmla="*/ 2147483647 w 264"/>
                    <a:gd name="T55" fmla="*/ 2147483647 h 418"/>
                    <a:gd name="T56" fmla="*/ 2147483647 w 264"/>
                    <a:gd name="T57" fmla="*/ 2147483647 h 418"/>
                    <a:gd name="T58" fmla="*/ 2147483647 w 264"/>
                    <a:gd name="T59" fmla="*/ 2147483647 h 418"/>
                    <a:gd name="T60" fmla="*/ 2147483647 w 264"/>
                    <a:gd name="T61" fmla="*/ 2147483647 h 418"/>
                    <a:gd name="T62" fmla="*/ 2147483647 w 264"/>
                    <a:gd name="T63" fmla="*/ 2147483647 h 418"/>
                    <a:gd name="T64" fmla="*/ 2147483647 w 264"/>
                    <a:gd name="T65" fmla="*/ 2147483647 h 418"/>
                    <a:gd name="T66" fmla="*/ 2147483647 w 264"/>
                    <a:gd name="T67" fmla="*/ 2147483647 h 418"/>
                    <a:gd name="T68" fmla="*/ 2147483647 w 264"/>
                    <a:gd name="T69" fmla="*/ 2147483647 h 418"/>
                    <a:gd name="T70" fmla="*/ 2147483647 w 264"/>
                    <a:gd name="T71" fmla="*/ 2147483647 h 418"/>
                    <a:gd name="T72" fmla="*/ 2147483647 w 264"/>
                    <a:gd name="T73" fmla="*/ 2147483647 h 418"/>
                    <a:gd name="T74" fmla="*/ 2147483647 w 264"/>
                    <a:gd name="T75" fmla="*/ 2147483647 h 418"/>
                    <a:gd name="T76" fmla="*/ 2147483647 w 264"/>
                    <a:gd name="T77" fmla="*/ 2147483647 h 418"/>
                    <a:gd name="T78" fmla="*/ 2147483647 w 264"/>
                    <a:gd name="T79" fmla="*/ 2147483647 h 418"/>
                    <a:gd name="T80" fmla="*/ 2147483647 w 264"/>
                    <a:gd name="T81" fmla="*/ 2147483647 h 418"/>
                    <a:gd name="T82" fmla="*/ 2147483647 w 264"/>
                    <a:gd name="T83" fmla="*/ 2147483647 h 418"/>
                    <a:gd name="T84" fmla="*/ 2147483647 w 264"/>
                    <a:gd name="T85" fmla="*/ 2147483647 h 418"/>
                    <a:gd name="T86" fmla="*/ 2147483647 w 264"/>
                    <a:gd name="T87" fmla="*/ 2147483647 h 418"/>
                    <a:gd name="T88" fmla="*/ 2147483647 w 264"/>
                    <a:gd name="T89" fmla="*/ 2147483647 h 418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64"/>
                    <a:gd name="T136" fmla="*/ 0 h 418"/>
                    <a:gd name="T137" fmla="*/ 264 w 264"/>
                    <a:gd name="T138" fmla="*/ 418 h 418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64" h="418">
                      <a:moveTo>
                        <a:pt x="8" y="9"/>
                      </a:moveTo>
                      <a:lnTo>
                        <a:pt x="0" y="0"/>
                      </a:lnTo>
                      <a:lnTo>
                        <a:pt x="68" y="1"/>
                      </a:lnTo>
                      <a:lnTo>
                        <a:pt x="159" y="3"/>
                      </a:lnTo>
                      <a:lnTo>
                        <a:pt x="161" y="3"/>
                      </a:lnTo>
                      <a:lnTo>
                        <a:pt x="154" y="14"/>
                      </a:lnTo>
                      <a:lnTo>
                        <a:pt x="144" y="24"/>
                      </a:lnTo>
                      <a:lnTo>
                        <a:pt x="138" y="35"/>
                      </a:lnTo>
                      <a:lnTo>
                        <a:pt x="137" y="44"/>
                      </a:lnTo>
                      <a:lnTo>
                        <a:pt x="135" y="43"/>
                      </a:lnTo>
                      <a:lnTo>
                        <a:pt x="133" y="45"/>
                      </a:lnTo>
                      <a:lnTo>
                        <a:pt x="134" y="60"/>
                      </a:lnTo>
                      <a:lnTo>
                        <a:pt x="133" y="63"/>
                      </a:lnTo>
                      <a:lnTo>
                        <a:pt x="130" y="63"/>
                      </a:lnTo>
                      <a:lnTo>
                        <a:pt x="133" y="69"/>
                      </a:lnTo>
                      <a:lnTo>
                        <a:pt x="136" y="70"/>
                      </a:lnTo>
                      <a:lnTo>
                        <a:pt x="142" y="78"/>
                      </a:lnTo>
                      <a:lnTo>
                        <a:pt x="143" y="82"/>
                      </a:lnTo>
                      <a:lnTo>
                        <a:pt x="143" y="86"/>
                      </a:lnTo>
                      <a:lnTo>
                        <a:pt x="145" y="90"/>
                      </a:lnTo>
                      <a:lnTo>
                        <a:pt x="145" y="94"/>
                      </a:lnTo>
                      <a:lnTo>
                        <a:pt x="143" y="97"/>
                      </a:lnTo>
                      <a:lnTo>
                        <a:pt x="141" y="100"/>
                      </a:lnTo>
                      <a:lnTo>
                        <a:pt x="141" y="107"/>
                      </a:lnTo>
                      <a:lnTo>
                        <a:pt x="140" y="112"/>
                      </a:lnTo>
                      <a:lnTo>
                        <a:pt x="137" y="131"/>
                      </a:lnTo>
                      <a:lnTo>
                        <a:pt x="138" y="138"/>
                      </a:lnTo>
                      <a:lnTo>
                        <a:pt x="141" y="143"/>
                      </a:lnTo>
                      <a:lnTo>
                        <a:pt x="140" y="150"/>
                      </a:lnTo>
                      <a:lnTo>
                        <a:pt x="147" y="155"/>
                      </a:lnTo>
                      <a:lnTo>
                        <a:pt x="148" y="184"/>
                      </a:lnTo>
                      <a:lnTo>
                        <a:pt x="150" y="195"/>
                      </a:lnTo>
                      <a:lnTo>
                        <a:pt x="150" y="206"/>
                      </a:lnTo>
                      <a:lnTo>
                        <a:pt x="147" y="222"/>
                      </a:lnTo>
                      <a:lnTo>
                        <a:pt x="152" y="231"/>
                      </a:lnTo>
                      <a:lnTo>
                        <a:pt x="157" y="238"/>
                      </a:lnTo>
                      <a:lnTo>
                        <a:pt x="162" y="244"/>
                      </a:lnTo>
                      <a:lnTo>
                        <a:pt x="162" y="255"/>
                      </a:lnTo>
                      <a:lnTo>
                        <a:pt x="166" y="260"/>
                      </a:lnTo>
                      <a:lnTo>
                        <a:pt x="169" y="255"/>
                      </a:lnTo>
                      <a:lnTo>
                        <a:pt x="174" y="258"/>
                      </a:lnTo>
                      <a:lnTo>
                        <a:pt x="179" y="266"/>
                      </a:lnTo>
                      <a:lnTo>
                        <a:pt x="197" y="288"/>
                      </a:lnTo>
                      <a:lnTo>
                        <a:pt x="203" y="296"/>
                      </a:lnTo>
                      <a:lnTo>
                        <a:pt x="208" y="310"/>
                      </a:lnTo>
                      <a:lnTo>
                        <a:pt x="212" y="315"/>
                      </a:lnTo>
                      <a:lnTo>
                        <a:pt x="214" y="323"/>
                      </a:lnTo>
                      <a:lnTo>
                        <a:pt x="214" y="329"/>
                      </a:lnTo>
                      <a:lnTo>
                        <a:pt x="217" y="337"/>
                      </a:lnTo>
                      <a:lnTo>
                        <a:pt x="219" y="333"/>
                      </a:lnTo>
                      <a:lnTo>
                        <a:pt x="222" y="333"/>
                      </a:lnTo>
                      <a:lnTo>
                        <a:pt x="226" y="348"/>
                      </a:lnTo>
                      <a:lnTo>
                        <a:pt x="230" y="344"/>
                      </a:lnTo>
                      <a:lnTo>
                        <a:pt x="235" y="347"/>
                      </a:lnTo>
                      <a:lnTo>
                        <a:pt x="240" y="363"/>
                      </a:lnTo>
                      <a:lnTo>
                        <a:pt x="242" y="375"/>
                      </a:lnTo>
                      <a:lnTo>
                        <a:pt x="248" y="379"/>
                      </a:lnTo>
                      <a:lnTo>
                        <a:pt x="255" y="379"/>
                      </a:lnTo>
                      <a:lnTo>
                        <a:pt x="256" y="382"/>
                      </a:lnTo>
                      <a:lnTo>
                        <a:pt x="254" y="394"/>
                      </a:lnTo>
                      <a:lnTo>
                        <a:pt x="257" y="398"/>
                      </a:lnTo>
                      <a:lnTo>
                        <a:pt x="259" y="403"/>
                      </a:lnTo>
                      <a:lnTo>
                        <a:pt x="259" y="412"/>
                      </a:lnTo>
                      <a:lnTo>
                        <a:pt x="263" y="417"/>
                      </a:lnTo>
                      <a:lnTo>
                        <a:pt x="257" y="417"/>
                      </a:lnTo>
                      <a:lnTo>
                        <a:pt x="236" y="416"/>
                      </a:lnTo>
                      <a:lnTo>
                        <a:pt x="184" y="411"/>
                      </a:lnTo>
                      <a:lnTo>
                        <a:pt x="167" y="407"/>
                      </a:lnTo>
                      <a:lnTo>
                        <a:pt x="168" y="404"/>
                      </a:lnTo>
                      <a:lnTo>
                        <a:pt x="170" y="404"/>
                      </a:lnTo>
                      <a:lnTo>
                        <a:pt x="173" y="400"/>
                      </a:lnTo>
                      <a:lnTo>
                        <a:pt x="174" y="396"/>
                      </a:lnTo>
                      <a:lnTo>
                        <a:pt x="173" y="390"/>
                      </a:lnTo>
                      <a:lnTo>
                        <a:pt x="168" y="386"/>
                      </a:lnTo>
                      <a:lnTo>
                        <a:pt x="171" y="383"/>
                      </a:lnTo>
                      <a:lnTo>
                        <a:pt x="176" y="375"/>
                      </a:lnTo>
                      <a:lnTo>
                        <a:pt x="178" y="370"/>
                      </a:lnTo>
                      <a:lnTo>
                        <a:pt x="174" y="360"/>
                      </a:lnTo>
                      <a:lnTo>
                        <a:pt x="174" y="353"/>
                      </a:lnTo>
                      <a:lnTo>
                        <a:pt x="168" y="352"/>
                      </a:lnTo>
                      <a:lnTo>
                        <a:pt x="164" y="344"/>
                      </a:lnTo>
                      <a:lnTo>
                        <a:pt x="160" y="339"/>
                      </a:lnTo>
                      <a:lnTo>
                        <a:pt x="159" y="332"/>
                      </a:lnTo>
                      <a:lnTo>
                        <a:pt x="153" y="326"/>
                      </a:lnTo>
                      <a:lnTo>
                        <a:pt x="148" y="328"/>
                      </a:lnTo>
                      <a:lnTo>
                        <a:pt x="147" y="324"/>
                      </a:lnTo>
                      <a:lnTo>
                        <a:pt x="145" y="318"/>
                      </a:lnTo>
                      <a:lnTo>
                        <a:pt x="141" y="313"/>
                      </a:lnTo>
                      <a:lnTo>
                        <a:pt x="140" y="307"/>
                      </a:lnTo>
                      <a:lnTo>
                        <a:pt x="136" y="304"/>
                      </a:lnTo>
                      <a:lnTo>
                        <a:pt x="130" y="295"/>
                      </a:lnTo>
                      <a:lnTo>
                        <a:pt x="126" y="290"/>
                      </a:lnTo>
                      <a:lnTo>
                        <a:pt x="121" y="284"/>
                      </a:lnTo>
                      <a:lnTo>
                        <a:pt x="110" y="280"/>
                      </a:lnTo>
                      <a:lnTo>
                        <a:pt x="107" y="274"/>
                      </a:lnTo>
                      <a:lnTo>
                        <a:pt x="102" y="270"/>
                      </a:lnTo>
                      <a:lnTo>
                        <a:pt x="97" y="265"/>
                      </a:lnTo>
                      <a:lnTo>
                        <a:pt x="90" y="262"/>
                      </a:lnTo>
                      <a:lnTo>
                        <a:pt x="88" y="258"/>
                      </a:lnTo>
                      <a:lnTo>
                        <a:pt x="83" y="255"/>
                      </a:lnTo>
                      <a:lnTo>
                        <a:pt x="78" y="249"/>
                      </a:lnTo>
                      <a:lnTo>
                        <a:pt x="80" y="233"/>
                      </a:lnTo>
                      <a:lnTo>
                        <a:pt x="75" y="229"/>
                      </a:lnTo>
                      <a:lnTo>
                        <a:pt x="75" y="212"/>
                      </a:lnTo>
                      <a:lnTo>
                        <a:pt x="74" y="198"/>
                      </a:lnTo>
                      <a:lnTo>
                        <a:pt x="67" y="188"/>
                      </a:lnTo>
                      <a:lnTo>
                        <a:pt x="62" y="189"/>
                      </a:lnTo>
                      <a:lnTo>
                        <a:pt x="62" y="188"/>
                      </a:lnTo>
                      <a:lnTo>
                        <a:pt x="60" y="184"/>
                      </a:lnTo>
                      <a:lnTo>
                        <a:pt x="63" y="172"/>
                      </a:lnTo>
                      <a:lnTo>
                        <a:pt x="64" y="164"/>
                      </a:lnTo>
                      <a:lnTo>
                        <a:pt x="57" y="151"/>
                      </a:lnTo>
                      <a:lnTo>
                        <a:pt x="54" y="146"/>
                      </a:lnTo>
                      <a:lnTo>
                        <a:pt x="49" y="139"/>
                      </a:lnTo>
                      <a:lnTo>
                        <a:pt x="45" y="138"/>
                      </a:lnTo>
                      <a:lnTo>
                        <a:pt x="47" y="128"/>
                      </a:lnTo>
                      <a:lnTo>
                        <a:pt x="47" y="119"/>
                      </a:lnTo>
                      <a:lnTo>
                        <a:pt x="43" y="113"/>
                      </a:lnTo>
                      <a:lnTo>
                        <a:pt x="31" y="97"/>
                      </a:lnTo>
                      <a:lnTo>
                        <a:pt x="22" y="86"/>
                      </a:lnTo>
                      <a:lnTo>
                        <a:pt x="24" y="77"/>
                      </a:lnTo>
                      <a:lnTo>
                        <a:pt x="20" y="69"/>
                      </a:lnTo>
                      <a:lnTo>
                        <a:pt x="28" y="73"/>
                      </a:lnTo>
                      <a:lnTo>
                        <a:pt x="28" y="66"/>
                      </a:lnTo>
                      <a:lnTo>
                        <a:pt x="25" y="61"/>
                      </a:lnTo>
                      <a:lnTo>
                        <a:pt x="15" y="49"/>
                      </a:lnTo>
                      <a:lnTo>
                        <a:pt x="13" y="39"/>
                      </a:lnTo>
                      <a:lnTo>
                        <a:pt x="16" y="32"/>
                      </a:lnTo>
                      <a:lnTo>
                        <a:pt x="16" y="27"/>
                      </a:lnTo>
                      <a:lnTo>
                        <a:pt x="16" y="24"/>
                      </a:lnTo>
                      <a:lnTo>
                        <a:pt x="14" y="23"/>
                      </a:lnTo>
                      <a:lnTo>
                        <a:pt x="12" y="22"/>
                      </a:lnTo>
                      <a:lnTo>
                        <a:pt x="10" y="22"/>
                      </a:lnTo>
                      <a:lnTo>
                        <a:pt x="9" y="13"/>
                      </a:lnTo>
                      <a:lnTo>
                        <a:pt x="8" y="9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chemeClr val="tx1">
                      <a:lumMod val="8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/>
                </a:p>
              </p:txBody>
            </p:sp>
            <p:sp>
              <p:nvSpPr>
                <p:cNvPr id="16420" name="Freeform 18"/>
                <p:cNvSpPr>
                  <a:spLocks/>
                </p:cNvSpPr>
                <p:nvPr/>
              </p:nvSpPr>
              <p:spPr bwMode="auto">
                <a:xfrm>
                  <a:off x="1736725" y="2393950"/>
                  <a:ext cx="1189038" cy="1606550"/>
                </a:xfrm>
                <a:custGeom>
                  <a:avLst/>
                  <a:gdLst>
                    <a:gd name="T0" fmla="*/ 2147483647 w 364"/>
                    <a:gd name="T1" fmla="*/ 2147483647 h 472"/>
                    <a:gd name="T2" fmla="*/ 2147483647 w 364"/>
                    <a:gd name="T3" fmla="*/ 2147483647 h 472"/>
                    <a:gd name="T4" fmla="*/ 2147483647 w 364"/>
                    <a:gd name="T5" fmla="*/ 2147483647 h 472"/>
                    <a:gd name="T6" fmla="*/ 2147483647 w 364"/>
                    <a:gd name="T7" fmla="*/ 0 h 472"/>
                    <a:gd name="T8" fmla="*/ 2147483647 w 364"/>
                    <a:gd name="T9" fmla="*/ 2147483647 h 472"/>
                    <a:gd name="T10" fmla="*/ 2147483647 w 364"/>
                    <a:gd name="T11" fmla="*/ 2147483647 h 472"/>
                    <a:gd name="T12" fmla="*/ 2147483647 w 364"/>
                    <a:gd name="T13" fmla="*/ 2147483647 h 472"/>
                    <a:gd name="T14" fmla="*/ 2147483647 w 364"/>
                    <a:gd name="T15" fmla="*/ 2147483647 h 472"/>
                    <a:gd name="T16" fmla="*/ 2147483647 w 364"/>
                    <a:gd name="T17" fmla="*/ 2147483647 h 472"/>
                    <a:gd name="T18" fmla="*/ 2147483647 w 364"/>
                    <a:gd name="T19" fmla="*/ 2147483647 h 472"/>
                    <a:gd name="T20" fmla="*/ 2147483647 w 364"/>
                    <a:gd name="T21" fmla="*/ 2147483647 h 472"/>
                    <a:gd name="T22" fmla="*/ 2147483647 w 364"/>
                    <a:gd name="T23" fmla="*/ 2147483647 h 472"/>
                    <a:gd name="T24" fmla="*/ 2147483647 w 364"/>
                    <a:gd name="T25" fmla="*/ 2147483647 h 472"/>
                    <a:gd name="T26" fmla="*/ 2147483647 w 364"/>
                    <a:gd name="T27" fmla="*/ 2147483647 h 472"/>
                    <a:gd name="T28" fmla="*/ 2147483647 w 364"/>
                    <a:gd name="T29" fmla="*/ 2147483647 h 472"/>
                    <a:gd name="T30" fmla="*/ 2147483647 w 364"/>
                    <a:gd name="T31" fmla="*/ 2147483647 h 472"/>
                    <a:gd name="T32" fmla="*/ 2147483647 w 364"/>
                    <a:gd name="T33" fmla="*/ 2147483647 h 472"/>
                    <a:gd name="T34" fmla="*/ 2147483647 w 364"/>
                    <a:gd name="T35" fmla="*/ 2147483647 h 472"/>
                    <a:gd name="T36" fmla="*/ 2147483647 w 364"/>
                    <a:gd name="T37" fmla="*/ 2147483647 h 472"/>
                    <a:gd name="T38" fmla="*/ 2147483647 w 364"/>
                    <a:gd name="T39" fmla="*/ 2147483647 h 472"/>
                    <a:gd name="T40" fmla="*/ 2147483647 w 364"/>
                    <a:gd name="T41" fmla="*/ 2147483647 h 472"/>
                    <a:gd name="T42" fmla="*/ 2147483647 w 364"/>
                    <a:gd name="T43" fmla="*/ 2147483647 h 472"/>
                    <a:gd name="T44" fmla="*/ 2147483647 w 364"/>
                    <a:gd name="T45" fmla="*/ 2147483647 h 472"/>
                    <a:gd name="T46" fmla="*/ 2147483647 w 364"/>
                    <a:gd name="T47" fmla="*/ 2147483647 h 472"/>
                    <a:gd name="T48" fmla="*/ 2147483647 w 364"/>
                    <a:gd name="T49" fmla="*/ 2147483647 h 472"/>
                    <a:gd name="T50" fmla="*/ 2147483647 w 364"/>
                    <a:gd name="T51" fmla="*/ 2147483647 h 472"/>
                    <a:gd name="T52" fmla="*/ 2147483647 w 364"/>
                    <a:gd name="T53" fmla="*/ 2147483647 h 472"/>
                    <a:gd name="T54" fmla="*/ 2147483647 w 364"/>
                    <a:gd name="T55" fmla="*/ 2147483647 h 472"/>
                    <a:gd name="T56" fmla="*/ 2147483647 w 364"/>
                    <a:gd name="T57" fmla="*/ 2147483647 h 472"/>
                    <a:gd name="T58" fmla="*/ 2147483647 w 364"/>
                    <a:gd name="T59" fmla="*/ 2147483647 h 472"/>
                    <a:gd name="T60" fmla="*/ 2147483647 w 364"/>
                    <a:gd name="T61" fmla="*/ 2147483647 h 472"/>
                    <a:gd name="T62" fmla="*/ 2147483647 w 364"/>
                    <a:gd name="T63" fmla="*/ 2147483647 h 472"/>
                    <a:gd name="T64" fmla="*/ 2147483647 w 364"/>
                    <a:gd name="T65" fmla="*/ 2147483647 h 472"/>
                    <a:gd name="T66" fmla="*/ 2147483647 w 364"/>
                    <a:gd name="T67" fmla="*/ 2147483647 h 472"/>
                    <a:gd name="T68" fmla="*/ 2147483647 w 364"/>
                    <a:gd name="T69" fmla="*/ 2147483647 h 472"/>
                    <a:gd name="T70" fmla="*/ 2147483647 w 364"/>
                    <a:gd name="T71" fmla="*/ 2147483647 h 472"/>
                    <a:gd name="T72" fmla="*/ 2147483647 w 364"/>
                    <a:gd name="T73" fmla="*/ 2147483647 h 472"/>
                    <a:gd name="T74" fmla="*/ 2147483647 w 364"/>
                    <a:gd name="T75" fmla="*/ 2147483647 h 472"/>
                    <a:gd name="T76" fmla="*/ 2147483647 w 364"/>
                    <a:gd name="T77" fmla="*/ 2147483647 h 472"/>
                    <a:gd name="T78" fmla="*/ 2147483647 w 364"/>
                    <a:gd name="T79" fmla="*/ 2147483647 h 472"/>
                    <a:gd name="T80" fmla="*/ 2147483647 w 364"/>
                    <a:gd name="T81" fmla="*/ 2147483647 h 472"/>
                    <a:gd name="T82" fmla="*/ 2147483647 w 364"/>
                    <a:gd name="T83" fmla="*/ 2147483647 h 472"/>
                    <a:gd name="T84" fmla="*/ 2147483647 w 364"/>
                    <a:gd name="T85" fmla="*/ 2147483647 h 472"/>
                    <a:gd name="T86" fmla="*/ 2147483647 w 364"/>
                    <a:gd name="T87" fmla="*/ 2147483647 h 472"/>
                    <a:gd name="T88" fmla="*/ 2147483647 w 364"/>
                    <a:gd name="T89" fmla="*/ 2147483647 h 472"/>
                    <a:gd name="T90" fmla="*/ 2147483647 w 364"/>
                    <a:gd name="T91" fmla="*/ 2147483647 h 472"/>
                    <a:gd name="T92" fmla="*/ 2147483647 w 364"/>
                    <a:gd name="T93" fmla="*/ 2147483647 h 472"/>
                    <a:gd name="T94" fmla="*/ 2147483647 w 364"/>
                    <a:gd name="T95" fmla="*/ 2147483647 h 472"/>
                    <a:gd name="T96" fmla="*/ 2147483647 w 364"/>
                    <a:gd name="T97" fmla="*/ 2147483647 h 472"/>
                    <a:gd name="T98" fmla="*/ 2147483647 w 364"/>
                    <a:gd name="T99" fmla="*/ 2147483647 h 472"/>
                    <a:gd name="T100" fmla="*/ 2147483647 w 364"/>
                    <a:gd name="T101" fmla="*/ 2147483647 h 472"/>
                    <a:gd name="T102" fmla="*/ 2147483647 w 364"/>
                    <a:gd name="T103" fmla="*/ 2147483647 h 472"/>
                    <a:gd name="T104" fmla="*/ 2147483647 w 364"/>
                    <a:gd name="T105" fmla="*/ 2147483647 h 472"/>
                    <a:gd name="T106" fmla="*/ 2147483647 w 364"/>
                    <a:gd name="T107" fmla="*/ 2147483647 h 472"/>
                    <a:gd name="T108" fmla="*/ 2147483647 w 364"/>
                    <a:gd name="T109" fmla="*/ 2147483647 h 47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64"/>
                    <a:gd name="T166" fmla="*/ 0 h 472"/>
                    <a:gd name="T167" fmla="*/ 364 w 364"/>
                    <a:gd name="T168" fmla="*/ 472 h 47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64" h="472">
                      <a:moveTo>
                        <a:pt x="0" y="10"/>
                      </a:moveTo>
                      <a:lnTo>
                        <a:pt x="4" y="10"/>
                      </a:lnTo>
                      <a:lnTo>
                        <a:pt x="9" y="10"/>
                      </a:lnTo>
                      <a:lnTo>
                        <a:pt x="13" y="9"/>
                      </a:lnTo>
                      <a:lnTo>
                        <a:pt x="16" y="9"/>
                      </a:lnTo>
                      <a:lnTo>
                        <a:pt x="20" y="7"/>
                      </a:lnTo>
                      <a:lnTo>
                        <a:pt x="24" y="11"/>
                      </a:lnTo>
                      <a:lnTo>
                        <a:pt x="40" y="11"/>
                      </a:lnTo>
                      <a:lnTo>
                        <a:pt x="49" y="8"/>
                      </a:lnTo>
                      <a:lnTo>
                        <a:pt x="53" y="6"/>
                      </a:lnTo>
                      <a:lnTo>
                        <a:pt x="53" y="2"/>
                      </a:lnTo>
                      <a:lnTo>
                        <a:pt x="61" y="0"/>
                      </a:lnTo>
                      <a:lnTo>
                        <a:pt x="64" y="1"/>
                      </a:lnTo>
                      <a:lnTo>
                        <a:pt x="67" y="5"/>
                      </a:lnTo>
                      <a:lnTo>
                        <a:pt x="84" y="9"/>
                      </a:lnTo>
                      <a:lnTo>
                        <a:pt x="136" y="14"/>
                      </a:lnTo>
                      <a:lnTo>
                        <a:pt x="157" y="15"/>
                      </a:lnTo>
                      <a:lnTo>
                        <a:pt x="163" y="16"/>
                      </a:lnTo>
                      <a:lnTo>
                        <a:pt x="172" y="30"/>
                      </a:lnTo>
                      <a:lnTo>
                        <a:pt x="174" y="44"/>
                      </a:lnTo>
                      <a:lnTo>
                        <a:pt x="182" y="62"/>
                      </a:lnTo>
                      <a:lnTo>
                        <a:pt x="182" y="65"/>
                      </a:lnTo>
                      <a:lnTo>
                        <a:pt x="187" y="80"/>
                      </a:lnTo>
                      <a:lnTo>
                        <a:pt x="189" y="80"/>
                      </a:lnTo>
                      <a:lnTo>
                        <a:pt x="189" y="85"/>
                      </a:lnTo>
                      <a:lnTo>
                        <a:pt x="205" y="97"/>
                      </a:lnTo>
                      <a:lnTo>
                        <a:pt x="202" y="103"/>
                      </a:lnTo>
                      <a:lnTo>
                        <a:pt x="205" y="115"/>
                      </a:lnTo>
                      <a:lnTo>
                        <a:pt x="209" y="115"/>
                      </a:lnTo>
                      <a:lnTo>
                        <a:pt x="212" y="113"/>
                      </a:lnTo>
                      <a:lnTo>
                        <a:pt x="228" y="128"/>
                      </a:lnTo>
                      <a:lnTo>
                        <a:pt x="228" y="138"/>
                      </a:lnTo>
                      <a:lnTo>
                        <a:pt x="234" y="153"/>
                      </a:lnTo>
                      <a:lnTo>
                        <a:pt x="236" y="151"/>
                      </a:lnTo>
                      <a:lnTo>
                        <a:pt x="237" y="153"/>
                      </a:lnTo>
                      <a:lnTo>
                        <a:pt x="236" y="163"/>
                      </a:lnTo>
                      <a:lnTo>
                        <a:pt x="239" y="168"/>
                      </a:lnTo>
                      <a:lnTo>
                        <a:pt x="239" y="182"/>
                      </a:lnTo>
                      <a:lnTo>
                        <a:pt x="242" y="181"/>
                      </a:lnTo>
                      <a:lnTo>
                        <a:pt x="243" y="190"/>
                      </a:lnTo>
                      <a:lnTo>
                        <a:pt x="239" y="202"/>
                      </a:lnTo>
                      <a:lnTo>
                        <a:pt x="244" y="207"/>
                      </a:lnTo>
                      <a:lnTo>
                        <a:pt x="242" y="208"/>
                      </a:lnTo>
                      <a:lnTo>
                        <a:pt x="252" y="235"/>
                      </a:lnTo>
                      <a:lnTo>
                        <a:pt x="260" y="240"/>
                      </a:lnTo>
                      <a:lnTo>
                        <a:pt x="260" y="246"/>
                      </a:lnTo>
                      <a:lnTo>
                        <a:pt x="262" y="250"/>
                      </a:lnTo>
                      <a:lnTo>
                        <a:pt x="262" y="266"/>
                      </a:lnTo>
                      <a:lnTo>
                        <a:pt x="266" y="274"/>
                      </a:lnTo>
                      <a:lnTo>
                        <a:pt x="273" y="280"/>
                      </a:lnTo>
                      <a:lnTo>
                        <a:pt x="280" y="298"/>
                      </a:lnTo>
                      <a:lnTo>
                        <a:pt x="280" y="307"/>
                      </a:lnTo>
                      <a:lnTo>
                        <a:pt x="275" y="316"/>
                      </a:lnTo>
                      <a:lnTo>
                        <a:pt x="274" y="329"/>
                      </a:lnTo>
                      <a:lnTo>
                        <a:pt x="278" y="335"/>
                      </a:lnTo>
                      <a:lnTo>
                        <a:pt x="277" y="342"/>
                      </a:lnTo>
                      <a:lnTo>
                        <a:pt x="281" y="351"/>
                      </a:lnTo>
                      <a:lnTo>
                        <a:pt x="292" y="356"/>
                      </a:lnTo>
                      <a:lnTo>
                        <a:pt x="300" y="354"/>
                      </a:lnTo>
                      <a:lnTo>
                        <a:pt x="304" y="348"/>
                      </a:lnTo>
                      <a:lnTo>
                        <a:pt x="308" y="342"/>
                      </a:lnTo>
                      <a:lnTo>
                        <a:pt x="313" y="343"/>
                      </a:lnTo>
                      <a:lnTo>
                        <a:pt x="313" y="345"/>
                      </a:lnTo>
                      <a:lnTo>
                        <a:pt x="317" y="347"/>
                      </a:lnTo>
                      <a:lnTo>
                        <a:pt x="319" y="357"/>
                      </a:lnTo>
                      <a:lnTo>
                        <a:pt x="327" y="359"/>
                      </a:lnTo>
                      <a:lnTo>
                        <a:pt x="330" y="372"/>
                      </a:lnTo>
                      <a:lnTo>
                        <a:pt x="338" y="372"/>
                      </a:lnTo>
                      <a:lnTo>
                        <a:pt x="341" y="388"/>
                      </a:lnTo>
                      <a:lnTo>
                        <a:pt x="344" y="391"/>
                      </a:lnTo>
                      <a:lnTo>
                        <a:pt x="346" y="394"/>
                      </a:lnTo>
                      <a:lnTo>
                        <a:pt x="345" y="398"/>
                      </a:lnTo>
                      <a:lnTo>
                        <a:pt x="343" y="403"/>
                      </a:lnTo>
                      <a:lnTo>
                        <a:pt x="345" y="404"/>
                      </a:lnTo>
                      <a:lnTo>
                        <a:pt x="351" y="411"/>
                      </a:lnTo>
                      <a:lnTo>
                        <a:pt x="355" y="412"/>
                      </a:lnTo>
                      <a:lnTo>
                        <a:pt x="358" y="415"/>
                      </a:lnTo>
                      <a:lnTo>
                        <a:pt x="361" y="418"/>
                      </a:lnTo>
                      <a:lnTo>
                        <a:pt x="361" y="425"/>
                      </a:lnTo>
                      <a:lnTo>
                        <a:pt x="363" y="430"/>
                      </a:lnTo>
                      <a:lnTo>
                        <a:pt x="363" y="437"/>
                      </a:lnTo>
                      <a:lnTo>
                        <a:pt x="359" y="448"/>
                      </a:lnTo>
                      <a:lnTo>
                        <a:pt x="354" y="453"/>
                      </a:lnTo>
                      <a:lnTo>
                        <a:pt x="351" y="457"/>
                      </a:lnTo>
                      <a:lnTo>
                        <a:pt x="343" y="459"/>
                      </a:lnTo>
                      <a:lnTo>
                        <a:pt x="332" y="468"/>
                      </a:lnTo>
                      <a:lnTo>
                        <a:pt x="328" y="468"/>
                      </a:lnTo>
                      <a:lnTo>
                        <a:pt x="328" y="471"/>
                      </a:lnTo>
                      <a:lnTo>
                        <a:pt x="322" y="471"/>
                      </a:lnTo>
                      <a:lnTo>
                        <a:pt x="318" y="468"/>
                      </a:lnTo>
                      <a:lnTo>
                        <a:pt x="312" y="457"/>
                      </a:lnTo>
                      <a:lnTo>
                        <a:pt x="312" y="453"/>
                      </a:lnTo>
                      <a:lnTo>
                        <a:pt x="309" y="447"/>
                      </a:lnTo>
                      <a:lnTo>
                        <a:pt x="310" y="443"/>
                      </a:lnTo>
                      <a:lnTo>
                        <a:pt x="308" y="440"/>
                      </a:lnTo>
                      <a:lnTo>
                        <a:pt x="309" y="438"/>
                      </a:lnTo>
                      <a:lnTo>
                        <a:pt x="308" y="436"/>
                      </a:lnTo>
                      <a:lnTo>
                        <a:pt x="306" y="429"/>
                      </a:lnTo>
                      <a:lnTo>
                        <a:pt x="300" y="418"/>
                      </a:lnTo>
                      <a:lnTo>
                        <a:pt x="295" y="405"/>
                      </a:lnTo>
                      <a:lnTo>
                        <a:pt x="284" y="400"/>
                      </a:lnTo>
                      <a:lnTo>
                        <a:pt x="280" y="400"/>
                      </a:lnTo>
                      <a:lnTo>
                        <a:pt x="268" y="383"/>
                      </a:lnTo>
                      <a:lnTo>
                        <a:pt x="268" y="379"/>
                      </a:lnTo>
                      <a:lnTo>
                        <a:pt x="261" y="372"/>
                      </a:lnTo>
                      <a:lnTo>
                        <a:pt x="240" y="351"/>
                      </a:lnTo>
                      <a:lnTo>
                        <a:pt x="241" y="348"/>
                      </a:lnTo>
                      <a:lnTo>
                        <a:pt x="237" y="348"/>
                      </a:lnTo>
                      <a:lnTo>
                        <a:pt x="208" y="336"/>
                      </a:lnTo>
                      <a:lnTo>
                        <a:pt x="201" y="322"/>
                      </a:lnTo>
                      <a:lnTo>
                        <a:pt x="195" y="321"/>
                      </a:lnTo>
                      <a:lnTo>
                        <a:pt x="195" y="309"/>
                      </a:lnTo>
                      <a:lnTo>
                        <a:pt x="186" y="301"/>
                      </a:lnTo>
                      <a:lnTo>
                        <a:pt x="179" y="304"/>
                      </a:lnTo>
                      <a:lnTo>
                        <a:pt x="176" y="303"/>
                      </a:lnTo>
                      <a:lnTo>
                        <a:pt x="176" y="294"/>
                      </a:lnTo>
                      <a:lnTo>
                        <a:pt x="174" y="285"/>
                      </a:lnTo>
                      <a:lnTo>
                        <a:pt x="176" y="270"/>
                      </a:lnTo>
                      <a:lnTo>
                        <a:pt x="183" y="255"/>
                      </a:lnTo>
                      <a:lnTo>
                        <a:pt x="185" y="243"/>
                      </a:lnTo>
                      <a:lnTo>
                        <a:pt x="188" y="239"/>
                      </a:lnTo>
                      <a:lnTo>
                        <a:pt x="187" y="235"/>
                      </a:lnTo>
                      <a:lnTo>
                        <a:pt x="185" y="228"/>
                      </a:lnTo>
                      <a:lnTo>
                        <a:pt x="183" y="196"/>
                      </a:lnTo>
                      <a:lnTo>
                        <a:pt x="181" y="185"/>
                      </a:lnTo>
                      <a:lnTo>
                        <a:pt x="178" y="183"/>
                      </a:lnTo>
                      <a:lnTo>
                        <a:pt x="169" y="167"/>
                      </a:lnTo>
                      <a:lnTo>
                        <a:pt x="165" y="163"/>
                      </a:lnTo>
                      <a:lnTo>
                        <a:pt x="160" y="165"/>
                      </a:lnTo>
                      <a:lnTo>
                        <a:pt x="154" y="162"/>
                      </a:lnTo>
                      <a:lnTo>
                        <a:pt x="155" y="159"/>
                      </a:lnTo>
                      <a:lnTo>
                        <a:pt x="153" y="157"/>
                      </a:lnTo>
                      <a:lnTo>
                        <a:pt x="149" y="158"/>
                      </a:lnTo>
                      <a:lnTo>
                        <a:pt x="147" y="154"/>
                      </a:lnTo>
                      <a:lnTo>
                        <a:pt x="140" y="152"/>
                      </a:lnTo>
                      <a:lnTo>
                        <a:pt x="139" y="148"/>
                      </a:lnTo>
                      <a:lnTo>
                        <a:pt x="142" y="145"/>
                      </a:lnTo>
                      <a:lnTo>
                        <a:pt x="141" y="144"/>
                      </a:lnTo>
                      <a:lnTo>
                        <a:pt x="132" y="140"/>
                      </a:lnTo>
                      <a:lnTo>
                        <a:pt x="129" y="137"/>
                      </a:lnTo>
                      <a:lnTo>
                        <a:pt x="129" y="133"/>
                      </a:lnTo>
                      <a:lnTo>
                        <a:pt x="125" y="113"/>
                      </a:lnTo>
                      <a:lnTo>
                        <a:pt x="120" y="110"/>
                      </a:lnTo>
                      <a:lnTo>
                        <a:pt x="109" y="109"/>
                      </a:lnTo>
                      <a:lnTo>
                        <a:pt x="96" y="108"/>
                      </a:lnTo>
                      <a:lnTo>
                        <a:pt x="88" y="112"/>
                      </a:lnTo>
                      <a:lnTo>
                        <a:pt x="85" y="111"/>
                      </a:lnTo>
                      <a:lnTo>
                        <a:pt x="86" y="107"/>
                      </a:lnTo>
                      <a:lnTo>
                        <a:pt x="81" y="103"/>
                      </a:lnTo>
                      <a:lnTo>
                        <a:pt x="77" y="94"/>
                      </a:lnTo>
                      <a:lnTo>
                        <a:pt x="69" y="89"/>
                      </a:lnTo>
                      <a:lnTo>
                        <a:pt x="61" y="88"/>
                      </a:lnTo>
                      <a:lnTo>
                        <a:pt x="52" y="71"/>
                      </a:lnTo>
                      <a:lnTo>
                        <a:pt x="43" y="69"/>
                      </a:lnTo>
                      <a:lnTo>
                        <a:pt x="41" y="72"/>
                      </a:lnTo>
                      <a:lnTo>
                        <a:pt x="36" y="66"/>
                      </a:lnTo>
                      <a:lnTo>
                        <a:pt x="33" y="65"/>
                      </a:lnTo>
                      <a:lnTo>
                        <a:pt x="31" y="62"/>
                      </a:lnTo>
                      <a:lnTo>
                        <a:pt x="32" y="43"/>
                      </a:lnTo>
                      <a:lnTo>
                        <a:pt x="22" y="37"/>
                      </a:lnTo>
                      <a:lnTo>
                        <a:pt x="18" y="37"/>
                      </a:lnTo>
                      <a:lnTo>
                        <a:pt x="14" y="25"/>
                      </a:lnTo>
                      <a:lnTo>
                        <a:pt x="14" y="18"/>
                      </a:lnTo>
                      <a:lnTo>
                        <a:pt x="10" y="20"/>
                      </a:lnTo>
                      <a:lnTo>
                        <a:pt x="7" y="20"/>
                      </a:lnTo>
                      <a:lnTo>
                        <a:pt x="4" y="2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chemeClr val="tx1">
                      <a:lumMod val="8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/>
                </a:p>
              </p:txBody>
            </p:sp>
            <p:sp>
              <p:nvSpPr>
                <p:cNvPr id="16421" name="Freeform 28"/>
                <p:cNvSpPr>
                  <a:spLocks/>
                </p:cNvSpPr>
                <p:nvPr/>
              </p:nvSpPr>
              <p:spPr bwMode="auto">
                <a:xfrm>
                  <a:off x="2971800" y="2774950"/>
                  <a:ext cx="889000" cy="1377950"/>
                </a:xfrm>
                <a:custGeom>
                  <a:avLst/>
                  <a:gdLst>
                    <a:gd name="T0" fmla="*/ 2147483647 w 273"/>
                    <a:gd name="T1" fmla="*/ 2147483647 h 405"/>
                    <a:gd name="T2" fmla="*/ 2147483647 w 273"/>
                    <a:gd name="T3" fmla="*/ 2147483647 h 405"/>
                    <a:gd name="T4" fmla="*/ 2147483647 w 273"/>
                    <a:gd name="T5" fmla="*/ 2147483647 h 405"/>
                    <a:gd name="T6" fmla="*/ 2147483647 w 273"/>
                    <a:gd name="T7" fmla="*/ 2147483647 h 405"/>
                    <a:gd name="T8" fmla="*/ 2147483647 w 273"/>
                    <a:gd name="T9" fmla="*/ 2147483647 h 405"/>
                    <a:gd name="T10" fmla="*/ 2147483647 w 273"/>
                    <a:gd name="T11" fmla="*/ 2147483647 h 405"/>
                    <a:gd name="T12" fmla="*/ 2147483647 w 273"/>
                    <a:gd name="T13" fmla="*/ 2147483647 h 405"/>
                    <a:gd name="T14" fmla="*/ 2147483647 w 273"/>
                    <a:gd name="T15" fmla="*/ 2147483647 h 405"/>
                    <a:gd name="T16" fmla="*/ 2147483647 w 273"/>
                    <a:gd name="T17" fmla="*/ 2147483647 h 405"/>
                    <a:gd name="T18" fmla="*/ 2147483647 w 273"/>
                    <a:gd name="T19" fmla="*/ 2147483647 h 405"/>
                    <a:gd name="T20" fmla="*/ 2147483647 w 273"/>
                    <a:gd name="T21" fmla="*/ 2147483647 h 405"/>
                    <a:gd name="T22" fmla="*/ 2147483647 w 273"/>
                    <a:gd name="T23" fmla="*/ 2147483647 h 405"/>
                    <a:gd name="T24" fmla="*/ 2147483647 w 273"/>
                    <a:gd name="T25" fmla="*/ 2147483647 h 405"/>
                    <a:gd name="T26" fmla="*/ 2147483647 w 273"/>
                    <a:gd name="T27" fmla="*/ 2147483647 h 405"/>
                    <a:gd name="T28" fmla="*/ 2147483647 w 273"/>
                    <a:gd name="T29" fmla="*/ 2147483647 h 405"/>
                    <a:gd name="T30" fmla="*/ 2147483647 w 273"/>
                    <a:gd name="T31" fmla="*/ 2147483647 h 405"/>
                    <a:gd name="T32" fmla="*/ 2147483647 w 273"/>
                    <a:gd name="T33" fmla="*/ 2147483647 h 405"/>
                    <a:gd name="T34" fmla="*/ 2147483647 w 273"/>
                    <a:gd name="T35" fmla="*/ 2147483647 h 405"/>
                    <a:gd name="T36" fmla="*/ 2147483647 w 273"/>
                    <a:gd name="T37" fmla="*/ 2147483647 h 405"/>
                    <a:gd name="T38" fmla="*/ 2147483647 w 273"/>
                    <a:gd name="T39" fmla="*/ 2147483647 h 405"/>
                    <a:gd name="T40" fmla="*/ 2147483647 w 273"/>
                    <a:gd name="T41" fmla="*/ 2147483647 h 405"/>
                    <a:gd name="T42" fmla="*/ 2147483647 w 273"/>
                    <a:gd name="T43" fmla="*/ 2147483647 h 405"/>
                    <a:gd name="T44" fmla="*/ 2147483647 w 273"/>
                    <a:gd name="T45" fmla="*/ 2147483647 h 405"/>
                    <a:gd name="T46" fmla="*/ 2147483647 w 273"/>
                    <a:gd name="T47" fmla="*/ 2147483647 h 405"/>
                    <a:gd name="T48" fmla="*/ 2147483647 w 273"/>
                    <a:gd name="T49" fmla="*/ 2147483647 h 405"/>
                    <a:gd name="T50" fmla="*/ 2147483647 w 273"/>
                    <a:gd name="T51" fmla="*/ 2147483647 h 405"/>
                    <a:gd name="T52" fmla="*/ 2147483647 w 273"/>
                    <a:gd name="T53" fmla="*/ 2147483647 h 405"/>
                    <a:gd name="T54" fmla="*/ 2147483647 w 273"/>
                    <a:gd name="T55" fmla="*/ 2147483647 h 405"/>
                    <a:gd name="T56" fmla="*/ 2147483647 w 273"/>
                    <a:gd name="T57" fmla="*/ 2147483647 h 405"/>
                    <a:gd name="T58" fmla="*/ 2147483647 w 273"/>
                    <a:gd name="T59" fmla="*/ 2147483647 h 405"/>
                    <a:gd name="T60" fmla="*/ 2147483647 w 273"/>
                    <a:gd name="T61" fmla="*/ 2147483647 h 405"/>
                    <a:gd name="T62" fmla="*/ 2147483647 w 273"/>
                    <a:gd name="T63" fmla="*/ 2147483647 h 405"/>
                    <a:gd name="T64" fmla="*/ 2147483647 w 273"/>
                    <a:gd name="T65" fmla="*/ 2147483647 h 405"/>
                    <a:gd name="T66" fmla="*/ 2147483647 w 273"/>
                    <a:gd name="T67" fmla="*/ 2147483647 h 405"/>
                    <a:gd name="T68" fmla="*/ 2147483647 w 273"/>
                    <a:gd name="T69" fmla="*/ 2147483647 h 405"/>
                    <a:gd name="T70" fmla="*/ 2147483647 w 273"/>
                    <a:gd name="T71" fmla="*/ 2147483647 h 405"/>
                    <a:gd name="T72" fmla="*/ 2147483647 w 273"/>
                    <a:gd name="T73" fmla="*/ 2147483647 h 405"/>
                    <a:gd name="T74" fmla="*/ 2147483647 w 273"/>
                    <a:gd name="T75" fmla="*/ 2147483647 h 405"/>
                    <a:gd name="T76" fmla="*/ 2147483647 w 273"/>
                    <a:gd name="T77" fmla="*/ 2147483647 h 405"/>
                    <a:gd name="T78" fmla="*/ 2147483647 w 273"/>
                    <a:gd name="T79" fmla="*/ 2147483647 h 405"/>
                    <a:gd name="T80" fmla="*/ 2147483647 w 273"/>
                    <a:gd name="T81" fmla="*/ 2147483647 h 405"/>
                    <a:gd name="T82" fmla="*/ 2147483647 w 273"/>
                    <a:gd name="T83" fmla="*/ 2147483647 h 405"/>
                    <a:gd name="T84" fmla="*/ 2147483647 w 273"/>
                    <a:gd name="T85" fmla="*/ 2147483647 h 405"/>
                    <a:gd name="T86" fmla="*/ 2147483647 w 273"/>
                    <a:gd name="T87" fmla="*/ 2147483647 h 405"/>
                    <a:gd name="T88" fmla="*/ 2147483647 w 273"/>
                    <a:gd name="T89" fmla="*/ 2147483647 h 405"/>
                    <a:gd name="T90" fmla="*/ 2147483647 w 273"/>
                    <a:gd name="T91" fmla="*/ 2147483647 h 405"/>
                    <a:gd name="T92" fmla="*/ 2147483647 w 273"/>
                    <a:gd name="T93" fmla="*/ 2147483647 h 405"/>
                    <a:gd name="T94" fmla="*/ 2147483647 w 273"/>
                    <a:gd name="T95" fmla="*/ 2147483647 h 405"/>
                    <a:gd name="T96" fmla="*/ 2147483647 w 273"/>
                    <a:gd name="T97" fmla="*/ 2147483647 h 405"/>
                    <a:gd name="T98" fmla="*/ 2147483647 w 273"/>
                    <a:gd name="T99" fmla="*/ 2147483647 h 405"/>
                    <a:gd name="T100" fmla="*/ 2147483647 w 273"/>
                    <a:gd name="T101" fmla="*/ 2147483647 h 405"/>
                    <a:gd name="T102" fmla="*/ 2147483647 w 273"/>
                    <a:gd name="T103" fmla="*/ 0 h 405"/>
                    <a:gd name="T104" fmla="*/ 2147483647 w 273"/>
                    <a:gd name="T105" fmla="*/ 2147483647 h 405"/>
                    <a:gd name="T106" fmla="*/ 2147483647 w 273"/>
                    <a:gd name="T107" fmla="*/ 2147483647 h 405"/>
                    <a:gd name="T108" fmla="*/ 2147483647 w 273"/>
                    <a:gd name="T109" fmla="*/ 2147483647 h 405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73"/>
                    <a:gd name="T166" fmla="*/ 0 h 405"/>
                    <a:gd name="T167" fmla="*/ 273 w 273"/>
                    <a:gd name="T168" fmla="*/ 405 h 405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73" h="405">
                      <a:moveTo>
                        <a:pt x="0" y="93"/>
                      </a:moveTo>
                      <a:lnTo>
                        <a:pt x="1" y="96"/>
                      </a:lnTo>
                      <a:lnTo>
                        <a:pt x="2" y="97"/>
                      </a:lnTo>
                      <a:lnTo>
                        <a:pt x="2" y="98"/>
                      </a:lnTo>
                      <a:lnTo>
                        <a:pt x="1" y="105"/>
                      </a:lnTo>
                      <a:lnTo>
                        <a:pt x="0" y="105"/>
                      </a:lnTo>
                      <a:lnTo>
                        <a:pt x="0" y="106"/>
                      </a:lnTo>
                      <a:lnTo>
                        <a:pt x="2" y="108"/>
                      </a:lnTo>
                      <a:lnTo>
                        <a:pt x="2" y="115"/>
                      </a:lnTo>
                      <a:lnTo>
                        <a:pt x="2" y="120"/>
                      </a:lnTo>
                      <a:lnTo>
                        <a:pt x="4" y="120"/>
                      </a:lnTo>
                      <a:lnTo>
                        <a:pt x="5" y="120"/>
                      </a:lnTo>
                      <a:lnTo>
                        <a:pt x="7" y="120"/>
                      </a:lnTo>
                      <a:lnTo>
                        <a:pt x="11" y="120"/>
                      </a:lnTo>
                      <a:lnTo>
                        <a:pt x="14" y="121"/>
                      </a:lnTo>
                      <a:lnTo>
                        <a:pt x="17" y="123"/>
                      </a:lnTo>
                      <a:lnTo>
                        <a:pt x="18" y="126"/>
                      </a:lnTo>
                      <a:lnTo>
                        <a:pt x="18" y="127"/>
                      </a:lnTo>
                      <a:lnTo>
                        <a:pt x="18" y="128"/>
                      </a:lnTo>
                      <a:lnTo>
                        <a:pt x="19" y="128"/>
                      </a:lnTo>
                      <a:lnTo>
                        <a:pt x="18" y="127"/>
                      </a:lnTo>
                      <a:lnTo>
                        <a:pt x="19" y="125"/>
                      </a:lnTo>
                      <a:lnTo>
                        <a:pt x="22" y="126"/>
                      </a:lnTo>
                      <a:lnTo>
                        <a:pt x="22" y="129"/>
                      </a:lnTo>
                      <a:lnTo>
                        <a:pt x="24" y="132"/>
                      </a:lnTo>
                      <a:lnTo>
                        <a:pt x="25" y="133"/>
                      </a:lnTo>
                      <a:lnTo>
                        <a:pt x="26" y="135"/>
                      </a:lnTo>
                      <a:lnTo>
                        <a:pt x="26" y="136"/>
                      </a:lnTo>
                      <a:lnTo>
                        <a:pt x="27" y="136"/>
                      </a:lnTo>
                      <a:lnTo>
                        <a:pt x="28" y="136"/>
                      </a:lnTo>
                      <a:lnTo>
                        <a:pt x="29" y="136"/>
                      </a:lnTo>
                      <a:lnTo>
                        <a:pt x="29" y="135"/>
                      </a:lnTo>
                      <a:lnTo>
                        <a:pt x="28" y="135"/>
                      </a:lnTo>
                      <a:lnTo>
                        <a:pt x="28" y="133"/>
                      </a:lnTo>
                      <a:lnTo>
                        <a:pt x="30" y="133"/>
                      </a:lnTo>
                      <a:lnTo>
                        <a:pt x="31" y="133"/>
                      </a:lnTo>
                      <a:lnTo>
                        <a:pt x="33" y="134"/>
                      </a:lnTo>
                      <a:lnTo>
                        <a:pt x="34" y="134"/>
                      </a:lnTo>
                      <a:lnTo>
                        <a:pt x="35" y="136"/>
                      </a:lnTo>
                      <a:lnTo>
                        <a:pt x="37" y="135"/>
                      </a:lnTo>
                      <a:lnTo>
                        <a:pt x="38" y="134"/>
                      </a:lnTo>
                      <a:lnTo>
                        <a:pt x="37" y="131"/>
                      </a:lnTo>
                      <a:lnTo>
                        <a:pt x="37" y="130"/>
                      </a:lnTo>
                      <a:lnTo>
                        <a:pt x="39" y="129"/>
                      </a:lnTo>
                      <a:lnTo>
                        <a:pt x="40" y="128"/>
                      </a:lnTo>
                      <a:lnTo>
                        <a:pt x="41" y="128"/>
                      </a:lnTo>
                      <a:lnTo>
                        <a:pt x="41" y="129"/>
                      </a:lnTo>
                      <a:lnTo>
                        <a:pt x="41" y="130"/>
                      </a:lnTo>
                      <a:lnTo>
                        <a:pt x="42" y="130"/>
                      </a:lnTo>
                      <a:lnTo>
                        <a:pt x="42" y="131"/>
                      </a:lnTo>
                      <a:lnTo>
                        <a:pt x="42" y="133"/>
                      </a:lnTo>
                      <a:lnTo>
                        <a:pt x="43" y="133"/>
                      </a:lnTo>
                      <a:lnTo>
                        <a:pt x="45" y="134"/>
                      </a:lnTo>
                      <a:lnTo>
                        <a:pt x="45" y="136"/>
                      </a:lnTo>
                      <a:lnTo>
                        <a:pt x="45" y="138"/>
                      </a:lnTo>
                      <a:lnTo>
                        <a:pt x="44" y="141"/>
                      </a:lnTo>
                      <a:lnTo>
                        <a:pt x="44" y="143"/>
                      </a:lnTo>
                      <a:lnTo>
                        <a:pt x="44" y="145"/>
                      </a:lnTo>
                      <a:lnTo>
                        <a:pt x="45" y="146"/>
                      </a:lnTo>
                      <a:lnTo>
                        <a:pt x="46" y="146"/>
                      </a:lnTo>
                      <a:lnTo>
                        <a:pt x="52" y="148"/>
                      </a:lnTo>
                      <a:lnTo>
                        <a:pt x="60" y="152"/>
                      </a:lnTo>
                      <a:lnTo>
                        <a:pt x="61" y="152"/>
                      </a:lnTo>
                      <a:lnTo>
                        <a:pt x="62" y="153"/>
                      </a:lnTo>
                      <a:lnTo>
                        <a:pt x="64" y="153"/>
                      </a:lnTo>
                      <a:lnTo>
                        <a:pt x="64" y="154"/>
                      </a:lnTo>
                      <a:lnTo>
                        <a:pt x="67" y="157"/>
                      </a:lnTo>
                      <a:lnTo>
                        <a:pt x="68" y="158"/>
                      </a:lnTo>
                      <a:lnTo>
                        <a:pt x="71" y="163"/>
                      </a:lnTo>
                      <a:lnTo>
                        <a:pt x="78" y="164"/>
                      </a:lnTo>
                      <a:lnTo>
                        <a:pt x="79" y="164"/>
                      </a:lnTo>
                      <a:lnTo>
                        <a:pt x="81" y="166"/>
                      </a:lnTo>
                      <a:lnTo>
                        <a:pt x="83" y="166"/>
                      </a:lnTo>
                      <a:lnTo>
                        <a:pt x="86" y="171"/>
                      </a:lnTo>
                      <a:lnTo>
                        <a:pt x="90" y="171"/>
                      </a:lnTo>
                      <a:lnTo>
                        <a:pt x="92" y="173"/>
                      </a:lnTo>
                      <a:lnTo>
                        <a:pt x="93" y="173"/>
                      </a:lnTo>
                      <a:lnTo>
                        <a:pt x="95" y="175"/>
                      </a:lnTo>
                      <a:lnTo>
                        <a:pt x="96" y="178"/>
                      </a:lnTo>
                      <a:lnTo>
                        <a:pt x="95" y="181"/>
                      </a:lnTo>
                      <a:lnTo>
                        <a:pt x="98" y="183"/>
                      </a:lnTo>
                      <a:lnTo>
                        <a:pt x="98" y="187"/>
                      </a:lnTo>
                      <a:lnTo>
                        <a:pt x="97" y="189"/>
                      </a:lnTo>
                      <a:lnTo>
                        <a:pt x="96" y="189"/>
                      </a:lnTo>
                      <a:lnTo>
                        <a:pt x="97" y="190"/>
                      </a:lnTo>
                      <a:lnTo>
                        <a:pt x="97" y="192"/>
                      </a:lnTo>
                      <a:lnTo>
                        <a:pt x="96" y="194"/>
                      </a:lnTo>
                      <a:lnTo>
                        <a:pt x="94" y="199"/>
                      </a:lnTo>
                      <a:lnTo>
                        <a:pt x="92" y="199"/>
                      </a:lnTo>
                      <a:lnTo>
                        <a:pt x="95" y="204"/>
                      </a:lnTo>
                      <a:lnTo>
                        <a:pt x="96" y="205"/>
                      </a:lnTo>
                      <a:lnTo>
                        <a:pt x="95" y="208"/>
                      </a:lnTo>
                      <a:lnTo>
                        <a:pt x="95" y="209"/>
                      </a:lnTo>
                      <a:lnTo>
                        <a:pt x="98" y="211"/>
                      </a:lnTo>
                      <a:lnTo>
                        <a:pt x="101" y="215"/>
                      </a:lnTo>
                      <a:lnTo>
                        <a:pt x="109" y="221"/>
                      </a:lnTo>
                      <a:lnTo>
                        <a:pt x="110" y="221"/>
                      </a:lnTo>
                      <a:lnTo>
                        <a:pt x="111" y="223"/>
                      </a:lnTo>
                      <a:lnTo>
                        <a:pt x="111" y="224"/>
                      </a:lnTo>
                      <a:lnTo>
                        <a:pt x="111" y="226"/>
                      </a:lnTo>
                      <a:lnTo>
                        <a:pt x="130" y="242"/>
                      </a:lnTo>
                      <a:lnTo>
                        <a:pt x="137" y="249"/>
                      </a:lnTo>
                      <a:lnTo>
                        <a:pt x="139" y="251"/>
                      </a:lnTo>
                      <a:lnTo>
                        <a:pt x="143" y="253"/>
                      </a:lnTo>
                      <a:lnTo>
                        <a:pt x="145" y="256"/>
                      </a:lnTo>
                      <a:lnTo>
                        <a:pt x="153" y="263"/>
                      </a:lnTo>
                      <a:lnTo>
                        <a:pt x="166" y="276"/>
                      </a:lnTo>
                      <a:lnTo>
                        <a:pt x="172" y="284"/>
                      </a:lnTo>
                      <a:lnTo>
                        <a:pt x="172" y="288"/>
                      </a:lnTo>
                      <a:lnTo>
                        <a:pt x="175" y="292"/>
                      </a:lnTo>
                      <a:lnTo>
                        <a:pt x="175" y="294"/>
                      </a:lnTo>
                      <a:lnTo>
                        <a:pt x="177" y="296"/>
                      </a:lnTo>
                      <a:lnTo>
                        <a:pt x="177" y="300"/>
                      </a:lnTo>
                      <a:lnTo>
                        <a:pt x="178" y="301"/>
                      </a:lnTo>
                      <a:lnTo>
                        <a:pt x="181" y="305"/>
                      </a:lnTo>
                      <a:lnTo>
                        <a:pt x="183" y="305"/>
                      </a:lnTo>
                      <a:lnTo>
                        <a:pt x="183" y="306"/>
                      </a:lnTo>
                      <a:lnTo>
                        <a:pt x="185" y="308"/>
                      </a:lnTo>
                      <a:lnTo>
                        <a:pt x="187" y="312"/>
                      </a:lnTo>
                      <a:lnTo>
                        <a:pt x="189" y="313"/>
                      </a:lnTo>
                      <a:lnTo>
                        <a:pt x="191" y="317"/>
                      </a:lnTo>
                      <a:lnTo>
                        <a:pt x="191" y="318"/>
                      </a:lnTo>
                      <a:lnTo>
                        <a:pt x="193" y="320"/>
                      </a:lnTo>
                      <a:lnTo>
                        <a:pt x="194" y="321"/>
                      </a:lnTo>
                      <a:lnTo>
                        <a:pt x="198" y="328"/>
                      </a:lnTo>
                      <a:lnTo>
                        <a:pt x="199" y="331"/>
                      </a:lnTo>
                      <a:lnTo>
                        <a:pt x="200" y="333"/>
                      </a:lnTo>
                      <a:lnTo>
                        <a:pt x="201" y="336"/>
                      </a:lnTo>
                      <a:lnTo>
                        <a:pt x="203" y="339"/>
                      </a:lnTo>
                      <a:lnTo>
                        <a:pt x="204" y="343"/>
                      </a:lnTo>
                      <a:lnTo>
                        <a:pt x="204" y="342"/>
                      </a:lnTo>
                      <a:lnTo>
                        <a:pt x="204" y="343"/>
                      </a:lnTo>
                      <a:lnTo>
                        <a:pt x="205" y="342"/>
                      </a:lnTo>
                      <a:lnTo>
                        <a:pt x="209" y="346"/>
                      </a:lnTo>
                      <a:lnTo>
                        <a:pt x="212" y="351"/>
                      </a:lnTo>
                      <a:lnTo>
                        <a:pt x="213" y="350"/>
                      </a:lnTo>
                      <a:lnTo>
                        <a:pt x="213" y="351"/>
                      </a:lnTo>
                      <a:lnTo>
                        <a:pt x="215" y="353"/>
                      </a:lnTo>
                      <a:lnTo>
                        <a:pt x="217" y="356"/>
                      </a:lnTo>
                      <a:lnTo>
                        <a:pt x="219" y="358"/>
                      </a:lnTo>
                      <a:lnTo>
                        <a:pt x="222" y="361"/>
                      </a:lnTo>
                      <a:lnTo>
                        <a:pt x="225" y="366"/>
                      </a:lnTo>
                      <a:lnTo>
                        <a:pt x="226" y="368"/>
                      </a:lnTo>
                      <a:lnTo>
                        <a:pt x="229" y="371"/>
                      </a:lnTo>
                      <a:lnTo>
                        <a:pt x="230" y="374"/>
                      </a:lnTo>
                      <a:lnTo>
                        <a:pt x="230" y="373"/>
                      </a:lnTo>
                      <a:lnTo>
                        <a:pt x="230" y="374"/>
                      </a:lnTo>
                      <a:lnTo>
                        <a:pt x="236" y="379"/>
                      </a:lnTo>
                      <a:lnTo>
                        <a:pt x="237" y="381"/>
                      </a:lnTo>
                      <a:lnTo>
                        <a:pt x="238" y="381"/>
                      </a:lnTo>
                      <a:lnTo>
                        <a:pt x="239" y="382"/>
                      </a:lnTo>
                      <a:lnTo>
                        <a:pt x="244" y="388"/>
                      </a:lnTo>
                      <a:lnTo>
                        <a:pt x="248" y="396"/>
                      </a:lnTo>
                      <a:lnTo>
                        <a:pt x="249" y="397"/>
                      </a:lnTo>
                      <a:lnTo>
                        <a:pt x="249" y="399"/>
                      </a:lnTo>
                      <a:lnTo>
                        <a:pt x="250" y="398"/>
                      </a:lnTo>
                      <a:lnTo>
                        <a:pt x="251" y="400"/>
                      </a:lnTo>
                      <a:lnTo>
                        <a:pt x="253" y="401"/>
                      </a:lnTo>
                      <a:lnTo>
                        <a:pt x="255" y="401"/>
                      </a:lnTo>
                      <a:lnTo>
                        <a:pt x="257" y="403"/>
                      </a:lnTo>
                      <a:lnTo>
                        <a:pt x="256" y="404"/>
                      </a:lnTo>
                      <a:lnTo>
                        <a:pt x="257" y="404"/>
                      </a:lnTo>
                      <a:lnTo>
                        <a:pt x="258" y="404"/>
                      </a:lnTo>
                      <a:lnTo>
                        <a:pt x="264" y="404"/>
                      </a:lnTo>
                      <a:lnTo>
                        <a:pt x="265" y="404"/>
                      </a:lnTo>
                      <a:lnTo>
                        <a:pt x="264" y="401"/>
                      </a:lnTo>
                      <a:lnTo>
                        <a:pt x="263" y="396"/>
                      </a:lnTo>
                      <a:lnTo>
                        <a:pt x="263" y="395"/>
                      </a:lnTo>
                      <a:lnTo>
                        <a:pt x="262" y="394"/>
                      </a:lnTo>
                      <a:lnTo>
                        <a:pt x="264" y="375"/>
                      </a:lnTo>
                      <a:lnTo>
                        <a:pt x="263" y="374"/>
                      </a:lnTo>
                      <a:lnTo>
                        <a:pt x="262" y="371"/>
                      </a:lnTo>
                      <a:lnTo>
                        <a:pt x="262" y="370"/>
                      </a:lnTo>
                      <a:lnTo>
                        <a:pt x="264" y="367"/>
                      </a:lnTo>
                      <a:lnTo>
                        <a:pt x="268" y="365"/>
                      </a:lnTo>
                      <a:lnTo>
                        <a:pt x="272" y="366"/>
                      </a:lnTo>
                      <a:lnTo>
                        <a:pt x="272" y="358"/>
                      </a:lnTo>
                      <a:lnTo>
                        <a:pt x="272" y="353"/>
                      </a:lnTo>
                      <a:lnTo>
                        <a:pt x="270" y="348"/>
                      </a:lnTo>
                      <a:lnTo>
                        <a:pt x="264" y="348"/>
                      </a:lnTo>
                      <a:lnTo>
                        <a:pt x="260" y="348"/>
                      </a:lnTo>
                      <a:lnTo>
                        <a:pt x="259" y="346"/>
                      </a:lnTo>
                      <a:lnTo>
                        <a:pt x="259" y="344"/>
                      </a:lnTo>
                      <a:lnTo>
                        <a:pt x="257" y="341"/>
                      </a:lnTo>
                      <a:lnTo>
                        <a:pt x="256" y="336"/>
                      </a:lnTo>
                      <a:lnTo>
                        <a:pt x="253" y="330"/>
                      </a:lnTo>
                      <a:lnTo>
                        <a:pt x="251" y="328"/>
                      </a:lnTo>
                      <a:lnTo>
                        <a:pt x="250" y="325"/>
                      </a:lnTo>
                      <a:lnTo>
                        <a:pt x="248" y="322"/>
                      </a:lnTo>
                      <a:lnTo>
                        <a:pt x="247" y="320"/>
                      </a:lnTo>
                      <a:lnTo>
                        <a:pt x="246" y="310"/>
                      </a:lnTo>
                      <a:lnTo>
                        <a:pt x="242" y="302"/>
                      </a:lnTo>
                      <a:lnTo>
                        <a:pt x="239" y="297"/>
                      </a:lnTo>
                      <a:lnTo>
                        <a:pt x="237" y="287"/>
                      </a:lnTo>
                      <a:lnTo>
                        <a:pt x="238" y="280"/>
                      </a:lnTo>
                      <a:lnTo>
                        <a:pt x="236" y="275"/>
                      </a:lnTo>
                      <a:lnTo>
                        <a:pt x="236" y="271"/>
                      </a:lnTo>
                      <a:lnTo>
                        <a:pt x="230" y="256"/>
                      </a:lnTo>
                      <a:lnTo>
                        <a:pt x="228" y="254"/>
                      </a:lnTo>
                      <a:lnTo>
                        <a:pt x="224" y="246"/>
                      </a:lnTo>
                      <a:lnTo>
                        <a:pt x="223" y="245"/>
                      </a:lnTo>
                      <a:lnTo>
                        <a:pt x="219" y="242"/>
                      </a:lnTo>
                      <a:lnTo>
                        <a:pt x="215" y="244"/>
                      </a:lnTo>
                      <a:lnTo>
                        <a:pt x="211" y="244"/>
                      </a:lnTo>
                      <a:lnTo>
                        <a:pt x="210" y="245"/>
                      </a:lnTo>
                      <a:lnTo>
                        <a:pt x="206" y="245"/>
                      </a:lnTo>
                      <a:lnTo>
                        <a:pt x="204" y="247"/>
                      </a:lnTo>
                      <a:lnTo>
                        <a:pt x="199" y="249"/>
                      </a:lnTo>
                      <a:lnTo>
                        <a:pt x="196" y="245"/>
                      </a:lnTo>
                      <a:lnTo>
                        <a:pt x="192" y="237"/>
                      </a:lnTo>
                      <a:lnTo>
                        <a:pt x="191" y="232"/>
                      </a:lnTo>
                      <a:lnTo>
                        <a:pt x="190" y="229"/>
                      </a:lnTo>
                      <a:lnTo>
                        <a:pt x="187" y="222"/>
                      </a:lnTo>
                      <a:lnTo>
                        <a:pt x="184" y="217"/>
                      </a:lnTo>
                      <a:lnTo>
                        <a:pt x="182" y="211"/>
                      </a:lnTo>
                      <a:lnTo>
                        <a:pt x="179" y="207"/>
                      </a:lnTo>
                      <a:lnTo>
                        <a:pt x="175" y="202"/>
                      </a:lnTo>
                      <a:lnTo>
                        <a:pt x="173" y="202"/>
                      </a:lnTo>
                      <a:lnTo>
                        <a:pt x="172" y="201"/>
                      </a:lnTo>
                      <a:lnTo>
                        <a:pt x="170" y="200"/>
                      </a:lnTo>
                      <a:lnTo>
                        <a:pt x="166" y="196"/>
                      </a:lnTo>
                      <a:lnTo>
                        <a:pt x="164" y="188"/>
                      </a:lnTo>
                      <a:lnTo>
                        <a:pt x="160" y="179"/>
                      </a:lnTo>
                      <a:lnTo>
                        <a:pt x="160" y="171"/>
                      </a:lnTo>
                      <a:lnTo>
                        <a:pt x="159" y="164"/>
                      </a:lnTo>
                      <a:lnTo>
                        <a:pt x="160" y="157"/>
                      </a:lnTo>
                      <a:lnTo>
                        <a:pt x="161" y="151"/>
                      </a:lnTo>
                      <a:lnTo>
                        <a:pt x="162" y="148"/>
                      </a:lnTo>
                      <a:lnTo>
                        <a:pt x="163" y="141"/>
                      </a:lnTo>
                      <a:lnTo>
                        <a:pt x="163" y="135"/>
                      </a:lnTo>
                      <a:lnTo>
                        <a:pt x="163" y="130"/>
                      </a:lnTo>
                      <a:lnTo>
                        <a:pt x="162" y="123"/>
                      </a:lnTo>
                      <a:lnTo>
                        <a:pt x="159" y="118"/>
                      </a:lnTo>
                      <a:lnTo>
                        <a:pt x="153" y="108"/>
                      </a:lnTo>
                      <a:lnTo>
                        <a:pt x="147" y="107"/>
                      </a:lnTo>
                      <a:lnTo>
                        <a:pt x="146" y="103"/>
                      </a:lnTo>
                      <a:lnTo>
                        <a:pt x="145" y="93"/>
                      </a:lnTo>
                      <a:lnTo>
                        <a:pt x="145" y="90"/>
                      </a:lnTo>
                      <a:lnTo>
                        <a:pt x="141" y="87"/>
                      </a:lnTo>
                      <a:lnTo>
                        <a:pt x="137" y="87"/>
                      </a:lnTo>
                      <a:lnTo>
                        <a:pt x="132" y="87"/>
                      </a:lnTo>
                      <a:lnTo>
                        <a:pt x="123" y="84"/>
                      </a:lnTo>
                      <a:lnTo>
                        <a:pt x="120" y="84"/>
                      </a:lnTo>
                      <a:lnTo>
                        <a:pt x="117" y="82"/>
                      </a:lnTo>
                      <a:lnTo>
                        <a:pt x="117" y="80"/>
                      </a:lnTo>
                      <a:lnTo>
                        <a:pt x="114" y="77"/>
                      </a:lnTo>
                      <a:lnTo>
                        <a:pt x="113" y="67"/>
                      </a:lnTo>
                      <a:lnTo>
                        <a:pt x="113" y="59"/>
                      </a:lnTo>
                      <a:lnTo>
                        <a:pt x="110" y="44"/>
                      </a:lnTo>
                      <a:lnTo>
                        <a:pt x="106" y="37"/>
                      </a:lnTo>
                      <a:lnTo>
                        <a:pt x="105" y="26"/>
                      </a:lnTo>
                      <a:lnTo>
                        <a:pt x="101" y="21"/>
                      </a:lnTo>
                      <a:lnTo>
                        <a:pt x="101" y="15"/>
                      </a:lnTo>
                      <a:lnTo>
                        <a:pt x="98" y="9"/>
                      </a:lnTo>
                      <a:lnTo>
                        <a:pt x="92" y="6"/>
                      </a:lnTo>
                      <a:lnTo>
                        <a:pt x="87" y="1"/>
                      </a:lnTo>
                      <a:lnTo>
                        <a:pt x="84" y="1"/>
                      </a:lnTo>
                      <a:lnTo>
                        <a:pt x="82" y="1"/>
                      </a:lnTo>
                      <a:lnTo>
                        <a:pt x="81" y="1"/>
                      </a:lnTo>
                      <a:lnTo>
                        <a:pt x="79" y="0"/>
                      </a:lnTo>
                      <a:lnTo>
                        <a:pt x="71" y="6"/>
                      </a:lnTo>
                      <a:lnTo>
                        <a:pt x="71" y="14"/>
                      </a:lnTo>
                      <a:lnTo>
                        <a:pt x="73" y="19"/>
                      </a:lnTo>
                      <a:lnTo>
                        <a:pt x="71" y="22"/>
                      </a:lnTo>
                      <a:lnTo>
                        <a:pt x="64" y="32"/>
                      </a:lnTo>
                      <a:lnTo>
                        <a:pt x="54" y="41"/>
                      </a:lnTo>
                      <a:lnTo>
                        <a:pt x="31" y="57"/>
                      </a:lnTo>
                      <a:lnTo>
                        <a:pt x="20" y="66"/>
                      </a:lnTo>
                      <a:lnTo>
                        <a:pt x="18" y="58"/>
                      </a:lnTo>
                      <a:lnTo>
                        <a:pt x="16" y="58"/>
                      </a:lnTo>
                      <a:lnTo>
                        <a:pt x="15" y="61"/>
                      </a:lnTo>
                      <a:lnTo>
                        <a:pt x="16" y="62"/>
                      </a:lnTo>
                      <a:lnTo>
                        <a:pt x="13" y="65"/>
                      </a:lnTo>
                      <a:lnTo>
                        <a:pt x="10" y="73"/>
                      </a:lnTo>
                      <a:lnTo>
                        <a:pt x="6" y="80"/>
                      </a:lnTo>
                      <a:lnTo>
                        <a:pt x="5" y="81"/>
                      </a:lnTo>
                      <a:lnTo>
                        <a:pt x="1" y="87"/>
                      </a:lnTo>
                      <a:lnTo>
                        <a:pt x="1" y="90"/>
                      </a:lnTo>
                      <a:lnTo>
                        <a:pt x="0" y="93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chemeClr val="tx1">
                      <a:lumMod val="8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/>
                </a:p>
              </p:txBody>
            </p:sp>
            <p:sp>
              <p:nvSpPr>
                <p:cNvPr id="16422" name="Freeform 29"/>
                <p:cNvSpPr>
                  <a:spLocks/>
                </p:cNvSpPr>
                <p:nvPr/>
              </p:nvSpPr>
              <p:spPr bwMode="auto">
                <a:xfrm>
                  <a:off x="1846263" y="1047750"/>
                  <a:ext cx="1401762" cy="1938338"/>
                </a:xfrm>
                <a:custGeom>
                  <a:avLst/>
                  <a:gdLst>
                    <a:gd name="T0" fmla="*/ 2147483647 w 431"/>
                    <a:gd name="T1" fmla="*/ 2147483647 h 569"/>
                    <a:gd name="T2" fmla="*/ 2147483647 w 431"/>
                    <a:gd name="T3" fmla="*/ 2147483647 h 569"/>
                    <a:gd name="T4" fmla="*/ 2147483647 w 431"/>
                    <a:gd name="T5" fmla="*/ 2147483647 h 569"/>
                    <a:gd name="T6" fmla="*/ 2147483647 w 431"/>
                    <a:gd name="T7" fmla="*/ 2147483647 h 569"/>
                    <a:gd name="T8" fmla="*/ 2147483647 w 431"/>
                    <a:gd name="T9" fmla="*/ 2147483647 h 569"/>
                    <a:gd name="T10" fmla="*/ 2147483647 w 431"/>
                    <a:gd name="T11" fmla="*/ 2147483647 h 569"/>
                    <a:gd name="T12" fmla="*/ 2147483647 w 431"/>
                    <a:gd name="T13" fmla="*/ 2147483647 h 569"/>
                    <a:gd name="T14" fmla="*/ 2147483647 w 431"/>
                    <a:gd name="T15" fmla="*/ 2147483647 h 569"/>
                    <a:gd name="T16" fmla="*/ 2147483647 w 431"/>
                    <a:gd name="T17" fmla="*/ 2147483647 h 569"/>
                    <a:gd name="T18" fmla="*/ 2147483647 w 431"/>
                    <a:gd name="T19" fmla="*/ 2147483647 h 569"/>
                    <a:gd name="T20" fmla="*/ 2147483647 w 431"/>
                    <a:gd name="T21" fmla="*/ 2147483647 h 569"/>
                    <a:gd name="T22" fmla="*/ 2147483647 w 431"/>
                    <a:gd name="T23" fmla="*/ 2147483647 h 569"/>
                    <a:gd name="T24" fmla="*/ 2147483647 w 431"/>
                    <a:gd name="T25" fmla="*/ 2147483647 h 569"/>
                    <a:gd name="T26" fmla="*/ 2147483647 w 431"/>
                    <a:gd name="T27" fmla="*/ 2147483647 h 569"/>
                    <a:gd name="T28" fmla="*/ 2147483647 w 431"/>
                    <a:gd name="T29" fmla="*/ 2147483647 h 569"/>
                    <a:gd name="T30" fmla="*/ 2147483647 w 431"/>
                    <a:gd name="T31" fmla="*/ 2147483647 h 569"/>
                    <a:gd name="T32" fmla="*/ 2147483647 w 431"/>
                    <a:gd name="T33" fmla="*/ 2147483647 h 569"/>
                    <a:gd name="T34" fmla="*/ 2147483647 w 431"/>
                    <a:gd name="T35" fmla="*/ 2147483647 h 569"/>
                    <a:gd name="T36" fmla="*/ 2147483647 w 431"/>
                    <a:gd name="T37" fmla="*/ 2147483647 h 569"/>
                    <a:gd name="T38" fmla="*/ 2147483647 w 431"/>
                    <a:gd name="T39" fmla="*/ 2147483647 h 569"/>
                    <a:gd name="T40" fmla="*/ 2147483647 w 431"/>
                    <a:gd name="T41" fmla="*/ 2147483647 h 569"/>
                    <a:gd name="T42" fmla="*/ 2147483647 w 431"/>
                    <a:gd name="T43" fmla="*/ 2147483647 h 569"/>
                    <a:gd name="T44" fmla="*/ 2147483647 w 431"/>
                    <a:gd name="T45" fmla="*/ 2147483647 h 569"/>
                    <a:gd name="T46" fmla="*/ 2147483647 w 431"/>
                    <a:gd name="T47" fmla="*/ 2147483647 h 569"/>
                    <a:gd name="T48" fmla="*/ 2147483647 w 431"/>
                    <a:gd name="T49" fmla="*/ 2147483647 h 569"/>
                    <a:gd name="T50" fmla="*/ 2147483647 w 431"/>
                    <a:gd name="T51" fmla="*/ 2147483647 h 569"/>
                    <a:gd name="T52" fmla="*/ 2147483647 w 431"/>
                    <a:gd name="T53" fmla="*/ 2147483647 h 569"/>
                    <a:gd name="T54" fmla="*/ 2147483647 w 431"/>
                    <a:gd name="T55" fmla="*/ 2147483647 h 569"/>
                    <a:gd name="T56" fmla="*/ 2147483647 w 431"/>
                    <a:gd name="T57" fmla="*/ 2147483647 h 569"/>
                    <a:gd name="T58" fmla="*/ 2147483647 w 431"/>
                    <a:gd name="T59" fmla="*/ 2147483647 h 569"/>
                    <a:gd name="T60" fmla="*/ 2147483647 w 431"/>
                    <a:gd name="T61" fmla="*/ 2147483647 h 569"/>
                    <a:gd name="T62" fmla="*/ 2147483647 w 431"/>
                    <a:gd name="T63" fmla="*/ 2147483647 h 569"/>
                    <a:gd name="T64" fmla="*/ 2147483647 w 431"/>
                    <a:gd name="T65" fmla="*/ 2147483647 h 569"/>
                    <a:gd name="T66" fmla="*/ 2147483647 w 431"/>
                    <a:gd name="T67" fmla="*/ 2147483647 h 569"/>
                    <a:gd name="T68" fmla="*/ 2147483647 w 431"/>
                    <a:gd name="T69" fmla="*/ 2147483647 h 569"/>
                    <a:gd name="T70" fmla="*/ 2147483647 w 431"/>
                    <a:gd name="T71" fmla="*/ 2147483647 h 569"/>
                    <a:gd name="T72" fmla="*/ 2147483647 w 431"/>
                    <a:gd name="T73" fmla="*/ 2147483647 h 569"/>
                    <a:gd name="T74" fmla="*/ 2147483647 w 431"/>
                    <a:gd name="T75" fmla="*/ 2147483647 h 569"/>
                    <a:gd name="T76" fmla="*/ 2147483647 w 431"/>
                    <a:gd name="T77" fmla="*/ 2147483647 h 569"/>
                    <a:gd name="T78" fmla="*/ 2147483647 w 431"/>
                    <a:gd name="T79" fmla="*/ 2147483647 h 569"/>
                    <a:gd name="T80" fmla="*/ 2147483647 w 431"/>
                    <a:gd name="T81" fmla="*/ 2147483647 h 569"/>
                    <a:gd name="T82" fmla="*/ 2147483647 w 431"/>
                    <a:gd name="T83" fmla="*/ 2147483647 h 569"/>
                    <a:gd name="T84" fmla="*/ 2147483647 w 431"/>
                    <a:gd name="T85" fmla="*/ 2147483647 h 569"/>
                    <a:gd name="T86" fmla="*/ 2147483647 w 431"/>
                    <a:gd name="T87" fmla="*/ 2147483647 h 569"/>
                    <a:gd name="T88" fmla="*/ 2147483647 w 431"/>
                    <a:gd name="T89" fmla="*/ 2147483647 h 569"/>
                    <a:gd name="T90" fmla="*/ 2147483647 w 431"/>
                    <a:gd name="T91" fmla="*/ 2147483647 h 569"/>
                    <a:gd name="T92" fmla="*/ 2147483647 w 431"/>
                    <a:gd name="T93" fmla="*/ 2147483647 h 569"/>
                    <a:gd name="T94" fmla="*/ 2147483647 w 431"/>
                    <a:gd name="T95" fmla="*/ 2147483647 h 569"/>
                    <a:gd name="T96" fmla="*/ 2147483647 w 431"/>
                    <a:gd name="T97" fmla="*/ 2147483647 h 569"/>
                    <a:gd name="T98" fmla="*/ 2147483647 w 431"/>
                    <a:gd name="T99" fmla="*/ 2147483647 h 569"/>
                    <a:gd name="T100" fmla="*/ 2147483647 w 431"/>
                    <a:gd name="T101" fmla="*/ 2147483647 h 569"/>
                    <a:gd name="T102" fmla="*/ 2147483647 w 431"/>
                    <a:gd name="T103" fmla="*/ 2147483647 h 569"/>
                    <a:gd name="T104" fmla="*/ 2147483647 w 431"/>
                    <a:gd name="T105" fmla="*/ 2147483647 h 569"/>
                    <a:gd name="T106" fmla="*/ 2147483647 w 431"/>
                    <a:gd name="T107" fmla="*/ 2147483647 h 569"/>
                    <a:gd name="T108" fmla="*/ 2147483647 w 431"/>
                    <a:gd name="T109" fmla="*/ 2147483647 h 569"/>
                    <a:gd name="T110" fmla="*/ 2147483647 w 431"/>
                    <a:gd name="T111" fmla="*/ 2147483647 h 569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431"/>
                    <a:gd name="T169" fmla="*/ 0 h 569"/>
                    <a:gd name="T170" fmla="*/ 431 w 431"/>
                    <a:gd name="T171" fmla="*/ 569 h 569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431" h="569">
                      <a:moveTo>
                        <a:pt x="415" y="139"/>
                      </a:moveTo>
                      <a:lnTo>
                        <a:pt x="410" y="147"/>
                      </a:lnTo>
                      <a:lnTo>
                        <a:pt x="414" y="147"/>
                      </a:lnTo>
                      <a:lnTo>
                        <a:pt x="415" y="161"/>
                      </a:lnTo>
                      <a:lnTo>
                        <a:pt x="421" y="198"/>
                      </a:lnTo>
                      <a:lnTo>
                        <a:pt x="428" y="217"/>
                      </a:lnTo>
                      <a:lnTo>
                        <a:pt x="430" y="243"/>
                      </a:lnTo>
                      <a:lnTo>
                        <a:pt x="424" y="304"/>
                      </a:lnTo>
                      <a:lnTo>
                        <a:pt x="419" y="303"/>
                      </a:lnTo>
                      <a:lnTo>
                        <a:pt x="421" y="315"/>
                      </a:lnTo>
                      <a:lnTo>
                        <a:pt x="422" y="334"/>
                      </a:lnTo>
                      <a:lnTo>
                        <a:pt x="424" y="350"/>
                      </a:lnTo>
                      <a:lnTo>
                        <a:pt x="423" y="359"/>
                      </a:lnTo>
                      <a:lnTo>
                        <a:pt x="421" y="367"/>
                      </a:lnTo>
                      <a:lnTo>
                        <a:pt x="423" y="376"/>
                      </a:lnTo>
                      <a:lnTo>
                        <a:pt x="422" y="384"/>
                      </a:lnTo>
                      <a:lnTo>
                        <a:pt x="422" y="389"/>
                      </a:lnTo>
                      <a:lnTo>
                        <a:pt x="424" y="395"/>
                      </a:lnTo>
                      <a:lnTo>
                        <a:pt x="424" y="397"/>
                      </a:lnTo>
                      <a:lnTo>
                        <a:pt x="417" y="403"/>
                      </a:lnTo>
                      <a:lnTo>
                        <a:pt x="409" y="398"/>
                      </a:lnTo>
                      <a:lnTo>
                        <a:pt x="405" y="397"/>
                      </a:lnTo>
                      <a:lnTo>
                        <a:pt x="396" y="398"/>
                      </a:lnTo>
                      <a:lnTo>
                        <a:pt x="394" y="397"/>
                      </a:lnTo>
                      <a:lnTo>
                        <a:pt x="392" y="396"/>
                      </a:lnTo>
                      <a:lnTo>
                        <a:pt x="390" y="395"/>
                      </a:lnTo>
                      <a:lnTo>
                        <a:pt x="388" y="396"/>
                      </a:lnTo>
                      <a:lnTo>
                        <a:pt x="388" y="397"/>
                      </a:lnTo>
                      <a:lnTo>
                        <a:pt x="384" y="400"/>
                      </a:lnTo>
                      <a:lnTo>
                        <a:pt x="382" y="402"/>
                      </a:lnTo>
                      <a:lnTo>
                        <a:pt x="382" y="404"/>
                      </a:lnTo>
                      <a:lnTo>
                        <a:pt x="382" y="409"/>
                      </a:lnTo>
                      <a:lnTo>
                        <a:pt x="386" y="417"/>
                      </a:lnTo>
                      <a:lnTo>
                        <a:pt x="388" y="419"/>
                      </a:lnTo>
                      <a:lnTo>
                        <a:pt x="388" y="421"/>
                      </a:lnTo>
                      <a:lnTo>
                        <a:pt x="390" y="422"/>
                      </a:lnTo>
                      <a:lnTo>
                        <a:pt x="393" y="424"/>
                      </a:lnTo>
                      <a:lnTo>
                        <a:pt x="395" y="428"/>
                      </a:lnTo>
                      <a:lnTo>
                        <a:pt x="399" y="440"/>
                      </a:lnTo>
                      <a:lnTo>
                        <a:pt x="407" y="449"/>
                      </a:lnTo>
                      <a:lnTo>
                        <a:pt x="407" y="454"/>
                      </a:lnTo>
                      <a:lnTo>
                        <a:pt x="407" y="457"/>
                      </a:lnTo>
                      <a:lnTo>
                        <a:pt x="412" y="462"/>
                      </a:lnTo>
                      <a:lnTo>
                        <a:pt x="415" y="470"/>
                      </a:lnTo>
                      <a:lnTo>
                        <a:pt x="417" y="479"/>
                      </a:lnTo>
                      <a:lnTo>
                        <a:pt x="413" y="482"/>
                      </a:lnTo>
                      <a:lnTo>
                        <a:pt x="410" y="487"/>
                      </a:lnTo>
                      <a:lnTo>
                        <a:pt x="409" y="489"/>
                      </a:lnTo>
                      <a:lnTo>
                        <a:pt x="409" y="495"/>
                      </a:lnTo>
                      <a:lnTo>
                        <a:pt x="412" y="500"/>
                      </a:lnTo>
                      <a:lnTo>
                        <a:pt x="417" y="503"/>
                      </a:lnTo>
                      <a:lnTo>
                        <a:pt x="421" y="508"/>
                      </a:lnTo>
                      <a:lnTo>
                        <a:pt x="421" y="517"/>
                      </a:lnTo>
                      <a:lnTo>
                        <a:pt x="422" y="522"/>
                      </a:lnTo>
                      <a:lnTo>
                        <a:pt x="421" y="525"/>
                      </a:lnTo>
                      <a:lnTo>
                        <a:pt x="414" y="535"/>
                      </a:lnTo>
                      <a:lnTo>
                        <a:pt x="403" y="543"/>
                      </a:lnTo>
                      <a:lnTo>
                        <a:pt x="380" y="560"/>
                      </a:lnTo>
                      <a:lnTo>
                        <a:pt x="370" y="568"/>
                      </a:lnTo>
                      <a:lnTo>
                        <a:pt x="367" y="560"/>
                      </a:lnTo>
                      <a:lnTo>
                        <a:pt x="365" y="560"/>
                      </a:lnTo>
                      <a:lnTo>
                        <a:pt x="365" y="548"/>
                      </a:lnTo>
                      <a:lnTo>
                        <a:pt x="363" y="543"/>
                      </a:lnTo>
                      <a:lnTo>
                        <a:pt x="361" y="541"/>
                      </a:lnTo>
                      <a:lnTo>
                        <a:pt x="359" y="540"/>
                      </a:lnTo>
                      <a:lnTo>
                        <a:pt x="358" y="537"/>
                      </a:lnTo>
                      <a:lnTo>
                        <a:pt x="356" y="534"/>
                      </a:lnTo>
                      <a:lnTo>
                        <a:pt x="350" y="532"/>
                      </a:lnTo>
                      <a:lnTo>
                        <a:pt x="348" y="532"/>
                      </a:lnTo>
                      <a:lnTo>
                        <a:pt x="346" y="530"/>
                      </a:lnTo>
                      <a:lnTo>
                        <a:pt x="342" y="530"/>
                      </a:lnTo>
                      <a:lnTo>
                        <a:pt x="339" y="530"/>
                      </a:lnTo>
                      <a:lnTo>
                        <a:pt x="338" y="531"/>
                      </a:lnTo>
                      <a:lnTo>
                        <a:pt x="338" y="532"/>
                      </a:lnTo>
                      <a:lnTo>
                        <a:pt x="337" y="532"/>
                      </a:lnTo>
                      <a:lnTo>
                        <a:pt x="334" y="530"/>
                      </a:lnTo>
                      <a:lnTo>
                        <a:pt x="332" y="530"/>
                      </a:lnTo>
                      <a:lnTo>
                        <a:pt x="331" y="527"/>
                      </a:lnTo>
                      <a:lnTo>
                        <a:pt x="330" y="527"/>
                      </a:lnTo>
                      <a:lnTo>
                        <a:pt x="326" y="523"/>
                      </a:lnTo>
                      <a:lnTo>
                        <a:pt x="323" y="510"/>
                      </a:lnTo>
                      <a:lnTo>
                        <a:pt x="320" y="503"/>
                      </a:lnTo>
                      <a:lnTo>
                        <a:pt x="321" y="502"/>
                      </a:lnTo>
                      <a:lnTo>
                        <a:pt x="323" y="501"/>
                      </a:lnTo>
                      <a:lnTo>
                        <a:pt x="323" y="497"/>
                      </a:lnTo>
                      <a:lnTo>
                        <a:pt x="320" y="495"/>
                      </a:lnTo>
                      <a:lnTo>
                        <a:pt x="318" y="493"/>
                      </a:lnTo>
                      <a:lnTo>
                        <a:pt x="312" y="495"/>
                      </a:lnTo>
                      <a:lnTo>
                        <a:pt x="311" y="493"/>
                      </a:lnTo>
                      <a:lnTo>
                        <a:pt x="310" y="492"/>
                      </a:lnTo>
                      <a:lnTo>
                        <a:pt x="307" y="492"/>
                      </a:lnTo>
                      <a:lnTo>
                        <a:pt x="302" y="490"/>
                      </a:lnTo>
                      <a:lnTo>
                        <a:pt x="298" y="489"/>
                      </a:lnTo>
                      <a:lnTo>
                        <a:pt x="299" y="489"/>
                      </a:lnTo>
                      <a:lnTo>
                        <a:pt x="297" y="488"/>
                      </a:lnTo>
                      <a:lnTo>
                        <a:pt x="295" y="487"/>
                      </a:lnTo>
                      <a:lnTo>
                        <a:pt x="291" y="482"/>
                      </a:lnTo>
                      <a:lnTo>
                        <a:pt x="291" y="481"/>
                      </a:lnTo>
                      <a:lnTo>
                        <a:pt x="289" y="478"/>
                      </a:lnTo>
                      <a:lnTo>
                        <a:pt x="285" y="475"/>
                      </a:lnTo>
                      <a:lnTo>
                        <a:pt x="283" y="475"/>
                      </a:lnTo>
                      <a:lnTo>
                        <a:pt x="282" y="475"/>
                      </a:lnTo>
                      <a:lnTo>
                        <a:pt x="283" y="474"/>
                      </a:lnTo>
                      <a:lnTo>
                        <a:pt x="285" y="472"/>
                      </a:lnTo>
                      <a:lnTo>
                        <a:pt x="285" y="470"/>
                      </a:lnTo>
                      <a:lnTo>
                        <a:pt x="285" y="469"/>
                      </a:lnTo>
                      <a:lnTo>
                        <a:pt x="283" y="467"/>
                      </a:lnTo>
                      <a:lnTo>
                        <a:pt x="282" y="467"/>
                      </a:lnTo>
                      <a:lnTo>
                        <a:pt x="281" y="467"/>
                      </a:lnTo>
                      <a:lnTo>
                        <a:pt x="279" y="467"/>
                      </a:lnTo>
                      <a:lnTo>
                        <a:pt x="281" y="467"/>
                      </a:lnTo>
                      <a:lnTo>
                        <a:pt x="279" y="465"/>
                      </a:lnTo>
                      <a:lnTo>
                        <a:pt x="279" y="464"/>
                      </a:lnTo>
                      <a:lnTo>
                        <a:pt x="279" y="462"/>
                      </a:lnTo>
                      <a:lnTo>
                        <a:pt x="278" y="462"/>
                      </a:lnTo>
                      <a:lnTo>
                        <a:pt x="277" y="462"/>
                      </a:lnTo>
                      <a:lnTo>
                        <a:pt x="278" y="457"/>
                      </a:lnTo>
                      <a:lnTo>
                        <a:pt x="278" y="455"/>
                      </a:lnTo>
                      <a:lnTo>
                        <a:pt x="277" y="451"/>
                      </a:lnTo>
                      <a:lnTo>
                        <a:pt x="277" y="450"/>
                      </a:lnTo>
                      <a:lnTo>
                        <a:pt x="276" y="449"/>
                      </a:lnTo>
                      <a:lnTo>
                        <a:pt x="276" y="448"/>
                      </a:lnTo>
                      <a:lnTo>
                        <a:pt x="276" y="447"/>
                      </a:lnTo>
                      <a:lnTo>
                        <a:pt x="276" y="443"/>
                      </a:lnTo>
                      <a:lnTo>
                        <a:pt x="277" y="442"/>
                      </a:lnTo>
                      <a:lnTo>
                        <a:pt x="278" y="442"/>
                      </a:lnTo>
                      <a:lnTo>
                        <a:pt x="278" y="440"/>
                      </a:lnTo>
                      <a:lnTo>
                        <a:pt x="278" y="436"/>
                      </a:lnTo>
                      <a:lnTo>
                        <a:pt x="278" y="435"/>
                      </a:lnTo>
                      <a:lnTo>
                        <a:pt x="278" y="433"/>
                      </a:lnTo>
                      <a:lnTo>
                        <a:pt x="277" y="432"/>
                      </a:lnTo>
                      <a:lnTo>
                        <a:pt x="278" y="429"/>
                      </a:lnTo>
                      <a:lnTo>
                        <a:pt x="279" y="429"/>
                      </a:lnTo>
                      <a:lnTo>
                        <a:pt x="281" y="428"/>
                      </a:lnTo>
                      <a:lnTo>
                        <a:pt x="281" y="427"/>
                      </a:lnTo>
                      <a:lnTo>
                        <a:pt x="279" y="426"/>
                      </a:lnTo>
                      <a:lnTo>
                        <a:pt x="277" y="425"/>
                      </a:lnTo>
                      <a:lnTo>
                        <a:pt x="276" y="424"/>
                      </a:lnTo>
                      <a:lnTo>
                        <a:pt x="276" y="423"/>
                      </a:lnTo>
                      <a:lnTo>
                        <a:pt x="275" y="423"/>
                      </a:lnTo>
                      <a:lnTo>
                        <a:pt x="270" y="421"/>
                      </a:lnTo>
                      <a:lnTo>
                        <a:pt x="266" y="419"/>
                      </a:lnTo>
                      <a:lnTo>
                        <a:pt x="262" y="420"/>
                      </a:lnTo>
                      <a:lnTo>
                        <a:pt x="262" y="421"/>
                      </a:lnTo>
                      <a:lnTo>
                        <a:pt x="262" y="422"/>
                      </a:lnTo>
                      <a:lnTo>
                        <a:pt x="261" y="423"/>
                      </a:lnTo>
                      <a:lnTo>
                        <a:pt x="262" y="423"/>
                      </a:lnTo>
                      <a:lnTo>
                        <a:pt x="255" y="421"/>
                      </a:lnTo>
                      <a:lnTo>
                        <a:pt x="255" y="419"/>
                      </a:lnTo>
                      <a:lnTo>
                        <a:pt x="255" y="420"/>
                      </a:lnTo>
                      <a:lnTo>
                        <a:pt x="256" y="419"/>
                      </a:lnTo>
                      <a:lnTo>
                        <a:pt x="255" y="418"/>
                      </a:lnTo>
                      <a:lnTo>
                        <a:pt x="253" y="417"/>
                      </a:lnTo>
                      <a:lnTo>
                        <a:pt x="255" y="417"/>
                      </a:lnTo>
                      <a:lnTo>
                        <a:pt x="253" y="416"/>
                      </a:lnTo>
                      <a:lnTo>
                        <a:pt x="251" y="414"/>
                      </a:lnTo>
                      <a:lnTo>
                        <a:pt x="249" y="416"/>
                      </a:lnTo>
                      <a:lnTo>
                        <a:pt x="249" y="417"/>
                      </a:lnTo>
                      <a:lnTo>
                        <a:pt x="248" y="416"/>
                      </a:lnTo>
                      <a:lnTo>
                        <a:pt x="248" y="417"/>
                      </a:lnTo>
                      <a:lnTo>
                        <a:pt x="249" y="417"/>
                      </a:lnTo>
                      <a:lnTo>
                        <a:pt x="248" y="417"/>
                      </a:lnTo>
                      <a:lnTo>
                        <a:pt x="246" y="417"/>
                      </a:lnTo>
                      <a:lnTo>
                        <a:pt x="245" y="417"/>
                      </a:lnTo>
                      <a:lnTo>
                        <a:pt x="245" y="416"/>
                      </a:lnTo>
                      <a:lnTo>
                        <a:pt x="245" y="414"/>
                      </a:lnTo>
                      <a:lnTo>
                        <a:pt x="244" y="416"/>
                      </a:lnTo>
                      <a:lnTo>
                        <a:pt x="245" y="414"/>
                      </a:lnTo>
                      <a:lnTo>
                        <a:pt x="244" y="413"/>
                      </a:lnTo>
                      <a:lnTo>
                        <a:pt x="243" y="413"/>
                      </a:lnTo>
                      <a:lnTo>
                        <a:pt x="243" y="412"/>
                      </a:lnTo>
                      <a:lnTo>
                        <a:pt x="241" y="412"/>
                      </a:lnTo>
                      <a:lnTo>
                        <a:pt x="239" y="409"/>
                      </a:lnTo>
                      <a:lnTo>
                        <a:pt x="238" y="407"/>
                      </a:lnTo>
                      <a:lnTo>
                        <a:pt x="237" y="407"/>
                      </a:lnTo>
                      <a:lnTo>
                        <a:pt x="237" y="406"/>
                      </a:lnTo>
                      <a:lnTo>
                        <a:pt x="236" y="405"/>
                      </a:lnTo>
                      <a:lnTo>
                        <a:pt x="236" y="406"/>
                      </a:lnTo>
                      <a:lnTo>
                        <a:pt x="236" y="405"/>
                      </a:lnTo>
                      <a:lnTo>
                        <a:pt x="234" y="403"/>
                      </a:lnTo>
                      <a:lnTo>
                        <a:pt x="234" y="402"/>
                      </a:lnTo>
                      <a:lnTo>
                        <a:pt x="233" y="401"/>
                      </a:lnTo>
                      <a:lnTo>
                        <a:pt x="233" y="400"/>
                      </a:lnTo>
                      <a:lnTo>
                        <a:pt x="233" y="399"/>
                      </a:lnTo>
                      <a:lnTo>
                        <a:pt x="232" y="399"/>
                      </a:lnTo>
                      <a:lnTo>
                        <a:pt x="232" y="398"/>
                      </a:lnTo>
                      <a:lnTo>
                        <a:pt x="232" y="397"/>
                      </a:lnTo>
                      <a:lnTo>
                        <a:pt x="231" y="397"/>
                      </a:lnTo>
                      <a:lnTo>
                        <a:pt x="231" y="396"/>
                      </a:lnTo>
                      <a:lnTo>
                        <a:pt x="231" y="394"/>
                      </a:lnTo>
                      <a:lnTo>
                        <a:pt x="230" y="392"/>
                      </a:lnTo>
                      <a:lnTo>
                        <a:pt x="228" y="391"/>
                      </a:lnTo>
                      <a:lnTo>
                        <a:pt x="228" y="390"/>
                      </a:lnTo>
                      <a:lnTo>
                        <a:pt x="228" y="389"/>
                      </a:lnTo>
                      <a:lnTo>
                        <a:pt x="226" y="386"/>
                      </a:lnTo>
                      <a:lnTo>
                        <a:pt x="225" y="385"/>
                      </a:lnTo>
                      <a:lnTo>
                        <a:pt x="224" y="385"/>
                      </a:lnTo>
                      <a:lnTo>
                        <a:pt x="224" y="383"/>
                      </a:lnTo>
                      <a:lnTo>
                        <a:pt x="223" y="382"/>
                      </a:lnTo>
                      <a:lnTo>
                        <a:pt x="223" y="380"/>
                      </a:lnTo>
                      <a:lnTo>
                        <a:pt x="223" y="379"/>
                      </a:lnTo>
                      <a:lnTo>
                        <a:pt x="223" y="378"/>
                      </a:lnTo>
                      <a:lnTo>
                        <a:pt x="221" y="376"/>
                      </a:lnTo>
                      <a:lnTo>
                        <a:pt x="218" y="374"/>
                      </a:lnTo>
                      <a:lnTo>
                        <a:pt x="216" y="374"/>
                      </a:lnTo>
                      <a:lnTo>
                        <a:pt x="211" y="371"/>
                      </a:lnTo>
                      <a:lnTo>
                        <a:pt x="207" y="369"/>
                      </a:lnTo>
                      <a:lnTo>
                        <a:pt x="206" y="369"/>
                      </a:lnTo>
                      <a:lnTo>
                        <a:pt x="206" y="367"/>
                      </a:lnTo>
                      <a:lnTo>
                        <a:pt x="207" y="367"/>
                      </a:lnTo>
                      <a:lnTo>
                        <a:pt x="205" y="364"/>
                      </a:lnTo>
                      <a:lnTo>
                        <a:pt x="205" y="363"/>
                      </a:lnTo>
                      <a:lnTo>
                        <a:pt x="204" y="359"/>
                      </a:lnTo>
                      <a:lnTo>
                        <a:pt x="203" y="359"/>
                      </a:lnTo>
                      <a:lnTo>
                        <a:pt x="203" y="357"/>
                      </a:lnTo>
                      <a:lnTo>
                        <a:pt x="202" y="355"/>
                      </a:lnTo>
                      <a:lnTo>
                        <a:pt x="198" y="351"/>
                      </a:lnTo>
                      <a:lnTo>
                        <a:pt x="196" y="349"/>
                      </a:lnTo>
                      <a:lnTo>
                        <a:pt x="195" y="348"/>
                      </a:lnTo>
                      <a:lnTo>
                        <a:pt x="195" y="347"/>
                      </a:lnTo>
                      <a:lnTo>
                        <a:pt x="194" y="346"/>
                      </a:lnTo>
                      <a:lnTo>
                        <a:pt x="193" y="345"/>
                      </a:lnTo>
                      <a:lnTo>
                        <a:pt x="193" y="343"/>
                      </a:lnTo>
                      <a:lnTo>
                        <a:pt x="192" y="342"/>
                      </a:lnTo>
                      <a:lnTo>
                        <a:pt x="192" y="341"/>
                      </a:lnTo>
                      <a:lnTo>
                        <a:pt x="192" y="335"/>
                      </a:lnTo>
                      <a:lnTo>
                        <a:pt x="186" y="333"/>
                      </a:lnTo>
                      <a:lnTo>
                        <a:pt x="186" y="331"/>
                      </a:lnTo>
                      <a:lnTo>
                        <a:pt x="186" y="330"/>
                      </a:lnTo>
                      <a:lnTo>
                        <a:pt x="184" y="327"/>
                      </a:lnTo>
                      <a:lnTo>
                        <a:pt x="183" y="325"/>
                      </a:lnTo>
                      <a:lnTo>
                        <a:pt x="182" y="324"/>
                      </a:lnTo>
                      <a:lnTo>
                        <a:pt x="178" y="323"/>
                      </a:lnTo>
                      <a:lnTo>
                        <a:pt x="178" y="322"/>
                      </a:lnTo>
                      <a:lnTo>
                        <a:pt x="179" y="321"/>
                      </a:lnTo>
                      <a:lnTo>
                        <a:pt x="178" y="318"/>
                      </a:lnTo>
                      <a:lnTo>
                        <a:pt x="178" y="313"/>
                      </a:lnTo>
                      <a:lnTo>
                        <a:pt x="177" y="313"/>
                      </a:lnTo>
                      <a:lnTo>
                        <a:pt x="178" y="311"/>
                      </a:lnTo>
                      <a:lnTo>
                        <a:pt x="179" y="311"/>
                      </a:lnTo>
                      <a:lnTo>
                        <a:pt x="178" y="307"/>
                      </a:lnTo>
                      <a:lnTo>
                        <a:pt x="177" y="306"/>
                      </a:lnTo>
                      <a:lnTo>
                        <a:pt x="178" y="306"/>
                      </a:lnTo>
                      <a:lnTo>
                        <a:pt x="177" y="305"/>
                      </a:lnTo>
                      <a:lnTo>
                        <a:pt x="176" y="305"/>
                      </a:lnTo>
                      <a:lnTo>
                        <a:pt x="177" y="299"/>
                      </a:lnTo>
                      <a:lnTo>
                        <a:pt x="176" y="296"/>
                      </a:lnTo>
                      <a:lnTo>
                        <a:pt x="176" y="294"/>
                      </a:lnTo>
                      <a:lnTo>
                        <a:pt x="174" y="292"/>
                      </a:lnTo>
                      <a:lnTo>
                        <a:pt x="172" y="291"/>
                      </a:lnTo>
                      <a:lnTo>
                        <a:pt x="169" y="292"/>
                      </a:lnTo>
                      <a:lnTo>
                        <a:pt x="169" y="295"/>
                      </a:lnTo>
                      <a:lnTo>
                        <a:pt x="168" y="292"/>
                      </a:lnTo>
                      <a:lnTo>
                        <a:pt x="165" y="291"/>
                      </a:lnTo>
                      <a:lnTo>
                        <a:pt x="164" y="289"/>
                      </a:lnTo>
                      <a:lnTo>
                        <a:pt x="163" y="287"/>
                      </a:lnTo>
                      <a:lnTo>
                        <a:pt x="167" y="280"/>
                      </a:lnTo>
                      <a:lnTo>
                        <a:pt x="167" y="276"/>
                      </a:lnTo>
                      <a:lnTo>
                        <a:pt x="166" y="276"/>
                      </a:lnTo>
                      <a:lnTo>
                        <a:pt x="165" y="276"/>
                      </a:lnTo>
                      <a:lnTo>
                        <a:pt x="164" y="275"/>
                      </a:lnTo>
                      <a:lnTo>
                        <a:pt x="164" y="272"/>
                      </a:lnTo>
                      <a:lnTo>
                        <a:pt x="162" y="269"/>
                      </a:lnTo>
                      <a:lnTo>
                        <a:pt x="161" y="268"/>
                      </a:lnTo>
                      <a:lnTo>
                        <a:pt x="159" y="266"/>
                      </a:lnTo>
                      <a:lnTo>
                        <a:pt x="157" y="260"/>
                      </a:lnTo>
                      <a:lnTo>
                        <a:pt x="157" y="258"/>
                      </a:lnTo>
                      <a:lnTo>
                        <a:pt x="155" y="258"/>
                      </a:lnTo>
                      <a:lnTo>
                        <a:pt x="153" y="251"/>
                      </a:lnTo>
                      <a:lnTo>
                        <a:pt x="150" y="245"/>
                      </a:lnTo>
                      <a:lnTo>
                        <a:pt x="150" y="242"/>
                      </a:lnTo>
                      <a:lnTo>
                        <a:pt x="149" y="240"/>
                      </a:lnTo>
                      <a:lnTo>
                        <a:pt x="148" y="240"/>
                      </a:lnTo>
                      <a:lnTo>
                        <a:pt x="147" y="239"/>
                      </a:lnTo>
                      <a:lnTo>
                        <a:pt x="146" y="240"/>
                      </a:lnTo>
                      <a:lnTo>
                        <a:pt x="145" y="239"/>
                      </a:lnTo>
                      <a:lnTo>
                        <a:pt x="146" y="228"/>
                      </a:lnTo>
                      <a:lnTo>
                        <a:pt x="144" y="226"/>
                      </a:lnTo>
                      <a:lnTo>
                        <a:pt x="146" y="217"/>
                      </a:lnTo>
                      <a:lnTo>
                        <a:pt x="144" y="212"/>
                      </a:lnTo>
                      <a:lnTo>
                        <a:pt x="143" y="209"/>
                      </a:lnTo>
                      <a:lnTo>
                        <a:pt x="140" y="208"/>
                      </a:lnTo>
                      <a:lnTo>
                        <a:pt x="139" y="208"/>
                      </a:lnTo>
                      <a:lnTo>
                        <a:pt x="140" y="203"/>
                      </a:lnTo>
                      <a:lnTo>
                        <a:pt x="140" y="198"/>
                      </a:lnTo>
                      <a:lnTo>
                        <a:pt x="138" y="192"/>
                      </a:lnTo>
                      <a:lnTo>
                        <a:pt x="133" y="185"/>
                      </a:lnTo>
                      <a:lnTo>
                        <a:pt x="127" y="173"/>
                      </a:lnTo>
                      <a:lnTo>
                        <a:pt x="126" y="170"/>
                      </a:lnTo>
                      <a:lnTo>
                        <a:pt x="126" y="165"/>
                      </a:lnTo>
                      <a:lnTo>
                        <a:pt x="125" y="160"/>
                      </a:lnTo>
                      <a:lnTo>
                        <a:pt x="125" y="159"/>
                      </a:lnTo>
                      <a:lnTo>
                        <a:pt x="127" y="155"/>
                      </a:lnTo>
                      <a:lnTo>
                        <a:pt x="127" y="147"/>
                      </a:lnTo>
                      <a:lnTo>
                        <a:pt x="129" y="147"/>
                      </a:lnTo>
                      <a:lnTo>
                        <a:pt x="127" y="145"/>
                      </a:lnTo>
                      <a:lnTo>
                        <a:pt x="127" y="140"/>
                      </a:lnTo>
                      <a:lnTo>
                        <a:pt x="127" y="139"/>
                      </a:lnTo>
                      <a:lnTo>
                        <a:pt x="127" y="140"/>
                      </a:lnTo>
                      <a:lnTo>
                        <a:pt x="132" y="138"/>
                      </a:lnTo>
                      <a:lnTo>
                        <a:pt x="133" y="136"/>
                      </a:lnTo>
                      <a:lnTo>
                        <a:pt x="132" y="135"/>
                      </a:lnTo>
                      <a:lnTo>
                        <a:pt x="133" y="132"/>
                      </a:lnTo>
                      <a:lnTo>
                        <a:pt x="132" y="130"/>
                      </a:lnTo>
                      <a:lnTo>
                        <a:pt x="131" y="130"/>
                      </a:lnTo>
                      <a:lnTo>
                        <a:pt x="131" y="129"/>
                      </a:lnTo>
                      <a:lnTo>
                        <a:pt x="129" y="128"/>
                      </a:lnTo>
                      <a:lnTo>
                        <a:pt x="127" y="129"/>
                      </a:lnTo>
                      <a:lnTo>
                        <a:pt x="123" y="125"/>
                      </a:lnTo>
                      <a:lnTo>
                        <a:pt x="123" y="123"/>
                      </a:lnTo>
                      <a:lnTo>
                        <a:pt x="120" y="123"/>
                      </a:lnTo>
                      <a:lnTo>
                        <a:pt x="117" y="122"/>
                      </a:lnTo>
                      <a:lnTo>
                        <a:pt x="111" y="120"/>
                      </a:lnTo>
                      <a:lnTo>
                        <a:pt x="108" y="118"/>
                      </a:lnTo>
                      <a:lnTo>
                        <a:pt x="107" y="118"/>
                      </a:lnTo>
                      <a:lnTo>
                        <a:pt x="106" y="118"/>
                      </a:lnTo>
                      <a:lnTo>
                        <a:pt x="100" y="116"/>
                      </a:lnTo>
                      <a:lnTo>
                        <a:pt x="98" y="114"/>
                      </a:lnTo>
                      <a:lnTo>
                        <a:pt x="95" y="114"/>
                      </a:lnTo>
                      <a:lnTo>
                        <a:pt x="94" y="112"/>
                      </a:lnTo>
                      <a:lnTo>
                        <a:pt x="96" y="109"/>
                      </a:lnTo>
                      <a:lnTo>
                        <a:pt x="96" y="107"/>
                      </a:lnTo>
                      <a:lnTo>
                        <a:pt x="95" y="105"/>
                      </a:lnTo>
                      <a:lnTo>
                        <a:pt x="96" y="102"/>
                      </a:lnTo>
                      <a:lnTo>
                        <a:pt x="94" y="99"/>
                      </a:lnTo>
                      <a:lnTo>
                        <a:pt x="92" y="98"/>
                      </a:lnTo>
                      <a:lnTo>
                        <a:pt x="92" y="97"/>
                      </a:lnTo>
                      <a:lnTo>
                        <a:pt x="87" y="94"/>
                      </a:lnTo>
                      <a:lnTo>
                        <a:pt x="86" y="93"/>
                      </a:lnTo>
                      <a:lnTo>
                        <a:pt x="85" y="92"/>
                      </a:lnTo>
                      <a:lnTo>
                        <a:pt x="84" y="92"/>
                      </a:lnTo>
                      <a:lnTo>
                        <a:pt x="83" y="91"/>
                      </a:lnTo>
                      <a:lnTo>
                        <a:pt x="81" y="90"/>
                      </a:lnTo>
                      <a:lnTo>
                        <a:pt x="80" y="91"/>
                      </a:lnTo>
                      <a:lnTo>
                        <a:pt x="79" y="90"/>
                      </a:lnTo>
                      <a:lnTo>
                        <a:pt x="79" y="89"/>
                      </a:lnTo>
                      <a:lnTo>
                        <a:pt x="78" y="89"/>
                      </a:lnTo>
                      <a:lnTo>
                        <a:pt x="77" y="89"/>
                      </a:lnTo>
                      <a:lnTo>
                        <a:pt x="76" y="89"/>
                      </a:lnTo>
                      <a:lnTo>
                        <a:pt x="73" y="89"/>
                      </a:lnTo>
                      <a:lnTo>
                        <a:pt x="73" y="90"/>
                      </a:lnTo>
                      <a:lnTo>
                        <a:pt x="72" y="90"/>
                      </a:lnTo>
                      <a:lnTo>
                        <a:pt x="72" y="91"/>
                      </a:lnTo>
                      <a:lnTo>
                        <a:pt x="70" y="89"/>
                      </a:lnTo>
                      <a:lnTo>
                        <a:pt x="65" y="92"/>
                      </a:lnTo>
                      <a:lnTo>
                        <a:pt x="64" y="94"/>
                      </a:lnTo>
                      <a:lnTo>
                        <a:pt x="63" y="97"/>
                      </a:lnTo>
                      <a:lnTo>
                        <a:pt x="59" y="95"/>
                      </a:lnTo>
                      <a:lnTo>
                        <a:pt x="57" y="93"/>
                      </a:lnTo>
                      <a:lnTo>
                        <a:pt x="54" y="92"/>
                      </a:lnTo>
                      <a:lnTo>
                        <a:pt x="52" y="90"/>
                      </a:lnTo>
                      <a:lnTo>
                        <a:pt x="51" y="89"/>
                      </a:lnTo>
                      <a:lnTo>
                        <a:pt x="50" y="87"/>
                      </a:lnTo>
                      <a:lnTo>
                        <a:pt x="47" y="84"/>
                      </a:lnTo>
                      <a:lnTo>
                        <a:pt x="43" y="82"/>
                      </a:lnTo>
                      <a:lnTo>
                        <a:pt x="41" y="82"/>
                      </a:lnTo>
                      <a:lnTo>
                        <a:pt x="41" y="80"/>
                      </a:lnTo>
                      <a:lnTo>
                        <a:pt x="41" y="79"/>
                      </a:lnTo>
                      <a:lnTo>
                        <a:pt x="39" y="78"/>
                      </a:lnTo>
                      <a:lnTo>
                        <a:pt x="38" y="77"/>
                      </a:lnTo>
                      <a:lnTo>
                        <a:pt x="37" y="76"/>
                      </a:lnTo>
                      <a:lnTo>
                        <a:pt x="36" y="74"/>
                      </a:lnTo>
                      <a:lnTo>
                        <a:pt x="33" y="71"/>
                      </a:lnTo>
                      <a:lnTo>
                        <a:pt x="32" y="70"/>
                      </a:lnTo>
                      <a:lnTo>
                        <a:pt x="30" y="69"/>
                      </a:lnTo>
                      <a:lnTo>
                        <a:pt x="27" y="69"/>
                      </a:lnTo>
                      <a:lnTo>
                        <a:pt x="26" y="69"/>
                      </a:lnTo>
                      <a:lnTo>
                        <a:pt x="24" y="67"/>
                      </a:lnTo>
                      <a:lnTo>
                        <a:pt x="23" y="64"/>
                      </a:lnTo>
                      <a:lnTo>
                        <a:pt x="21" y="64"/>
                      </a:lnTo>
                      <a:lnTo>
                        <a:pt x="20" y="64"/>
                      </a:lnTo>
                      <a:lnTo>
                        <a:pt x="18" y="63"/>
                      </a:lnTo>
                      <a:lnTo>
                        <a:pt x="18" y="66"/>
                      </a:lnTo>
                      <a:lnTo>
                        <a:pt x="18" y="67"/>
                      </a:lnTo>
                      <a:lnTo>
                        <a:pt x="18" y="68"/>
                      </a:lnTo>
                      <a:lnTo>
                        <a:pt x="14" y="67"/>
                      </a:lnTo>
                      <a:lnTo>
                        <a:pt x="12" y="64"/>
                      </a:lnTo>
                      <a:lnTo>
                        <a:pt x="6" y="56"/>
                      </a:lnTo>
                      <a:lnTo>
                        <a:pt x="3" y="54"/>
                      </a:lnTo>
                      <a:lnTo>
                        <a:pt x="0" y="49"/>
                      </a:lnTo>
                      <a:lnTo>
                        <a:pt x="3" y="49"/>
                      </a:lnTo>
                      <a:lnTo>
                        <a:pt x="4" y="46"/>
                      </a:lnTo>
                      <a:lnTo>
                        <a:pt x="3" y="31"/>
                      </a:lnTo>
                      <a:lnTo>
                        <a:pt x="5" y="29"/>
                      </a:lnTo>
                      <a:lnTo>
                        <a:pt x="7" y="30"/>
                      </a:lnTo>
                      <a:lnTo>
                        <a:pt x="8" y="21"/>
                      </a:lnTo>
                      <a:lnTo>
                        <a:pt x="14" y="9"/>
                      </a:lnTo>
                      <a:lnTo>
                        <a:pt x="24" y="0"/>
                      </a:lnTo>
                      <a:lnTo>
                        <a:pt x="33" y="11"/>
                      </a:lnTo>
                      <a:lnTo>
                        <a:pt x="119" y="55"/>
                      </a:lnTo>
                      <a:lnTo>
                        <a:pt x="238" y="115"/>
                      </a:lnTo>
                      <a:lnTo>
                        <a:pt x="239" y="115"/>
                      </a:lnTo>
                      <a:lnTo>
                        <a:pt x="248" y="118"/>
                      </a:lnTo>
                      <a:lnTo>
                        <a:pt x="249" y="120"/>
                      </a:lnTo>
                      <a:lnTo>
                        <a:pt x="266" y="128"/>
                      </a:lnTo>
                      <a:lnTo>
                        <a:pt x="308" y="131"/>
                      </a:lnTo>
                      <a:lnTo>
                        <a:pt x="403" y="138"/>
                      </a:lnTo>
                      <a:lnTo>
                        <a:pt x="415" y="139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chemeClr val="tx1">
                      <a:lumMod val="8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/>
                </a:p>
              </p:txBody>
            </p:sp>
          </p:grpSp>
        </p:grpSp>
        <p:grpSp>
          <p:nvGrpSpPr>
            <p:cNvPr id="11" name="56 Grupo"/>
            <p:cNvGrpSpPr>
              <a:grpSpLocks/>
            </p:cNvGrpSpPr>
            <p:nvPr/>
          </p:nvGrpSpPr>
          <p:grpSpPr bwMode="auto">
            <a:xfrm>
              <a:off x="4684713" y="4441825"/>
              <a:ext cx="1217612" cy="1525588"/>
              <a:chOff x="4684816" y="4442579"/>
              <a:chExt cx="1217612" cy="1525587"/>
            </a:xfrm>
          </p:grpSpPr>
          <p:sp>
            <p:nvSpPr>
              <p:cNvPr id="16408" name="Freeform 32"/>
              <p:cNvSpPr>
                <a:spLocks/>
              </p:cNvSpPr>
              <p:nvPr/>
            </p:nvSpPr>
            <p:spPr bwMode="auto">
              <a:xfrm>
                <a:off x="5459413" y="4997450"/>
                <a:ext cx="247650" cy="169863"/>
              </a:xfrm>
              <a:custGeom>
                <a:avLst/>
                <a:gdLst>
                  <a:gd name="T0" fmla="*/ 2147483647 w 77"/>
                  <a:gd name="T1" fmla="*/ 2147483647 h 49"/>
                  <a:gd name="T2" fmla="*/ 2147483647 w 77"/>
                  <a:gd name="T3" fmla="*/ 2147483647 h 49"/>
                  <a:gd name="T4" fmla="*/ 2147483647 w 77"/>
                  <a:gd name="T5" fmla="*/ 2147483647 h 49"/>
                  <a:gd name="T6" fmla="*/ 2147483647 w 77"/>
                  <a:gd name="T7" fmla="*/ 2147483647 h 49"/>
                  <a:gd name="T8" fmla="*/ 2147483647 w 77"/>
                  <a:gd name="T9" fmla="*/ 2147483647 h 49"/>
                  <a:gd name="T10" fmla="*/ 2147483647 w 77"/>
                  <a:gd name="T11" fmla="*/ 2147483647 h 49"/>
                  <a:gd name="T12" fmla="*/ 2147483647 w 77"/>
                  <a:gd name="T13" fmla="*/ 0 h 49"/>
                  <a:gd name="T14" fmla="*/ 2147483647 w 77"/>
                  <a:gd name="T15" fmla="*/ 2147483647 h 49"/>
                  <a:gd name="T16" fmla="*/ 2147483647 w 77"/>
                  <a:gd name="T17" fmla="*/ 2147483647 h 49"/>
                  <a:gd name="T18" fmla="*/ 2147483647 w 77"/>
                  <a:gd name="T19" fmla="*/ 2147483647 h 49"/>
                  <a:gd name="T20" fmla="*/ 2147483647 w 77"/>
                  <a:gd name="T21" fmla="*/ 2147483647 h 49"/>
                  <a:gd name="T22" fmla="*/ 2147483647 w 77"/>
                  <a:gd name="T23" fmla="*/ 2147483647 h 49"/>
                  <a:gd name="T24" fmla="*/ 2147483647 w 77"/>
                  <a:gd name="T25" fmla="*/ 2147483647 h 49"/>
                  <a:gd name="T26" fmla="*/ 2147483647 w 77"/>
                  <a:gd name="T27" fmla="*/ 2147483647 h 49"/>
                  <a:gd name="T28" fmla="*/ 2147483647 w 77"/>
                  <a:gd name="T29" fmla="*/ 2147483647 h 49"/>
                  <a:gd name="T30" fmla="*/ 2147483647 w 77"/>
                  <a:gd name="T31" fmla="*/ 2147483647 h 49"/>
                  <a:gd name="T32" fmla="*/ 2147483647 w 77"/>
                  <a:gd name="T33" fmla="*/ 2147483647 h 49"/>
                  <a:gd name="T34" fmla="*/ 2147483647 w 77"/>
                  <a:gd name="T35" fmla="*/ 2147483647 h 49"/>
                  <a:gd name="T36" fmla="*/ 2147483647 w 77"/>
                  <a:gd name="T37" fmla="*/ 2147483647 h 49"/>
                  <a:gd name="T38" fmla="*/ 2147483647 w 77"/>
                  <a:gd name="T39" fmla="*/ 2147483647 h 49"/>
                  <a:gd name="T40" fmla="*/ 2147483647 w 77"/>
                  <a:gd name="T41" fmla="*/ 2147483647 h 49"/>
                  <a:gd name="T42" fmla="*/ 2147483647 w 77"/>
                  <a:gd name="T43" fmla="*/ 2147483647 h 49"/>
                  <a:gd name="T44" fmla="*/ 2147483647 w 77"/>
                  <a:gd name="T45" fmla="*/ 2147483647 h 49"/>
                  <a:gd name="T46" fmla="*/ 2147483647 w 77"/>
                  <a:gd name="T47" fmla="*/ 2147483647 h 49"/>
                  <a:gd name="T48" fmla="*/ 2147483647 w 77"/>
                  <a:gd name="T49" fmla="*/ 2147483647 h 49"/>
                  <a:gd name="T50" fmla="*/ 2147483647 w 77"/>
                  <a:gd name="T51" fmla="*/ 2147483647 h 49"/>
                  <a:gd name="T52" fmla="*/ 2147483647 w 77"/>
                  <a:gd name="T53" fmla="*/ 2147483647 h 49"/>
                  <a:gd name="T54" fmla="*/ 2147483647 w 77"/>
                  <a:gd name="T55" fmla="*/ 2147483647 h 49"/>
                  <a:gd name="T56" fmla="*/ 2147483647 w 77"/>
                  <a:gd name="T57" fmla="*/ 2147483647 h 49"/>
                  <a:gd name="T58" fmla="*/ 2147483647 w 77"/>
                  <a:gd name="T59" fmla="*/ 2147483647 h 49"/>
                  <a:gd name="T60" fmla="*/ 2147483647 w 77"/>
                  <a:gd name="T61" fmla="*/ 2147483647 h 49"/>
                  <a:gd name="T62" fmla="*/ 2147483647 w 77"/>
                  <a:gd name="T63" fmla="*/ 2147483647 h 49"/>
                  <a:gd name="T64" fmla="*/ 2147483647 w 77"/>
                  <a:gd name="T65" fmla="*/ 2147483647 h 49"/>
                  <a:gd name="T66" fmla="*/ 2147483647 w 77"/>
                  <a:gd name="T67" fmla="*/ 2147483647 h 49"/>
                  <a:gd name="T68" fmla="*/ 2147483647 w 77"/>
                  <a:gd name="T69" fmla="*/ 2147483647 h 49"/>
                  <a:gd name="T70" fmla="*/ 2147483647 w 77"/>
                  <a:gd name="T71" fmla="*/ 2147483647 h 49"/>
                  <a:gd name="T72" fmla="*/ 2147483647 w 77"/>
                  <a:gd name="T73" fmla="*/ 2147483647 h 49"/>
                  <a:gd name="T74" fmla="*/ 2147483647 w 77"/>
                  <a:gd name="T75" fmla="*/ 2147483647 h 49"/>
                  <a:gd name="T76" fmla="*/ 2147483647 w 77"/>
                  <a:gd name="T77" fmla="*/ 2147483647 h 49"/>
                  <a:gd name="T78" fmla="*/ 2147483647 w 77"/>
                  <a:gd name="T79" fmla="*/ 2147483647 h 49"/>
                  <a:gd name="T80" fmla="*/ 2147483647 w 77"/>
                  <a:gd name="T81" fmla="*/ 2147483647 h 49"/>
                  <a:gd name="T82" fmla="*/ 0 w 77"/>
                  <a:gd name="T83" fmla="*/ 2147483647 h 4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7"/>
                  <a:gd name="T127" fmla="*/ 0 h 49"/>
                  <a:gd name="T128" fmla="*/ 77 w 77"/>
                  <a:gd name="T129" fmla="*/ 49 h 4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7" h="49">
                    <a:moveTo>
                      <a:pt x="0" y="11"/>
                    </a:moveTo>
                    <a:lnTo>
                      <a:pt x="8" y="7"/>
                    </a:lnTo>
                    <a:lnTo>
                      <a:pt x="10" y="7"/>
                    </a:lnTo>
                    <a:lnTo>
                      <a:pt x="11" y="8"/>
                    </a:lnTo>
                    <a:lnTo>
                      <a:pt x="14" y="9"/>
                    </a:lnTo>
                    <a:lnTo>
                      <a:pt x="17" y="7"/>
                    </a:lnTo>
                    <a:lnTo>
                      <a:pt x="20" y="9"/>
                    </a:lnTo>
                    <a:lnTo>
                      <a:pt x="22" y="9"/>
                    </a:lnTo>
                    <a:lnTo>
                      <a:pt x="27" y="8"/>
                    </a:lnTo>
                    <a:lnTo>
                      <a:pt x="28" y="6"/>
                    </a:lnTo>
                    <a:lnTo>
                      <a:pt x="30" y="4"/>
                    </a:lnTo>
                    <a:lnTo>
                      <a:pt x="36" y="1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38" y="4"/>
                    </a:lnTo>
                    <a:lnTo>
                      <a:pt x="39" y="6"/>
                    </a:lnTo>
                    <a:lnTo>
                      <a:pt x="43" y="6"/>
                    </a:lnTo>
                    <a:lnTo>
                      <a:pt x="44" y="6"/>
                    </a:lnTo>
                    <a:lnTo>
                      <a:pt x="45" y="7"/>
                    </a:lnTo>
                    <a:lnTo>
                      <a:pt x="47" y="7"/>
                    </a:lnTo>
                    <a:lnTo>
                      <a:pt x="49" y="6"/>
                    </a:lnTo>
                    <a:lnTo>
                      <a:pt x="50" y="9"/>
                    </a:lnTo>
                    <a:lnTo>
                      <a:pt x="51" y="10"/>
                    </a:lnTo>
                    <a:lnTo>
                      <a:pt x="53" y="9"/>
                    </a:lnTo>
                    <a:lnTo>
                      <a:pt x="56" y="11"/>
                    </a:lnTo>
                    <a:lnTo>
                      <a:pt x="56" y="13"/>
                    </a:lnTo>
                    <a:lnTo>
                      <a:pt x="58" y="13"/>
                    </a:lnTo>
                    <a:lnTo>
                      <a:pt x="60" y="15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3"/>
                    </a:lnTo>
                    <a:lnTo>
                      <a:pt x="61" y="23"/>
                    </a:lnTo>
                    <a:lnTo>
                      <a:pt x="63" y="23"/>
                    </a:lnTo>
                    <a:lnTo>
                      <a:pt x="65" y="22"/>
                    </a:lnTo>
                    <a:lnTo>
                      <a:pt x="68" y="22"/>
                    </a:lnTo>
                    <a:lnTo>
                      <a:pt x="69" y="23"/>
                    </a:lnTo>
                    <a:lnTo>
                      <a:pt x="71" y="26"/>
                    </a:lnTo>
                    <a:lnTo>
                      <a:pt x="71" y="28"/>
                    </a:lnTo>
                    <a:lnTo>
                      <a:pt x="72" y="30"/>
                    </a:lnTo>
                    <a:lnTo>
                      <a:pt x="74" y="29"/>
                    </a:lnTo>
                    <a:lnTo>
                      <a:pt x="76" y="30"/>
                    </a:lnTo>
                    <a:lnTo>
                      <a:pt x="76" y="31"/>
                    </a:lnTo>
                    <a:lnTo>
                      <a:pt x="76" y="33"/>
                    </a:lnTo>
                    <a:lnTo>
                      <a:pt x="74" y="37"/>
                    </a:lnTo>
                    <a:lnTo>
                      <a:pt x="72" y="38"/>
                    </a:lnTo>
                    <a:lnTo>
                      <a:pt x="71" y="37"/>
                    </a:lnTo>
                    <a:lnTo>
                      <a:pt x="69" y="37"/>
                    </a:lnTo>
                    <a:lnTo>
                      <a:pt x="66" y="36"/>
                    </a:lnTo>
                    <a:lnTo>
                      <a:pt x="63" y="36"/>
                    </a:lnTo>
                    <a:lnTo>
                      <a:pt x="62" y="38"/>
                    </a:lnTo>
                    <a:lnTo>
                      <a:pt x="61" y="39"/>
                    </a:lnTo>
                    <a:lnTo>
                      <a:pt x="62" y="41"/>
                    </a:lnTo>
                    <a:lnTo>
                      <a:pt x="60" y="41"/>
                    </a:lnTo>
                    <a:lnTo>
                      <a:pt x="58" y="45"/>
                    </a:lnTo>
                    <a:lnTo>
                      <a:pt x="56" y="45"/>
                    </a:lnTo>
                    <a:lnTo>
                      <a:pt x="55" y="44"/>
                    </a:lnTo>
                    <a:lnTo>
                      <a:pt x="52" y="42"/>
                    </a:lnTo>
                    <a:lnTo>
                      <a:pt x="52" y="40"/>
                    </a:lnTo>
                    <a:lnTo>
                      <a:pt x="51" y="40"/>
                    </a:lnTo>
                    <a:lnTo>
                      <a:pt x="47" y="42"/>
                    </a:lnTo>
                    <a:lnTo>
                      <a:pt x="46" y="44"/>
                    </a:lnTo>
                    <a:lnTo>
                      <a:pt x="46" y="45"/>
                    </a:lnTo>
                    <a:lnTo>
                      <a:pt x="42" y="48"/>
                    </a:lnTo>
                    <a:lnTo>
                      <a:pt x="38" y="48"/>
                    </a:lnTo>
                    <a:lnTo>
                      <a:pt x="37" y="47"/>
                    </a:lnTo>
                    <a:lnTo>
                      <a:pt x="36" y="46"/>
                    </a:lnTo>
                    <a:lnTo>
                      <a:pt x="34" y="45"/>
                    </a:lnTo>
                    <a:lnTo>
                      <a:pt x="29" y="42"/>
                    </a:lnTo>
                    <a:lnTo>
                      <a:pt x="29" y="41"/>
                    </a:lnTo>
                    <a:lnTo>
                      <a:pt x="25" y="38"/>
                    </a:lnTo>
                    <a:lnTo>
                      <a:pt x="25" y="34"/>
                    </a:lnTo>
                    <a:lnTo>
                      <a:pt x="24" y="33"/>
                    </a:lnTo>
                    <a:lnTo>
                      <a:pt x="23" y="32"/>
                    </a:lnTo>
                    <a:lnTo>
                      <a:pt x="21" y="31"/>
                    </a:lnTo>
                    <a:lnTo>
                      <a:pt x="19" y="25"/>
                    </a:lnTo>
                    <a:lnTo>
                      <a:pt x="18" y="24"/>
                    </a:lnTo>
                    <a:lnTo>
                      <a:pt x="17" y="22"/>
                    </a:lnTo>
                    <a:lnTo>
                      <a:pt x="16" y="21"/>
                    </a:lnTo>
                    <a:lnTo>
                      <a:pt x="10" y="23"/>
                    </a:lnTo>
                    <a:lnTo>
                      <a:pt x="5" y="21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3" y="12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00CC00">
                  <a:alpha val="83136"/>
                </a:srgbClr>
              </a:solidFill>
              <a:ln w="12700" cap="rnd">
                <a:solidFill>
                  <a:schemeClr val="tx1">
                    <a:lumMod val="85000"/>
                  </a:schemeClr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/>
              </a:p>
            </p:txBody>
          </p:sp>
          <p:grpSp>
            <p:nvGrpSpPr>
              <p:cNvPr id="12" name="55 Grupo"/>
              <p:cNvGrpSpPr>
                <a:grpSpLocks/>
              </p:cNvGrpSpPr>
              <p:nvPr/>
            </p:nvGrpSpPr>
            <p:grpSpPr bwMode="auto">
              <a:xfrm>
                <a:off x="4684816" y="4442579"/>
                <a:ext cx="1217612" cy="1525587"/>
                <a:chOff x="4687888" y="4437063"/>
                <a:chExt cx="1217612" cy="1525587"/>
              </a:xfrm>
            </p:grpSpPr>
            <p:sp>
              <p:nvSpPr>
                <p:cNvPr id="16410" name="Freeform 31"/>
                <p:cNvSpPr>
                  <a:spLocks/>
                </p:cNvSpPr>
                <p:nvPr/>
              </p:nvSpPr>
              <p:spPr bwMode="auto">
                <a:xfrm>
                  <a:off x="5073650" y="4856163"/>
                  <a:ext cx="420688" cy="536575"/>
                </a:xfrm>
                <a:custGeom>
                  <a:avLst/>
                  <a:gdLst>
                    <a:gd name="T0" fmla="*/ 2147483647 w 128"/>
                    <a:gd name="T1" fmla="*/ 2147483647 h 158"/>
                    <a:gd name="T2" fmla="*/ 2147483647 w 128"/>
                    <a:gd name="T3" fmla="*/ 2147483647 h 158"/>
                    <a:gd name="T4" fmla="*/ 2147483647 w 128"/>
                    <a:gd name="T5" fmla="*/ 2147483647 h 158"/>
                    <a:gd name="T6" fmla="*/ 2147483647 w 128"/>
                    <a:gd name="T7" fmla="*/ 2147483647 h 158"/>
                    <a:gd name="T8" fmla="*/ 2147483647 w 128"/>
                    <a:gd name="T9" fmla="*/ 2147483647 h 158"/>
                    <a:gd name="T10" fmla="*/ 2147483647 w 128"/>
                    <a:gd name="T11" fmla="*/ 2147483647 h 158"/>
                    <a:gd name="T12" fmla="*/ 2147483647 w 128"/>
                    <a:gd name="T13" fmla="*/ 2147483647 h 158"/>
                    <a:gd name="T14" fmla="*/ 2147483647 w 128"/>
                    <a:gd name="T15" fmla="*/ 2147483647 h 158"/>
                    <a:gd name="T16" fmla="*/ 2147483647 w 128"/>
                    <a:gd name="T17" fmla="*/ 2147483647 h 158"/>
                    <a:gd name="T18" fmla="*/ 2147483647 w 128"/>
                    <a:gd name="T19" fmla="*/ 2147483647 h 158"/>
                    <a:gd name="T20" fmla="*/ 2147483647 w 128"/>
                    <a:gd name="T21" fmla="*/ 2147483647 h 158"/>
                    <a:gd name="T22" fmla="*/ 2147483647 w 128"/>
                    <a:gd name="T23" fmla="*/ 2147483647 h 158"/>
                    <a:gd name="T24" fmla="*/ 2147483647 w 128"/>
                    <a:gd name="T25" fmla="*/ 2147483647 h 158"/>
                    <a:gd name="T26" fmla="*/ 2147483647 w 128"/>
                    <a:gd name="T27" fmla="*/ 2147483647 h 158"/>
                    <a:gd name="T28" fmla="*/ 2147483647 w 128"/>
                    <a:gd name="T29" fmla="*/ 2147483647 h 158"/>
                    <a:gd name="T30" fmla="*/ 2147483647 w 128"/>
                    <a:gd name="T31" fmla="*/ 2147483647 h 158"/>
                    <a:gd name="T32" fmla="*/ 2147483647 w 128"/>
                    <a:gd name="T33" fmla="*/ 2147483647 h 158"/>
                    <a:gd name="T34" fmla="*/ 2147483647 w 128"/>
                    <a:gd name="T35" fmla="*/ 2147483647 h 158"/>
                    <a:gd name="T36" fmla="*/ 2147483647 w 128"/>
                    <a:gd name="T37" fmla="*/ 2147483647 h 158"/>
                    <a:gd name="T38" fmla="*/ 2147483647 w 128"/>
                    <a:gd name="T39" fmla="*/ 2147483647 h 158"/>
                    <a:gd name="T40" fmla="*/ 2147483647 w 128"/>
                    <a:gd name="T41" fmla="*/ 2147483647 h 158"/>
                    <a:gd name="T42" fmla="*/ 2147483647 w 128"/>
                    <a:gd name="T43" fmla="*/ 2147483647 h 158"/>
                    <a:gd name="T44" fmla="*/ 2147483647 w 128"/>
                    <a:gd name="T45" fmla="*/ 2147483647 h 158"/>
                    <a:gd name="T46" fmla="*/ 2147483647 w 128"/>
                    <a:gd name="T47" fmla="*/ 2147483647 h 158"/>
                    <a:gd name="T48" fmla="*/ 2147483647 w 128"/>
                    <a:gd name="T49" fmla="*/ 2147483647 h 158"/>
                    <a:gd name="T50" fmla="*/ 2147483647 w 128"/>
                    <a:gd name="T51" fmla="*/ 2147483647 h 158"/>
                    <a:gd name="T52" fmla="*/ 2147483647 w 128"/>
                    <a:gd name="T53" fmla="*/ 2147483647 h 158"/>
                    <a:gd name="T54" fmla="*/ 2147483647 w 128"/>
                    <a:gd name="T55" fmla="*/ 2147483647 h 158"/>
                    <a:gd name="T56" fmla="*/ 2147483647 w 128"/>
                    <a:gd name="T57" fmla="*/ 2147483647 h 158"/>
                    <a:gd name="T58" fmla="*/ 2147483647 w 128"/>
                    <a:gd name="T59" fmla="*/ 2147483647 h 158"/>
                    <a:gd name="T60" fmla="*/ 2147483647 w 128"/>
                    <a:gd name="T61" fmla="*/ 2147483647 h 158"/>
                    <a:gd name="T62" fmla="*/ 2147483647 w 128"/>
                    <a:gd name="T63" fmla="*/ 2147483647 h 158"/>
                    <a:gd name="T64" fmla="*/ 2147483647 w 128"/>
                    <a:gd name="T65" fmla="*/ 2147483647 h 158"/>
                    <a:gd name="T66" fmla="*/ 2147483647 w 128"/>
                    <a:gd name="T67" fmla="*/ 2147483647 h 158"/>
                    <a:gd name="T68" fmla="*/ 2147483647 w 128"/>
                    <a:gd name="T69" fmla="*/ 2147483647 h 158"/>
                    <a:gd name="T70" fmla="*/ 2147483647 w 128"/>
                    <a:gd name="T71" fmla="*/ 2147483647 h 158"/>
                    <a:gd name="T72" fmla="*/ 2147483647 w 128"/>
                    <a:gd name="T73" fmla="*/ 2147483647 h 158"/>
                    <a:gd name="T74" fmla="*/ 2147483647 w 128"/>
                    <a:gd name="T75" fmla="*/ 2147483647 h 158"/>
                    <a:gd name="T76" fmla="*/ 2147483647 w 128"/>
                    <a:gd name="T77" fmla="*/ 2147483647 h 158"/>
                    <a:gd name="T78" fmla="*/ 2147483647 w 128"/>
                    <a:gd name="T79" fmla="*/ 2147483647 h 158"/>
                    <a:gd name="T80" fmla="*/ 2147483647 w 128"/>
                    <a:gd name="T81" fmla="*/ 2147483647 h 158"/>
                    <a:gd name="T82" fmla="*/ 2147483647 w 128"/>
                    <a:gd name="T83" fmla="*/ 2147483647 h 158"/>
                    <a:gd name="T84" fmla="*/ 2147483647 w 128"/>
                    <a:gd name="T85" fmla="*/ 2147483647 h 158"/>
                    <a:gd name="T86" fmla="*/ 2147483647 w 128"/>
                    <a:gd name="T87" fmla="*/ 2147483647 h 158"/>
                    <a:gd name="T88" fmla="*/ 2147483647 w 128"/>
                    <a:gd name="T89" fmla="*/ 2147483647 h 158"/>
                    <a:gd name="T90" fmla="*/ 2147483647 w 128"/>
                    <a:gd name="T91" fmla="*/ 2147483647 h 158"/>
                    <a:gd name="T92" fmla="*/ 2147483647 w 128"/>
                    <a:gd name="T93" fmla="*/ 2147483647 h 158"/>
                    <a:gd name="T94" fmla="*/ 2147483647 w 128"/>
                    <a:gd name="T95" fmla="*/ 2147483647 h 158"/>
                    <a:gd name="T96" fmla="*/ 2147483647 w 128"/>
                    <a:gd name="T97" fmla="*/ 2147483647 h 158"/>
                    <a:gd name="T98" fmla="*/ 2147483647 w 128"/>
                    <a:gd name="T99" fmla="*/ 2147483647 h 158"/>
                    <a:gd name="T100" fmla="*/ 2147483647 w 128"/>
                    <a:gd name="T101" fmla="*/ 2147483647 h 158"/>
                    <a:gd name="T102" fmla="*/ 2147483647 w 128"/>
                    <a:gd name="T103" fmla="*/ 2147483647 h 158"/>
                    <a:gd name="T104" fmla="*/ 2147483647 w 128"/>
                    <a:gd name="T105" fmla="*/ 2147483647 h 158"/>
                    <a:gd name="T106" fmla="*/ 2147483647 w 128"/>
                    <a:gd name="T107" fmla="*/ 2147483647 h 158"/>
                    <a:gd name="T108" fmla="*/ 2147483647 w 128"/>
                    <a:gd name="T109" fmla="*/ 2147483647 h 158"/>
                    <a:gd name="T110" fmla="*/ 2147483647 w 128"/>
                    <a:gd name="T111" fmla="*/ 2147483647 h 158"/>
                    <a:gd name="T112" fmla="*/ 2147483647 w 128"/>
                    <a:gd name="T113" fmla="*/ 2147483647 h 158"/>
                    <a:gd name="T114" fmla="*/ 2147483647 w 128"/>
                    <a:gd name="T115" fmla="*/ 2147483647 h 158"/>
                    <a:gd name="T116" fmla="*/ 2147483647 w 128"/>
                    <a:gd name="T117" fmla="*/ 2147483647 h 158"/>
                    <a:gd name="T118" fmla="*/ 2147483647 w 128"/>
                    <a:gd name="T119" fmla="*/ 2147483647 h 158"/>
                    <a:gd name="T120" fmla="*/ 2147483647 w 128"/>
                    <a:gd name="T121" fmla="*/ 2147483647 h 158"/>
                    <a:gd name="T122" fmla="*/ 2147483647 w 128"/>
                    <a:gd name="T123" fmla="*/ 2147483647 h 15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8"/>
                    <a:gd name="T187" fmla="*/ 0 h 158"/>
                    <a:gd name="T188" fmla="*/ 128 w 128"/>
                    <a:gd name="T189" fmla="*/ 158 h 158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8" h="158">
                      <a:moveTo>
                        <a:pt x="0" y="122"/>
                      </a:moveTo>
                      <a:lnTo>
                        <a:pt x="2" y="127"/>
                      </a:lnTo>
                      <a:lnTo>
                        <a:pt x="3" y="128"/>
                      </a:lnTo>
                      <a:lnTo>
                        <a:pt x="8" y="130"/>
                      </a:lnTo>
                      <a:lnTo>
                        <a:pt x="10" y="132"/>
                      </a:lnTo>
                      <a:lnTo>
                        <a:pt x="10" y="133"/>
                      </a:lnTo>
                      <a:lnTo>
                        <a:pt x="9" y="134"/>
                      </a:lnTo>
                      <a:lnTo>
                        <a:pt x="8" y="137"/>
                      </a:lnTo>
                      <a:lnTo>
                        <a:pt x="7" y="138"/>
                      </a:lnTo>
                      <a:lnTo>
                        <a:pt x="7" y="142"/>
                      </a:lnTo>
                      <a:lnTo>
                        <a:pt x="7" y="145"/>
                      </a:lnTo>
                      <a:lnTo>
                        <a:pt x="5" y="147"/>
                      </a:lnTo>
                      <a:lnTo>
                        <a:pt x="5" y="149"/>
                      </a:lnTo>
                      <a:lnTo>
                        <a:pt x="3" y="149"/>
                      </a:lnTo>
                      <a:lnTo>
                        <a:pt x="3" y="150"/>
                      </a:lnTo>
                      <a:lnTo>
                        <a:pt x="4" y="151"/>
                      </a:lnTo>
                      <a:lnTo>
                        <a:pt x="5" y="151"/>
                      </a:lnTo>
                      <a:lnTo>
                        <a:pt x="7" y="150"/>
                      </a:lnTo>
                      <a:lnTo>
                        <a:pt x="10" y="150"/>
                      </a:lnTo>
                      <a:lnTo>
                        <a:pt x="11" y="151"/>
                      </a:lnTo>
                      <a:lnTo>
                        <a:pt x="10" y="153"/>
                      </a:lnTo>
                      <a:lnTo>
                        <a:pt x="10" y="157"/>
                      </a:lnTo>
                      <a:lnTo>
                        <a:pt x="15" y="157"/>
                      </a:lnTo>
                      <a:lnTo>
                        <a:pt x="16" y="156"/>
                      </a:lnTo>
                      <a:lnTo>
                        <a:pt x="22" y="149"/>
                      </a:lnTo>
                      <a:lnTo>
                        <a:pt x="24" y="143"/>
                      </a:lnTo>
                      <a:lnTo>
                        <a:pt x="30" y="142"/>
                      </a:lnTo>
                      <a:lnTo>
                        <a:pt x="31" y="140"/>
                      </a:lnTo>
                      <a:lnTo>
                        <a:pt x="33" y="139"/>
                      </a:lnTo>
                      <a:lnTo>
                        <a:pt x="35" y="142"/>
                      </a:lnTo>
                      <a:lnTo>
                        <a:pt x="36" y="140"/>
                      </a:lnTo>
                      <a:lnTo>
                        <a:pt x="38" y="138"/>
                      </a:lnTo>
                      <a:lnTo>
                        <a:pt x="40" y="139"/>
                      </a:lnTo>
                      <a:lnTo>
                        <a:pt x="41" y="138"/>
                      </a:lnTo>
                      <a:lnTo>
                        <a:pt x="42" y="137"/>
                      </a:lnTo>
                      <a:lnTo>
                        <a:pt x="43" y="138"/>
                      </a:lnTo>
                      <a:lnTo>
                        <a:pt x="44" y="137"/>
                      </a:lnTo>
                      <a:lnTo>
                        <a:pt x="44" y="136"/>
                      </a:lnTo>
                      <a:lnTo>
                        <a:pt x="46" y="135"/>
                      </a:lnTo>
                      <a:lnTo>
                        <a:pt x="48" y="136"/>
                      </a:lnTo>
                      <a:lnTo>
                        <a:pt x="50" y="130"/>
                      </a:lnTo>
                      <a:lnTo>
                        <a:pt x="51" y="129"/>
                      </a:lnTo>
                      <a:lnTo>
                        <a:pt x="52" y="127"/>
                      </a:lnTo>
                      <a:lnTo>
                        <a:pt x="54" y="127"/>
                      </a:lnTo>
                      <a:lnTo>
                        <a:pt x="52" y="125"/>
                      </a:lnTo>
                      <a:lnTo>
                        <a:pt x="54" y="123"/>
                      </a:lnTo>
                      <a:lnTo>
                        <a:pt x="56" y="126"/>
                      </a:lnTo>
                      <a:lnTo>
                        <a:pt x="57" y="127"/>
                      </a:lnTo>
                      <a:lnTo>
                        <a:pt x="59" y="127"/>
                      </a:lnTo>
                      <a:lnTo>
                        <a:pt x="59" y="126"/>
                      </a:lnTo>
                      <a:lnTo>
                        <a:pt x="61" y="122"/>
                      </a:lnTo>
                      <a:lnTo>
                        <a:pt x="62" y="121"/>
                      </a:lnTo>
                      <a:lnTo>
                        <a:pt x="62" y="120"/>
                      </a:lnTo>
                      <a:lnTo>
                        <a:pt x="66" y="114"/>
                      </a:lnTo>
                      <a:lnTo>
                        <a:pt x="67" y="114"/>
                      </a:lnTo>
                      <a:lnTo>
                        <a:pt x="68" y="112"/>
                      </a:lnTo>
                      <a:lnTo>
                        <a:pt x="71" y="110"/>
                      </a:lnTo>
                      <a:lnTo>
                        <a:pt x="72" y="107"/>
                      </a:lnTo>
                      <a:lnTo>
                        <a:pt x="74" y="107"/>
                      </a:lnTo>
                      <a:lnTo>
                        <a:pt x="76" y="105"/>
                      </a:lnTo>
                      <a:lnTo>
                        <a:pt x="76" y="104"/>
                      </a:lnTo>
                      <a:lnTo>
                        <a:pt x="77" y="99"/>
                      </a:lnTo>
                      <a:lnTo>
                        <a:pt x="78" y="99"/>
                      </a:lnTo>
                      <a:lnTo>
                        <a:pt x="80" y="96"/>
                      </a:lnTo>
                      <a:lnTo>
                        <a:pt x="79" y="94"/>
                      </a:lnTo>
                      <a:lnTo>
                        <a:pt x="79" y="92"/>
                      </a:lnTo>
                      <a:lnTo>
                        <a:pt x="79" y="91"/>
                      </a:lnTo>
                      <a:lnTo>
                        <a:pt x="80" y="89"/>
                      </a:lnTo>
                      <a:lnTo>
                        <a:pt x="79" y="89"/>
                      </a:lnTo>
                      <a:lnTo>
                        <a:pt x="78" y="89"/>
                      </a:lnTo>
                      <a:lnTo>
                        <a:pt x="77" y="88"/>
                      </a:lnTo>
                      <a:lnTo>
                        <a:pt x="76" y="85"/>
                      </a:lnTo>
                      <a:lnTo>
                        <a:pt x="76" y="82"/>
                      </a:lnTo>
                      <a:lnTo>
                        <a:pt x="76" y="81"/>
                      </a:lnTo>
                      <a:lnTo>
                        <a:pt x="77" y="79"/>
                      </a:lnTo>
                      <a:lnTo>
                        <a:pt x="77" y="77"/>
                      </a:lnTo>
                      <a:lnTo>
                        <a:pt x="78" y="77"/>
                      </a:lnTo>
                      <a:lnTo>
                        <a:pt x="81" y="74"/>
                      </a:lnTo>
                      <a:lnTo>
                        <a:pt x="82" y="74"/>
                      </a:lnTo>
                      <a:lnTo>
                        <a:pt x="82" y="72"/>
                      </a:lnTo>
                      <a:lnTo>
                        <a:pt x="83" y="71"/>
                      </a:lnTo>
                      <a:lnTo>
                        <a:pt x="83" y="70"/>
                      </a:lnTo>
                      <a:lnTo>
                        <a:pt x="84" y="69"/>
                      </a:lnTo>
                      <a:lnTo>
                        <a:pt x="84" y="68"/>
                      </a:lnTo>
                      <a:lnTo>
                        <a:pt x="84" y="67"/>
                      </a:lnTo>
                      <a:lnTo>
                        <a:pt x="84" y="65"/>
                      </a:lnTo>
                      <a:lnTo>
                        <a:pt x="85" y="64"/>
                      </a:lnTo>
                      <a:lnTo>
                        <a:pt x="86" y="64"/>
                      </a:lnTo>
                      <a:lnTo>
                        <a:pt x="88" y="64"/>
                      </a:lnTo>
                      <a:lnTo>
                        <a:pt x="88" y="62"/>
                      </a:lnTo>
                      <a:lnTo>
                        <a:pt x="88" y="61"/>
                      </a:lnTo>
                      <a:lnTo>
                        <a:pt x="89" y="58"/>
                      </a:lnTo>
                      <a:lnTo>
                        <a:pt x="90" y="58"/>
                      </a:lnTo>
                      <a:lnTo>
                        <a:pt x="90" y="59"/>
                      </a:lnTo>
                      <a:lnTo>
                        <a:pt x="89" y="60"/>
                      </a:lnTo>
                      <a:lnTo>
                        <a:pt x="89" y="61"/>
                      </a:lnTo>
                      <a:lnTo>
                        <a:pt x="90" y="62"/>
                      </a:lnTo>
                      <a:lnTo>
                        <a:pt x="91" y="63"/>
                      </a:lnTo>
                      <a:lnTo>
                        <a:pt x="91" y="62"/>
                      </a:lnTo>
                      <a:lnTo>
                        <a:pt x="94" y="63"/>
                      </a:lnTo>
                      <a:lnTo>
                        <a:pt x="93" y="65"/>
                      </a:lnTo>
                      <a:lnTo>
                        <a:pt x="94" y="67"/>
                      </a:lnTo>
                      <a:lnTo>
                        <a:pt x="94" y="70"/>
                      </a:lnTo>
                      <a:lnTo>
                        <a:pt x="94" y="71"/>
                      </a:lnTo>
                      <a:lnTo>
                        <a:pt x="99" y="76"/>
                      </a:lnTo>
                      <a:lnTo>
                        <a:pt x="101" y="79"/>
                      </a:lnTo>
                      <a:lnTo>
                        <a:pt x="101" y="84"/>
                      </a:lnTo>
                      <a:lnTo>
                        <a:pt x="102" y="86"/>
                      </a:lnTo>
                      <a:lnTo>
                        <a:pt x="102" y="87"/>
                      </a:lnTo>
                      <a:lnTo>
                        <a:pt x="101" y="88"/>
                      </a:lnTo>
                      <a:lnTo>
                        <a:pt x="101" y="90"/>
                      </a:lnTo>
                      <a:lnTo>
                        <a:pt x="101" y="92"/>
                      </a:lnTo>
                      <a:lnTo>
                        <a:pt x="101" y="93"/>
                      </a:lnTo>
                      <a:lnTo>
                        <a:pt x="103" y="94"/>
                      </a:lnTo>
                      <a:lnTo>
                        <a:pt x="103" y="95"/>
                      </a:lnTo>
                      <a:lnTo>
                        <a:pt x="104" y="96"/>
                      </a:lnTo>
                      <a:lnTo>
                        <a:pt x="104" y="99"/>
                      </a:lnTo>
                      <a:lnTo>
                        <a:pt x="106" y="104"/>
                      </a:lnTo>
                      <a:lnTo>
                        <a:pt x="108" y="107"/>
                      </a:lnTo>
                      <a:lnTo>
                        <a:pt x="108" y="108"/>
                      </a:lnTo>
                      <a:lnTo>
                        <a:pt x="109" y="112"/>
                      </a:lnTo>
                      <a:lnTo>
                        <a:pt x="112" y="112"/>
                      </a:lnTo>
                      <a:lnTo>
                        <a:pt x="114" y="112"/>
                      </a:lnTo>
                      <a:lnTo>
                        <a:pt x="116" y="112"/>
                      </a:lnTo>
                      <a:lnTo>
                        <a:pt x="118" y="112"/>
                      </a:lnTo>
                      <a:lnTo>
                        <a:pt x="120" y="112"/>
                      </a:lnTo>
                      <a:lnTo>
                        <a:pt x="121" y="109"/>
                      </a:lnTo>
                      <a:lnTo>
                        <a:pt x="122" y="107"/>
                      </a:lnTo>
                      <a:lnTo>
                        <a:pt x="122" y="104"/>
                      </a:lnTo>
                      <a:lnTo>
                        <a:pt x="123" y="99"/>
                      </a:lnTo>
                      <a:lnTo>
                        <a:pt x="122" y="92"/>
                      </a:lnTo>
                      <a:lnTo>
                        <a:pt x="123" y="89"/>
                      </a:lnTo>
                      <a:lnTo>
                        <a:pt x="123" y="88"/>
                      </a:lnTo>
                      <a:lnTo>
                        <a:pt x="124" y="83"/>
                      </a:lnTo>
                      <a:lnTo>
                        <a:pt x="123" y="80"/>
                      </a:lnTo>
                      <a:lnTo>
                        <a:pt x="123" y="76"/>
                      </a:lnTo>
                      <a:lnTo>
                        <a:pt x="123" y="71"/>
                      </a:lnTo>
                      <a:lnTo>
                        <a:pt x="123" y="65"/>
                      </a:lnTo>
                      <a:lnTo>
                        <a:pt x="123" y="64"/>
                      </a:lnTo>
                      <a:lnTo>
                        <a:pt x="121" y="61"/>
                      </a:lnTo>
                      <a:lnTo>
                        <a:pt x="121" y="57"/>
                      </a:lnTo>
                      <a:lnTo>
                        <a:pt x="120" y="56"/>
                      </a:lnTo>
                      <a:lnTo>
                        <a:pt x="118" y="54"/>
                      </a:lnTo>
                      <a:lnTo>
                        <a:pt x="126" y="51"/>
                      </a:lnTo>
                      <a:lnTo>
                        <a:pt x="127" y="47"/>
                      </a:lnTo>
                      <a:lnTo>
                        <a:pt x="127" y="45"/>
                      </a:lnTo>
                      <a:lnTo>
                        <a:pt x="127" y="44"/>
                      </a:lnTo>
                      <a:lnTo>
                        <a:pt x="126" y="41"/>
                      </a:lnTo>
                      <a:lnTo>
                        <a:pt x="125" y="39"/>
                      </a:lnTo>
                      <a:lnTo>
                        <a:pt x="123" y="36"/>
                      </a:lnTo>
                      <a:lnTo>
                        <a:pt x="123" y="34"/>
                      </a:lnTo>
                      <a:lnTo>
                        <a:pt x="121" y="33"/>
                      </a:lnTo>
                      <a:lnTo>
                        <a:pt x="116" y="33"/>
                      </a:lnTo>
                      <a:lnTo>
                        <a:pt x="114" y="32"/>
                      </a:lnTo>
                      <a:lnTo>
                        <a:pt x="108" y="32"/>
                      </a:lnTo>
                      <a:lnTo>
                        <a:pt x="107" y="31"/>
                      </a:lnTo>
                      <a:lnTo>
                        <a:pt x="107" y="34"/>
                      </a:lnTo>
                      <a:lnTo>
                        <a:pt x="104" y="36"/>
                      </a:lnTo>
                      <a:lnTo>
                        <a:pt x="101" y="36"/>
                      </a:lnTo>
                      <a:lnTo>
                        <a:pt x="101" y="34"/>
                      </a:lnTo>
                      <a:lnTo>
                        <a:pt x="102" y="26"/>
                      </a:lnTo>
                      <a:lnTo>
                        <a:pt x="101" y="19"/>
                      </a:lnTo>
                      <a:lnTo>
                        <a:pt x="98" y="19"/>
                      </a:lnTo>
                      <a:lnTo>
                        <a:pt x="95" y="19"/>
                      </a:lnTo>
                      <a:lnTo>
                        <a:pt x="94" y="19"/>
                      </a:lnTo>
                      <a:lnTo>
                        <a:pt x="91" y="19"/>
                      </a:lnTo>
                      <a:lnTo>
                        <a:pt x="89" y="21"/>
                      </a:lnTo>
                      <a:lnTo>
                        <a:pt x="86" y="22"/>
                      </a:lnTo>
                      <a:lnTo>
                        <a:pt x="82" y="30"/>
                      </a:lnTo>
                      <a:lnTo>
                        <a:pt x="80" y="31"/>
                      </a:lnTo>
                      <a:lnTo>
                        <a:pt x="78" y="30"/>
                      </a:lnTo>
                      <a:lnTo>
                        <a:pt x="77" y="31"/>
                      </a:lnTo>
                      <a:lnTo>
                        <a:pt x="71" y="29"/>
                      </a:lnTo>
                      <a:lnTo>
                        <a:pt x="71" y="27"/>
                      </a:lnTo>
                      <a:lnTo>
                        <a:pt x="70" y="25"/>
                      </a:lnTo>
                      <a:lnTo>
                        <a:pt x="70" y="23"/>
                      </a:lnTo>
                      <a:lnTo>
                        <a:pt x="69" y="22"/>
                      </a:lnTo>
                      <a:lnTo>
                        <a:pt x="69" y="19"/>
                      </a:lnTo>
                      <a:lnTo>
                        <a:pt x="67" y="16"/>
                      </a:lnTo>
                      <a:lnTo>
                        <a:pt x="65" y="6"/>
                      </a:lnTo>
                      <a:lnTo>
                        <a:pt x="63" y="4"/>
                      </a:lnTo>
                      <a:lnTo>
                        <a:pt x="59" y="6"/>
                      </a:lnTo>
                      <a:lnTo>
                        <a:pt x="57" y="6"/>
                      </a:lnTo>
                      <a:lnTo>
                        <a:pt x="52" y="4"/>
                      </a:lnTo>
                      <a:lnTo>
                        <a:pt x="49" y="1"/>
                      </a:lnTo>
                      <a:lnTo>
                        <a:pt x="45" y="1"/>
                      </a:lnTo>
                      <a:lnTo>
                        <a:pt x="44" y="0"/>
                      </a:lnTo>
                      <a:lnTo>
                        <a:pt x="42" y="16"/>
                      </a:lnTo>
                      <a:lnTo>
                        <a:pt x="41" y="16"/>
                      </a:lnTo>
                      <a:lnTo>
                        <a:pt x="39" y="14"/>
                      </a:lnTo>
                      <a:lnTo>
                        <a:pt x="39" y="19"/>
                      </a:lnTo>
                      <a:lnTo>
                        <a:pt x="41" y="20"/>
                      </a:lnTo>
                      <a:lnTo>
                        <a:pt x="41" y="22"/>
                      </a:lnTo>
                      <a:lnTo>
                        <a:pt x="39" y="26"/>
                      </a:lnTo>
                      <a:lnTo>
                        <a:pt x="39" y="29"/>
                      </a:lnTo>
                      <a:lnTo>
                        <a:pt x="38" y="28"/>
                      </a:lnTo>
                      <a:lnTo>
                        <a:pt x="37" y="27"/>
                      </a:lnTo>
                      <a:lnTo>
                        <a:pt x="35" y="32"/>
                      </a:lnTo>
                      <a:lnTo>
                        <a:pt x="33" y="32"/>
                      </a:lnTo>
                      <a:lnTo>
                        <a:pt x="31" y="32"/>
                      </a:lnTo>
                      <a:lnTo>
                        <a:pt x="30" y="31"/>
                      </a:lnTo>
                      <a:lnTo>
                        <a:pt x="29" y="32"/>
                      </a:lnTo>
                      <a:lnTo>
                        <a:pt x="28" y="35"/>
                      </a:lnTo>
                      <a:lnTo>
                        <a:pt x="29" y="34"/>
                      </a:lnTo>
                      <a:lnTo>
                        <a:pt x="29" y="39"/>
                      </a:lnTo>
                      <a:lnTo>
                        <a:pt x="30" y="39"/>
                      </a:lnTo>
                      <a:lnTo>
                        <a:pt x="31" y="40"/>
                      </a:lnTo>
                      <a:lnTo>
                        <a:pt x="31" y="43"/>
                      </a:lnTo>
                      <a:lnTo>
                        <a:pt x="31" y="44"/>
                      </a:lnTo>
                      <a:lnTo>
                        <a:pt x="30" y="45"/>
                      </a:lnTo>
                      <a:lnTo>
                        <a:pt x="29" y="46"/>
                      </a:lnTo>
                      <a:lnTo>
                        <a:pt x="28" y="53"/>
                      </a:lnTo>
                      <a:lnTo>
                        <a:pt x="29" y="54"/>
                      </a:lnTo>
                      <a:lnTo>
                        <a:pt x="25" y="58"/>
                      </a:lnTo>
                      <a:lnTo>
                        <a:pt x="24" y="57"/>
                      </a:lnTo>
                      <a:lnTo>
                        <a:pt x="23" y="58"/>
                      </a:lnTo>
                      <a:lnTo>
                        <a:pt x="22" y="57"/>
                      </a:lnTo>
                      <a:lnTo>
                        <a:pt x="20" y="58"/>
                      </a:lnTo>
                      <a:lnTo>
                        <a:pt x="21" y="61"/>
                      </a:lnTo>
                      <a:lnTo>
                        <a:pt x="22" y="62"/>
                      </a:lnTo>
                      <a:lnTo>
                        <a:pt x="23" y="62"/>
                      </a:lnTo>
                      <a:lnTo>
                        <a:pt x="23" y="66"/>
                      </a:lnTo>
                      <a:lnTo>
                        <a:pt x="22" y="68"/>
                      </a:lnTo>
                      <a:lnTo>
                        <a:pt x="23" y="69"/>
                      </a:lnTo>
                      <a:lnTo>
                        <a:pt x="24" y="72"/>
                      </a:lnTo>
                      <a:lnTo>
                        <a:pt x="24" y="73"/>
                      </a:lnTo>
                      <a:lnTo>
                        <a:pt x="24" y="74"/>
                      </a:lnTo>
                      <a:lnTo>
                        <a:pt x="25" y="75"/>
                      </a:lnTo>
                      <a:lnTo>
                        <a:pt x="26" y="80"/>
                      </a:lnTo>
                      <a:lnTo>
                        <a:pt x="24" y="81"/>
                      </a:lnTo>
                      <a:lnTo>
                        <a:pt x="23" y="82"/>
                      </a:lnTo>
                      <a:lnTo>
                        <a:pt x="21" y="82"/>
                      </a:lnTo>
                      <a:lnTo>
                        <a:pt x="19" y="82"/>
                      </a:lnTo>
                      <a:lnTo>
                        <a:pt x="19" y="84"/>
                      </a:lnTo>
                      <a:lnTo>
                        <a:pt x="18" y="85"/>
                      </a:lnTo>
                      <a:lnTo>
                        <a:pt x="16" y="86"/>
                      </a:lnTo>
                      <a:lnTo>
                        <a:pt x="16" y="94"/>
                      </a:lnTo>
                      <a:lnTo>
                        <a:pt x="13" y="97"/>
                      </a:lnTo>
                      <a:lnTo>
                        <a:pt x="13" y="98"/>
                      </a:lnTo>
                      <a:lnTo>
                        <a:pt x="14" y="99"/>
                      </a:lnTo>
                      <a:lnTo>
                        <a:pt x="13" y="101"/>
                      </a:lnTo>
                      <a:lnTo>
                        <a:pt x="12" y="101"/>
                      </a:lnTo>
                      <a:lnTo>
                        <a:pt x="11" y="103"/>
                      </a:lnTo>
                      <a:lnTo>
                        <a:pt x="8" y="109"/>
                      </a:lnTo>
                      <a:lnTo>
                        <a:pt x="3" y="114"/>
                      </a:lnTo>
                      <a:lnTo>
                        <a:pt x="3" y="116"/>
                      </a:lnTo>
                      <a:lnTo>
                        <a:pt x="1" y="118"/>
                      </a:lnTo>
                      <a:lnTo>
                        <a:pt x="1" y="119"/>
                      </a:lnTo>
                      <a:lnTo>
                        <a:pt x="0" y="120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chemeClr val="tx1">
                      <a:lumMod val="85000"/>
                    </a:scheme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/>
                </a:p>
              </p:txBody>
            </p:sp>
            <p:grpSp>
              <p:nvGrpSpPr>
                <p:cNvPr id="13" name="54 Grupo"/>
                <p:cNvGrpSpPr>
                  <a:grpSpLocks/>
                </p:cNvGrpSpPr>
                <p:nvPr/>
              </p:nvGrpSpPr>
              <p:grpSpPr bwMode="auto">
                <a:xfrm>
                  <a:off x="4687888" y="4437063"/>
                  <a:ext cx="1217612" cy="1525587"/>
                  <a:chOff x="4687888" y="4437063"/>
                  <a:chExt cx="1217612" cy="1525587"/>
                </a:xfrm>
              </p:grpSpPr>
              <p:sp>
                <p:nvSpPr>
                  <p:cNvPr id="16412" name="Freeform 3"/>
                  <p:cNvSpPr>
                    <a:spLocks/>
                  </p:cNvSpPr>
                  <p:nvPr/>
                </p:nvSpPr>
                <p:spPr bwMode="auto">
                  <a:xfrm>
                    <a:off x="5027613" y="4437063"/>
                    <a:ext cx="365125" cy="482600"/>
                  </a:xfrm>
                  <a:custGeom>
                    <a:avLst/>
                    <a:gdLst>
                      <a:gd name="T0" fmla="*/ 2147483647 w 112"/>
                      <a:gd name="T1" fmla="*/ 2147483647 h 141"/>
                      <a:gd name="T2" fmla="*/ 2147483647 w 112"/>
                      <a:gd name="T3" fmla="*/ 2147483647 h 141"/>
                      <a:gd name="T4" fmla="*/ 2147483647 w 112"/>
                      <a:gd name="T5" fmla="*/ 2147483647 h 141"/>
                      <a:gd name="T6" fmla="*/ 2147483647 w 112"/>
                      <a:gd name="T7" fmla="*/ 2147483647 h 141"/>
                      <a:gd name="T8" fmla="*/ 2147483647 w 112"/>
                      <a:gd name="T9" fmla="*/ 2147483647 h 141"/>
                      <a:gd name="T10" fmla="*/ 2147483647 w 112"/>
                      <a:gd name="T11" fmla="*/ 2147483647 h 141"/>
                      <a:gd name="T12" fmla="*/ 2147483647 w 112"/>
                      <a:gd name="T13" fmla="*/ 2147483647 h 141"/>
                      <a:gd name="T14" fmla="*/ 2147483647 w 112"/>
                      <a:gd name="T15" fmla="*/ 2147483647 h 141"/>
                      <a:gd name="T16" fmla="*/ 2147483647 w 112"/>
                      <a:gd name="T17" fmla="*/ 2147483647 h 141"/>
                      <a:gd name="T18" fmla="*/ 2147483647 w 112"/>
                      <a:gd name="T19" fmla="*/ 2147483647 h 141"/>
                      <a:gd name="T20" fmla="*/ 2147483647 w 112"/>
                      <a:gd name="T21" fmla="*/ 2147483647 h 141"/>
                      <a:gd name="T22" fmla="*/ 2147483647 w 112"/>
                      <a:gd name="T23" fmla="*/ 2147483647 h 141"/>
                      <a:gd name="T24" fmla="*/ 2147483647 w 112"/>
                      <a:gd name="T25" fmla="*/ 2147483647 h 141"/>
                      <a:gd name="T26" fmla="*/ 2147483647 w 112"/>
                      <a:gd name="T27" fmla="*/ 2147483647 h 141"/>
                      <a:gd name="T28" fmla="*/ 2147483647 w 112"/>
                      <a:gd name="T29" fmla="*/ 2147483647 h 141"/>
                      <a:gd name="T30" fmla="*/ 2147483647 w 112"/>
                      <a:gd name="T31" fmla="*/ 2147483647 h 141"/>
                      <a:gd name="T32" fmla="*/ 2147483647 w 112"/>
                      <a:gd name="T33" fmla="*/ 2147483647 h 141"/>
                      <a:gd name="T34" fmla="*/ 2147483647 w 112"/>
                      <a:gd name="T35" fmla="*/ 2147483647 h 141"/>
                      <a:gd name="T36" fmla="*/ 2147483647 w 112"/>
                      <a:gd name="T37" fmla="*/ 2147483647 h 141"/>
                      <a:gd name="T38" fmla="*/ 2147483647 w 112"/>
                      <a:gd name="T39" fmla="*/ 2147483647 h 141"/>
                      <a:gd name="T40" fmla="*/ 2147483647 w 112"/>
                      <a:gd name="T41" fmla="*/ 2147483647 h 141"/>
                      <a:gd name="T42" fmla="*/ 2147483647 w 112"/>
                      <a:gd name="T43" fmla="*/ 2147483647 h 141"/>
                      <a:gd name="T44" fmla="*/ 2147483647 w 112"/>
                      <a:gd name="T45" fmla="*/ 2147483647 h 141"/>
                      <a:gd name="T46" fmla="*/ 2147483647 w 112"/>
                      <a:gd name="T47" fmla="*/ 2147483647 h 141"/>
                      <a:gd name="T48" fmla="*/ 2147483647 w 112"/>
                      <a:gd name="T49" fmla="*/ 2147483647 h 141"/>
                      <a:gd name="T50" fmla="*/ 2147483647 w 112"/>
                      <a:gd name="T51" fmla="*/ 2147483647 h 141"/>
                      <a:gd name="T52" fmla="*/ 2147483647 w 112"/>
                      <a:gd name="T53" fmla="*/ 2147483647 h 141"/>
                      <a:gd name="T54" fmla="*/ 2147483647 w 112"/>
                      <a:gd name="T55" fmla="*/ 2147483647 h 141"/>
                      <a:gd name="T56" fmla="*/ 2147483647 w 112"/>
                      <a:gd name="T57" fmla="*/ 0 h 141"/>
                      <a:gd name="T58" fmla="*/ 2147483647 w 112"/>
                      <a:gd name="T59" fmla="*/ 2147483647 h 141"/>
                      <a:gd name="T60" fmla="*/ 2147483647 w 112"/>
                      <a:gd name="T61" fmla="*/ 2147483647 h 141"/>
                      <a:gd name="T62" fmla="*/ 2147483647 w 112"/>
                      <a:gd name="T63" fmla="*/ 2147483647 h 141"/>
                      <a:gd name="T64" fmla="*/ 2147483647 w 112"/>
                      <a:gd name="T65" fmla="*/ 2147483647 h 141"/>
                      <a:gd name="T66" fmla="*/ 2147483647 w 112"/>
                      <a:gd name="T67" fmla="*/ 2147483647 h 141"/>
                      <a:gd name="T68" fmla="*/ 2147483647 w 112"/>
                      <a:gd name="T69" fmla="*/ 2147483647 h 141"/>
                      <a:gd name="T70" fmla="*/ 2147483647 w 112"/>
                      <a:gd name="T71" fmla="*/ 2147483647 h 141"/>
                      <a:gd name="T72" fmla="*/ 2147483647 w 112"/>
                      <a:gd name="T73" fmla="*/ 2147483647 h 141"/>
                      <a:gd name="T74" fmla="*/ 2147483647 w 112"/>
                      <a:gd name="T75" fmla="*/ 2147483647 h 141"/>
                      <a:gd name="T76" fmla="*/ 2147483647 w 112"/>
                      <a:gd name="T77" fmla="*/ 2147483647 h 141"/>
                      <a:gd name="T78" fmla="*/ 2147483647 w 112"/>
                      <a:gd name="T79" fmla="*/ 2147483647 h 141"/>
                      <a:gd name="T80" fmla="*/ 2147483647 w 112"/>
                      <a:gd name="T81" fmla="*/ 2147483647 h 141"/>
                      <a:gd name="T82" fmla="*/ 2147483647 w 112"/>
                      <a:gd name="T83" fmla="*/ 2147483647 h 141"/>
                      <a:gd name="T84" fmla="*/ 2147483647 w 112"/>
                      <a:gd name="T85" fmla="*/ 2147483647 h 141"/>
                      <a:gd name="T86" fmla="*/ 2147483647 w 112"/>
                      <a:gd name="T87" fmla="*/ 2147483647 h 141"/>
                      <a:gd name="T88" fmla="*/ 2147483647 w 112"/>
                      <a:gd name="T89" fmla="*/ 2147483647 h 141"/>
                      <a:gd name="T90" fmla="*/ 2147483647 w 112"/>
                      <a:gd name="T91" fmla="*/ 2147483647 h 141"/>
                      <a:gd name="T92" fmla="*/ 2147483647 w 112"/>
                      <a:gd name="T93" fmla="*/ 2147483647 h 141"/>
                      <a:gd name="T94" fmla="*/ 2147483647 w 112"/>
                      <a:gd name="T95" fmla="*/ 2147483647 h 141"/>
                      <a:gd name="T96" fmla="*/ 2147483647 w 112"/>
                      <a:gd name="T97" fmla="*/ 2147483647 h 141"/>
                      <a:gd name="T98" fmla="*/ 2147483647 w 112"/>
                      <a:gd name="T99" fmla="*/ 2147483647 h 141"/>
                      <a:gd name="T100" fmla="*/ 2147483647 w 112"/>
                      <a:gd name="T101" fmla="*/ 2147483647 h 141"/>
                      <a:gd name="T102" fmla="*/ 2147483647 w 112"/>
                      <a:gd name="T103" fmla="*/ 2147483647 h 141"/>
                      <a:gd name="T104" fmla="*/ 2147483647 w 112"/>
                      <a:gd name="T105" fmla="*/ 2147483647 h 141"/>
                      <a:gd name="T106" fmla="*/ 2147483647 w 112"/>
                      <a:gd name="T107" fmla="*/ 2147483647 h 141"/>
                      <a:gd name="T108" fmla="*/ 2147483647 w 112"/>
                      <a:gd name="T109" fmla="*/ 2147483647 h 141"/>
                      <a:gd name="T110" fmla="*/ 2147483647 w 112"/>
                      <a:gd name="T111" fmla="*/ 2147483647 h 141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12"/>
                      <a:gd name="T169" fmla="*/ 0 h 141"/>
                      <a:gd name="T170" fmla="*/ 112 w 112"/>
                      <a:gd name="T171" fmla="*/ 141 h 141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12" h="141">
                        <a:moveTo>
                          <a:pt x="0" y="75"/>
                        </a:moveTo>
                        <a:lnTo>
                          <a:pt x="2" y="68"/>
                        </a:lnTo>
                        <a:lnTo>
                          <a:pt x="3" y="66"/>
                        </a:lnTo>
                        <a:lnTo>
                          <a:pt x="4" y="61"/>
                        </a:lnTo>
                        <a:lnTo>
                          <a:pt x="5" y="60"/>
                        </a:lnTo>
                        <a:lnTo>
                          <a:pt x="7" y="61"/>
                        </a:lnTo>
                        <a:lnTo>
                          <a:pt x="9" y="61"/>
                        </a:lnTo>
                        <a:lnTo>
                          <a:pt x="10" y="63"/>
                        </a:lnTo>
                        <a:lnTo>
                          <a:pt x="15" y="64"/>
                        </a:lnTo>
                        <a:lnTo>
                          <a:pt x="16" y="63"/>
                        </a:lnTo>
                        <a:lnTo>
                          <a:pt x="17" y="61"/>
                        </a:lnTo>
                        <a:lnTo>
                          <a:pt x="18" y="56"/>
                        </a:lnTo>
                        <a:lnTo>
                          <a:pt x="19" y="55"/>
                        </a:lnTo>
                        <a:lnTo>
                          <a:pt x="20" y="55"/>
                        </a:lnTo>
                        <a:lnTo>
                          <a:pt x="23" y="57"/>
                        </a:lnTo>
                        <a:lnTo>
                          <a:pt x="27" y="58"/>
                        </a:lnTo>
                        <a:lnTo>
                          <a:pt x="29" y="58"/>
                        </a:lnTo>
                        <a:lnTo>
                          <a:pt x="29" y="60"/>
                        </a:lnTo>
                        <a:lnTo>
                          <a:pt x="31" y="60"/>
                        </a:lnTo>
                        <a:lnTo>
                          <a:pt x="33" y="59"/>
                        </a:lnTo>
                        <a:lnTo>
                          <a:pt x="35" y="57"/>
                        </a:lnTo>
                        <a:lnTo>
                          <a:pt x="35" y="53"/>
                        </a:lnTo>
                        <a:lnTo>
                          <a:pt x="35" y="50"/>
                        </a:lnTo>
                        <a:lnTo>
                          <a:pt x="38" y="41"/>
                        </a:lnTo>
                        <a:lnTo>
                          <a:pt x="39" y="37"/>
                        </a:lnTo>
                        <a:lnTo>
                          <a:pt x="44" y="37"/>
                        </a:lnTo>
                        <a:lnTo>
                          <a:pt x="44" y="39"/>
                        </a:lnTo>
                        <a:lnTo>
                          <a:pt x="46" y="40"/>
                        </a:lnTo>
                        <a:lnTo>
                          <a:pt x="50" y="42"/>
                        </a:lnTo>
                        <a:lnTo>
                          <a:pt x="55" y="40"/>
                        </a:lnTo>
                        <a:lnTo>
                          <a:pt x="55" y="37"/>
                        </a:lnTo>
                        <a:lnTo>
                          <a:pt x="59" y="35"/>
                        </a:lnTo>
                        <a:lnTo>
                          <a:pt x="59" y="30"/>
                        </a:lnTo>
                        <a:lnTo>
                          <a:pt x="55" y="30"/>
                        </a:lnTo>
                        <a:lnTo>
                          <a:pt x="54" y="28"/>
                        </a:lnTo>
                        <a:lnTo>
                          <a:pt x="54" y="22"/>
                        </a:lnTo>
                        <a:lnTo>
                          <a:pt x="52" y="22"/>
                        </a:lnTo>
                        <a:lnTo>
                          <a:pt x="52" y="17"/>
                        </a:lnTo>
                        <a:lnTo>
                          <a:pt x="55" y="14"/>
                        </a:lnTo>
                        <a:lnTo>
                          <a:pt x="55" y="12"/>
                        </a:lnTo>
                        <a:lnTo>
                          <a:pt x="56" y="9"/>
                        </a:lnTo>
                        <a:lnTo>
                          <a:pt x="57" y="8"/>
                        </a:lnTo>
                        <a:lnTo>
                          <a:pt x="63" y="10"/>
                        </a:lnTo>
                        <a:lnTo>
                          <a:pt x="67" y="14"/>
                        </a:lnTo>
                        <a:lnTo>
                          <a:pt x="72" y="17"/>
                        </a:lnTo>
                        <a:lnTo>
                          <a:pt x="75" y="16"/>
                        </a:lnTo>
                        <a:lnTo>
                          <a:pt x="76" y="15"/>
                        </a:lnTo>
                        <a:lnTo>
                          <a:pt x="77" y="15"/>
                        </a:lnTo>
                        <a:lnTo>
                          <a:pt x="79" y="16"/>
                        </a:lnTo>
                        <a:lnTo>
                          <a:pt x="79" y="18"/>
                        </a:lnTo>
                        <a:lnTo>
                          <a:pt x="81" y="18"/>
                        </a:lnTo>
                        <a:lnTo>
                          <a:pt x="83" y="16"/>
                        </a:lnTo>
                        <a:lnTo>
                          <a:pt x="83" y="11"/>
                        </a:lnTo>
                        <a:lnTo>
                          <a:pt x="83" y="9"/>
                        </a:lnTo>
                        <a:lnTo>
                          <a:pt x="83" y="6"/>
                        </a:lnTo>
                        <a:lnTo>
                          <a:pt x="87" y="2"/>
                        </a:lnTo>
                        <a:lnTo>
                          <a:pt x="89" y="0"/>
                        </a:lnTo>
                        <a:lnTo>
                          <a:pt x="92" y="0"/>
                        </a:lnTo>
                        <a:lnTo>
                          <a:pt x="92" y="2"/>
                        </a:lnTo>
                        <a:lnTo>
                          <a:pt x="94" y="3"/>
                        </a:lnTo>
                        <a:lnTo>
                          <a:pt x="97" y="0"/>
                        </a:lnTo>
                        <a:lnTo>
                          <a:pt x="98" y="7"/>
                        </a:lnTo>
                        <a:lnTo>
                          <a:pt x="98" y="8"/>
                        </a:lnTo>
                        <a:lnTo>
                          <a:pt x="103" y="19"/>
                        </a:lnTo>
                        <a:lnTo>
                          <a:pt x="111" y="34"/>
                        </a:lnTo>
                        <a:lnTo>
                          <a:pt x="111" y="36"/>
                        </a:lnTo>
                        <a:lnTo>
                          <a:pt x="108" y="37"/>
                        </a:lnTo>
                        <a:lnTo>
                          <a:pt x="107" y="37"/>
                        </a:lnTo>
                        <a:lnTo>
                          <a:pt x="104" y="37"/>
                        </a:lnTo>
                        <a:lnTo>
                          <a:pt x="102" y="42"/>
                        </a:lnTo>
                        <a:lnTo>
                          <a:pt x="100" y="42"/>
                        </a:lnTo>
                        <a:lnTo>
                          <a:pt x="95" y="42"/>
                        </a:lnTo>
                        <a:lnTo>
                          <a:pt x="91" y="39"/>
                        </a:lnTo>
                        <a:lnTo>
                          <a:pt x="90" y="44"/>
                        </a:lnTo>
                        <a:lnTo>
                          <a:pt x="85" y="57"/>
                        </a:lnTo>
                        <a:lnTo>
                          <a:pt x="79" y="64"/>
                        </a:lnTo>
                        <a:lnTo>
                          <a:pt x="78" y="66"/>
                        </a:lnTo>
                        <a:lnTo>
                          <a:pt x="76" y="69"/>
                        </a:lnTo>
                        <a:lnTo>
                          <a:pt x="76" y="72"/>
                        </a:lnTo>
                        <a:lnTo>
                          <a:pt x="77" y="78"/>
                        </a:lnTo>
                        <a:lnTo>
                          <a:pt x="75" y="80"/>
                        </a:lnTo>
                        <a:lnTo>
                          <a:pt x="69" y="82"/>
                        </a:lnTo>
                        <a:lnTo>
                          <a:pt x="64" y="85"/>
                        </a:lnTo>
                        <a:lnTo>
                          <a:pt x="59" y="87"/>
                        </a:lnTo>
                        <a:lnTo>
                          <a:pt x="57" y="87"/>
                        </a:lnTo>
                        <a:lnTo>
                          <a:pt x="54" y="88"/>
                        </a:lnTo>
                        <a:lnTo>
                          <a:pt x="52" y="105"/>
                        </a:lnTo>
                        <a:lnTo>
                          <a:pt x="51" y="107"/>
                        </a:lnTo>
                        <a:lnTo>
                          <a:pt x="48" y="112"/>
                        </a:lnTo>
                        <a:lnTo>
                          <a:pt x="53" y="117"/>
                        </a:lnTo>
                        <a:lnTo>
                          <a:pt x="55" y="119"/>
                        </a:lnTo>
                        <a:lnTo>
                          <a:pt x="56" y="118"/>
                        </a:lnTo>
                        <a:lnTo>
                          <a:pt x="56" y="119"/>
                        </a:lnTo>
                        <a:lnTo>
                          <a:pt x="57" y="121"/>
                        </a:lnTo>
                        <a:lnTo>
                          <a:pt x="55" y="137"/>
                        </a:lnTo>
                        <a:lnTo>
                          <a:pt x="53" y="135"/>
                        </a:lnTo>
                        <a:lnTo>
                          <a:pt x="52" y="135"/>
                        </a:lnTo>
                        <a:lnTo>
                          <a:pt x="53" y="140"/>
                        </a:lnTo>
                        <a:lnTo>
                          <a:pt x="36" y="136"/>
                        </a:lnTo>
                        <a:lnTo>
                          <a:pt x="35" y="135"/>
                        </a:lnTo>
                        <a:lnTo>
                          <a:pt x="27" y="130"/>
                        </a:lnTo>
                        <a:lnTo>
                          <a:pt x="25" y="127"/>
                        </a:lnTo>
                        <a:lnTo>
                          <a:pt x="23" y="125"/>
                        </a:lnTo>
                        <a:lnTo>
                          <a:pt x="19" y="120"/>
                        </a:lnTo>
                        <a:lnTo>
                          <a:pt x="19" y="119"/>
                        </a:lnTo>
                        <a:lnTo>
                          <a:pt x="12" y="113"/>
                        </a:lnTo>
                        <a:lnTo>
                          <a:pt x="10" y="109"/>
                        </a:lnTo>
                        <a:lnTo>
                          <a:pt x="9" y="108"/>
                        </a:lnTo>
                        <a:lnTo>
                          <a:pt x="7" y="105"/>
                        </a:lnTo>
                        <a:lnTo>
                          <a:pt x="7" y="91"/>
                        </a:lnTo>
                        <a:lnTo>
                          <a:pt x="5" y="89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</a:path>
                    </a:pathLst>
                  </a:custGeom>
                  <a:solidFill>
                    <a:schemeClr val="tx1">
                      <a:lumMod val="95000"/>
                      <a:alpha val="83136"/>
                    </a:schemeClr>
                  </a:solidFill>
                  <a:ln w="12700" cap="rnd">
                    <a:solidFill>
                      <a:schemeClr val="tx1">
                        <a:lumMod val="85000"/>
                      </a:schemeClr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/>
                  </a:p>
                </p:txBody>
              </p:sp>
              <p:sp>
                <p:nvSpPr>
                  <p:cNvPr id="16413" name="Freeform 4"/>
                  <p:cNvSpPr>
                    <a:spLocks/>
                  </p:cNvSpPr>
                  <p:nvPr/>
                </p:nvSpPr>
                <p:spPr bwMode="auto">
                  <a:xfrm>
                    <a:off x="5183188" y="4497388"/>
                    <a:ext cx="477837" cy="531812"/>
                  </a:xfrm>
                  <a:custGeom>
                    <a:avLst/>
                    <a:gdLst>
                      <a:gd name="T0" fmla="*/ 2147483647 w 147"/>
                      <a:gd name="T1" fmla="*/ 2147483647 h 157"/>
                      <a:gd name="T2" fmla="*/ 2147483647 w 147"/>
                      <a:gd name="T3" fmla="*/ 2147483647 h 157"/>
                      <a:gd name="T4" fmla="*/ 2147483647 w 147"/>
                      <a:gd name="T5" fmla="*/ 2147483647 h 157"/>
                      <a:gd name="T6" fmla="*/ 2147483647 w 147"/>
                      <a:gd name="T7" fmla="*/ 2147483647 h 157"/>
                      <a:gd name="T8" fmla="*/ 2147483647 w 147"/>
                      <a:gd name="T9" fmla="*/ 2147483647 h 157"/>
                      <a:gd name="T10" fmla="*/ 2147483647 w 147"/>
                      <a:gd name="T11" fmla="*/ 2147483647 h 157"/>
                      <a:gd name="T12" fmla="*/ 2147483647 w 147"/>
                      <a:gd name="T13" fmla="*/ 2147483647 h 157"/>
                      <a:gd name="T14" fmla="*/ 2147483647 w 147"/>
                      <a:gd name="T15" fmla="*/ 2147483647 h 157"/>
                      <a:gd name="T16" fmla="*/ 2147483647 w 147"/>
                      <a:gd name="T17" fmla="*/ 2147483647 h 157"/>
                      <a:gd name="T18" fmla="*/ 2147483647 w 147"/>
                      <a:gd name="T19" fmla="*/ 2147483647 h 157"/>
                      <a:gd name="T20" fmla="*/ 2147483647 w 147"/>
                      <a:gd name="T21" fmla="*/ 2147483647 h 157"/>
                      <a:gd name="T22" fmla="*/ 2147483647 w 147"/>
                      <a:gd name="T23" fmla="*/ 2147483647 h 157"/>
                      <a:gd name="T24" fmla="*/ 2147483647 w 147"/>
                      <a:gd name="T25" fmla="*/ 2147483647 h 157"/>
                      <a:gd name="T26" fmla="*/ 2147483647 w 147"/>
                      <a:gd name="T27" fmla="*/ 2147483647 h 157"/>
                      <a:gd name="T28" fmla="*/ 2147483647 w 147"/>
                      <a:gd name="T29" fmla="*/ 2147483647 h 157"/>
                      <a:gd name="T30" fmla="*/ 2147483647 w 147"/>
                      <a:gd name="T31" fmla="*/ 2147483647 h 157"/>
                      <a:gd name="T32" fmla="*/ 2147483647 w 147"/>
                      <a:gd name="T33" fmla="*/ 2147483647 h 157"/>
                      <a:gd name="T34" fmla="*/ 2147483647 w 147"/>
                      <a:gd name="T35" fmla="*/ 2147483647 h 157"/>
                      <a:gd name="T36" fmla="*/ 2147483647 w 147"/>
                      <a:gd name="T37" fmla="*/ 2147483647 h 157"/>
                      <a:gd name="T38" fmla="*/ 2147483647 w 147"/>
                      <a:gd name="T39" fmla="*/ 2147483647 h 157"/>
                      <a:gd name="T40" fmla="*/ 2147483647 w 147"/>
                      <a:gd name="T41" fmla="*/ 2147483647 h 157"/>
                      <a:gd name="T42" fmla="*/ 2147483647 w 147"/>
                      <a:gd name="T43" fmla="*/ 2147483647 h 157"/>
                      <a:gd name="T44" fmla="*/ 2147483647 w 147"/>
                      <a:gd name="T45" fmla="*/ 2147483647 h 157"/>
                      <a:gd name="T46" fmla="*/ 2147483647 w 147"/>
                      <a:gd name="T47" fmla="*/ 2147483647 h 157"/>
                      <a:gd name="T48" fmla="*/ 2147483647 w 147"/>
                      <a:gd name="T49" fmla="*/ 2147483647 h 157"/>
                      <a:gd name="T50" fmla="*/ 2147483647 w 147"/>
                      <a:gd name="T51" fmla="*/ 2147483647 h 157"/>
                      <a:gd name="T52" fmla="*/ 2147483647 w 147"/>
                      <a:gd name="T53" fmla="*/ 2147483647 h 157"/>
                      <a:gd name="T54" fmla="*/ 2147483647 w 147"/>
                      <a:gd name="T55" fmla="*/ 2147483647 h 157"/>
                      <a:gd name="T56" fmla="*/ 2147483647 w 147"/>
                      <a:gd name="T57" fmla="*/ 2147483647 h 157"/>
                      <a:gd name="T58" fmla="*/ 2147483647 w 147"/>
                      <a:gd name="T59" fmla="*/ 2147483647 h 157"/>
                      <a:gd name="T60" fmla="*/ 2147483647 w 147"/>
                      <a:gd name="T61" fmla="*/ 2147483647 h 157"/>
                      <a:gd name="T62" fmla="*/ 2147483647 w 147"/>
                      <a:gd name="T63" fmla="*/ 2147483647 h 157"/>
                      <a:gd name="T64" fmla="*/ 2147483647 w 147"/>
                      <a:gd name="T65" fmla="*/ 2147483647 h 157"/>
                      <a:gd name="T66" fmla="*/ 2147483647 w 147"/>
                      <a:gd name="T67" fmla="*/ 2147483647 h 157"/>
                      <a:gd name="T68" fmla="*/ 2147483647 w 147"/>
                      <a:gd name="T69" fmla="*/ 2147483647 h 157"/>
                      <a:gd name="T70" fmla="*/ 2147483647 w 147"/>
                      <a:gd name="T71" fmla="*/ 2147483647 h 157"/>
                      <a:gd name="T72" fmla="*/ 2147483647 w 147"/>
                      <a:gd name="T73" fmla="*/ 2147483647 h 157"/>
                      <a:gd name="T74" fmla="*/ 2147483647 w 147"/>
                      <a:gd name="T75" fmla="*/ 2147483647 h 157"/>
                      <a:gd name="T76" fmla="*/ 2147483647 w 147"/>
                      <a:gd name="T77" fmla="*/ 2147483647 h 157"/>
                      <a:gd name="T78" fmla="*/ 2147483647 w 147"/>
                      <a:gd name="T79" fmla="*/ 2147483647 h 157"/>
                      <a:gd name="T80" fmla="*/ 2147483647 w 147"/>
                      <a:gd name="T81" fmla="*/ 2147483647 h 157"/>
                      <a:gd name="T82" fmla="*/ 2147483647 w 147"/>
                      <a:gd name="T83" fmla="*/ 2147483647 h 157"/>
                      <a:gd name="T84" fmla="*/ 2147483647 w 147"/>
                      <a:gd name="T85" fmla="*/ 2147483647 h 157"/>
                      <a:gd name="T86" fmla="*/ 2147483647 w 147"/>
                      <a:gd name="T87" fmla="*/ 2147483647 h 157"/>
                      <a:gd name="T88" fmla="*/ 2147483647 w 147"/>
                      <a:gd name="T89" fmla="*/ 2147483647 h 157"/>
                      <a:gd name="T90" fmla="*/ 2147483647 w 147"/>
                      <a:gd name="T91" fmla="*/ 2147483647 h 157"/>
                      <a:gd name="T92" fmla="*/ 2147483647 w 147"/>
                      <a:gd name="T93" fmla="*/ 2147483647 h 157"/>
                      <a:gd name="T94" fmla="*/ 2147483647 w 147"/>
                      <a:gd name="T95" fmla="*/ 2147483647 h 157"/>
                      <a:gd name="T96" fmla="*/ 2147483647 w 147"/>
                      <a:gd name="T97" fmla="*/ 2147483647 h 15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47"/>
                      <a:gd name="T148" fmla="*/ 0 h 157"/>
                      <a:gd name="T149" fmla="*/ 147 w 147"/>
                      <a:gd name="T150" fmla="*/ 157 h 15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47" h="157">
                        <a:moveTo>
                          <a:pt x="0" y="95"/>
                        </a:moveTo>
                        <a:lnTo>
                          <a:pt x="3" y="91"/>
                        </a:lnTo>
                        <a:lnTo>
                          <a:pt x="5" y="88"/>
                        </a:lnTo>
                        <a:lnTo>
                          <a:pt x="7" y="72"/>
                        </a:lnTo>
                        <a:lnTo>
                          <a:pt x="10" y="71"/>
                        </a:lnTo>
                        <a:lnTo>
                          <a:pt x="12" y="71"/>
                        </a:lnTo>
                        <a:lnTo>
                          <a:pt x="17" y="69"/>
                        </a:lnTo>
                        <a:lnTo>
                          <a:pt x="22" y="66"/>
                        </a:lnTo>
                        <a:lnTo>
                          <a:pt x="27" y="64"/>
                        </a:lnTo>
                        <a:lnTo>
                          <a:pt x="29" y="61"/>
                        </a:lnTo>
                        <a:lnTo>
                          <a:pt x="28" y="56"/>
                        </a:lnTo>
                        <a:lnTo>
                          <a:pt x="28" y="53"/>
                        </a:lnTo>
                        <a:lnTo>
                          <a:pt x="31" y="50"/>
                        </a:lnTo>
                        <a:lnTo>
                          <a:pt x="31" y="48"/>
                        </a:lnTo>
                        <a:lnTo>
                          <a:pt x="37" y="41"/>
                        </a:lnTo>
                        <a:lnTo>
                          <a:pt x="42" y="28"/>
                        </a:lnTo>
                        <a:lnTo>
                          <a:pt x="43" y="23"/>
                        </a:lnTo>
                        <a:lnTo>
                          <a:pt x="44" y="23"/>
                        </a:lnTo>
                        <a:lnTo>
                          <a:pt x="48" y="26"/>
                        </a:lnTo>
                        <a:lnTo>
                          <a:pt x="53" y="26"/>
                        </a:lnTo>
                        <a:lnTo>
                          <a:pt x="55" y="26"/>
                        </a:lnTo>
                        <a:lnTo>
                          <a:pt x="57" y="21"/>
                        </a:lnTo>
                        <a:lnTo>
                          <a:pt x="59" y="21"/>
                        </a:lnTo>
                        <a:lnTo>
                          <a:pt x="61" y="21"/>
                        </a:lnTo>
                        <a:lnTo>
                          <a:pt x="63" y="20"/>
                        </a:lnTo>
                        <a:lnTo>
                          <a:pt x="64" y="18"/>
                        </a:lnTo>
                        <a:lnTo>
                          <a:pt x="66" y="11"/>
                        </a:lnTo>
                        <a:lnTo>
                          <a:pt x="67" y="10"/>
                        </a:lnTo>
                        <a:lnTo>
                          <a:pt x="69" y="9"/>
                        </a:lnTo>
                        <a:lnTo>
                          <a:pt x="70" y="8"/>
                        </a:lnTo>
                        <a:lnTo>
                          <a:pt x="74" y="9"/>
                        </a:lnTo>
                        <a:lnTo>
                          <a:pt x="76" y="13"/>
                        </a:lnTo>
                        <a:lnTo>
                          <a:pt x="77" y="14"/>
                        </a:lnTo>
                        <a:lnTo>
                          <a:pt x="80" y="15"/>
                        </a:lnTo>
                        <a:lnTo>
                          <a:pt x="82" y="15"/>
                        </a:lnTo>
                        <a:lnTo>
                          <a:pt x="84" y="15"/>
                        </a:lnTo>
                        <a:lnTo>
                          <a:pt x="86" y="16"/>
                        </a:lnTo>
                        <a:lnTo>
                          <a:pt x="88" y="15"/>
                        </a:lnTo>
                        <a:lnTo>
                          <a:pt x="90" y="16"/>
                        </a:lnTo>
                        <a:lnTo>
                          <a:pt x="91" y="16"/>
                        </a:lnTo>
                        <a:lnTo>
                          <a:pt x="93" y="17"/>
                        </a:lnTo>
                        <a:lnTo>
                          <a:pt x="96" y="18"/>
                        </a:lnTo>
                        <a:lnTo>
                          <a:pt x="97" y="18"/>
                        </a:lnTo>
                        <a:lnTo>
                          <a:pt x="99" y="16"/>
                        </a:lnTo>
                        <a:lnTo>
                          <a:pt x="100" y="14"/>
                        </a:lnTo>
                        <a:lnTo>
                          <a:pt x="100" y="8"/>
                        </a:lnTo>
                        <a:lnTo>
                          <a:pt x="98" y="4"/>
                        </a:lnTo>
                        <a:lnTo>
                          <a:pt x="99" y="3"/>
                        </a:lnTo>
                        <a:lnTo>
                          <a:pt x="103" y="1"/>
                        </a:lnTo>
                        <a:lnTo>
                          <a:pt x="105" y="0"/>
                        </a:lnTo>
                        <a:lnTo>
                          <a:pt x="107" y="1"/>
                        </a:lnTo>
                        <a:lnTo>
                          <a:pt x="108" y="3"/>
                        </a:lnTo>
                        <a:lnTo>
                          <a:pt x="110" y="5"/>
                        </a:lnTo>
                        <a:lnTo>
                          <a:pt x="107" y="10"/>
                        </a:lnTo>
                        <a:lnTo>
                          <a:pt x="107" y="12"/>
                        </a:lnTo>
                        <a:lnTo>
                          <a:pt x="108" y="14"/>
                        </a:lnTo>
                        <a:lnTo>
                          <a:pt x="115" y="23"/>
                        </a:lnTo>
                        <a:lnTo>
                          <a:pt x="120" y="21"/>
                        </a:lnTo>
                        <a:lnTo>
                          <a:pt x="121" y="20"/>
                        </a:lnTo>
                        <a:lnTo>
                          <a:pt x="122" y="20"/>
                        </a:lnTo>
                        <a:lnTo>
                          <a:pt x="123" y="20"/>
                        </a:lnTo>
                        <a:lnTo>
                          <a:pt x="123" y="24"/>
                        </a:lnTo>
                        <a:lnTo>
                          <a:pt x="123" y="26"/>
                        </a:lnTo>
                        <a:lnTo>
                          <a:pt x="126" y="26"/>
                        </a:lnTo>
                        <a:lnTo>
                          <a:pt x="127" y="26"/>
                        </a:lnTo>
                        <a:lnTo>
                          <a:pt x="128" y="26"/>
                        </a:lnTo>
                        <a:lnTo>
                          <a:pt x="129" y="28"/>
                        </a:lnTo>
                        <a:lnTo>
                          <a:pt x="132" y="29"/>
                        </a:lnTo>
                        <a:lnTo>
                          <a:pt x="131" y="33"/>
                        </a:lnTo>
                        <a:lnTo>
                          <a:pt x="129" y="38"/>
                        </a:lnTo>
                        <a:lnTo>
                          <a:pt x="126" y="41"/>
                        </a:lnTo>
                        <a:lnTo>
                          <a:pt x="126" y="46"/>
                        </a:lnTo>
                        <a:lnTo>
                          <a:pt x="126" y="53"/>
                        </a:lnTo>
                        <a:lnTo>
                          <a:pt x="125" y="54"/>
                        </a:lnTo>
                        <a:lnTo>
                          <a:pt x="123" y="53"/>
                        </a:lnTo>
                        <a:lnTo>
                          <a:pt x="122" y="52"/>
                        </a:lnTo>
                        <a:lnTo>
                          <a:pt x="120" y="51"/>
                        </a:lnTo>
                        <a:lnTo>
                          <a:pt x="117" y="50"/>
                        </a:lnTo>
                        <a:lnTo>
                          <a:pt x="117" y="49"/>
                        </a:lnTo>
                        <a:lnTo>
                          <a:pt x="115" y="49"/>
                        </a:lnTo>
                        <a:lnTo>
                          <a:pt x="114" y="50"/>
                        </a:lnTo>
                        <a:lnTo>
                          <a:pt x="113" y="51"/>
                        </a:lnTo>
                        <a:lnTo>
                          <a:pt x="110" y="58"/>
                        </a:lnTo>
                        <a:lnTo>
                          <a:pt x="108" y="59"/>
                        </a:lnTo>
                        <a:lnTo>
                          <a:pt x="105" y="59"/>
                        </a:lnTo>
                        <a:lnTo>
                          <a:pt x="102" y="61"/>
                        </a:lnTo>
                        <a:lnTo>
                          <a:pt x="101" y="61"/>
                        </a:lnTo>
                        <a:lnTo>
                          <a:pt x="101" y="64"/>
                        </a:lnTo>
                        <a:lnTo>
                          <a:pt x="102" y="64"/>
                        </a:lnTo>
                        <a:lnTo>
                          <a:pt x="104" y="64"/>
                        </a:lnTo>
                        <a:lnTo>
                          <a:pt x="106" y="64"/>
                        </a:lnTo>
                        <a:lnTo>
                          <a:pt x="110" y="61"/>
                        </a:lnTo>
                        <a:lnTo>
                          <a:pt x="110" y="64"/>
                        </a:lnTo>
                        <a:lnTo>
                          <a:pt x="108" y="67"/>
                        </a:lnTo>
                        <a:lnTo>
                          <a:pt x="105" y="71"/>
                        </a:lnTo>
                        <a:lnTo>
                          <a:pt x="105" y="73"/>
                        </a:lnTo>
                        <a:lnTo>
                          <a:pt x="103" y="75"/>
                        </a:lnTo>
                        <a:lnTo>
                          <a:pt x="105" y="94"/>
                        </a:lnTo>
                        <a:lnTo>
                          <a:pt x="106" y="95"/>
                        </a:lnTo>
                        <a:lnTo>
                          <a:pt x="108" y="94"/>
                        </a:lnTo>
                        <a:lnTo>
                          <a:pt x="110" y="94"/>
                        </a:lnTo>
                        <a:lnTo>
                          <a:pt x="110" y="93"/>
                        </a:lnTo>
                        <a:lnTo>
                          <a:pt x="115" y="91"/>
                        </a:lnTo>
                        <a:lnTo>
                          <a:pt x="119" y="88"/>
                        </a:lnTo>
                        <a:lnTo>
                          <a:pt x="124" y="81"/>
                        </a:lnTo>
                        <a:lnTo>
                          <a:pt x="133" y="73"/>
                        </a:lnTo>
                        <a:lnTo>
                          <a:pt x="135" y="70"/>
                        </a:lnTo>
                        <a:lnTo>
                          <a:pt x="137" y="68"/>
                        </a:lnTo>
                        <a:lnTo>
                          <a:pt x="139" y="68"/>
                        </a:lnTo>
                        <a:lnTo>
                          <a:pt x="140" y="67"/>
                        </a:lnTo>
                        <a:lnTo>
                          <a:pt x="142" y="71"/>
                        </a:lnTo>
                        <a:lnTo>
                          <a:pt x="146" y="76"/>
                        </a:lnTo>
                        <a:lnTo>
                          <a:pt x="146" y="81"/>
                        </a:lnTo>
                        <a:lnTo>
                          <a:pt x="143" y="85"/>
                        </a:lnTo>
                        <a:lnTo>
                          <a:pt x="137" y="89"/>
                        </a:lnTo>
                        <a:lnTo>
                          <a:pt x="135" y="93"/>
                        </a:lnTo>
                        <a:lnTo>
                          <a:pt x="132" y="98"/>
                        </a:lnTo>
                        <a:lnTo>
                          <a:pt x="131" y="98"/>
                        </a:lnTo>
                        <a:lnTo>
                          <a:pt x="129" y="99"/>
                        </a:lnTo>
                        <a:lnTo>
                          <a:pt x="127" y="99"/>
                        </a:lnTo>
                        <a:lnTo>
                          <a:pt x="126" y="98"/>
                        </a:lnTo>
                        <a:lnTo>
                          <a:pt x="123" y="98"/>
                        </a:lnTo>
                        <a:lnTo>
                          <a:pt x="122" y="101"/>
                        </a:lnTo>
                        <a:lnTo>
                          <a:pt x="121" y="101"/>
                        </a:lnTo>
                        <a:lnTo>
                          <a:pt x="125" y="104"/>
                        </a:lnTo>
                        <a:lnTo>
                          <a:pt x="126" y="106"/>
                        </a:lnTo>
                        <a:lnTo>
                          <a:pt x="131" y="109"/>
                        </a:lnTo>
                        <a:lnTo>
                          <a:pt x="132" y="116"/>
                        </a:lnTo>
                        <a:lnTo>
                          <a:pt x="130" y="118"/>
                        </a:lnTo>
                        <a:lnTo>
                          <a:pt x="129" y="118"/>
                        </a:lnTo>
                        <a:lnTo>
                          <a:pt x="129" y="121"/>
                        </a:lnTo>
                        <a:lnTo>
                          <a:pt x="129" y="125"/>
                        </a:lnTo>
                        <a:lnTo>
                          <a:pt x="128" y="128"/>
                        </a:lnTo>
                        <a:lnTo>
                          <a:pt x="123" y="133"/>
                        </a:lnTo>
                        <a:lnTo>
                          <a:pt x="122" y="140"/>
                        </a:lnTo>
                        <a:lnTo>
                          <a:pt x="122" y="143"/>
                        </a:lnTo>
                        <a:lnTo>
                          <a:pt x="123" y="148"/>
                        </a:lnTo>
                        <a:lnTo>
                          <a:pt x="122" y="148"/>
                        </a:lnTo>
                        <a:lnTo>
                          <a:pt x="120" y="149"/>
                        </a:lnTo>
                        <a:lnTo>
                          <a:pt x="114" y="152"/>
                        </a:lnTo>
                        <a:lnTo>
                          <a:pt x="112" y="154"/>
                        </a:lnTo>
                        <a:lnTo>
                          <a:pt x="110" y="156"/>
                        </a:lnTo>
                        <a:lnTo>
                          <a:pt x="106" y="156"/>
                        </a:lnTo>
                        <a:lnTo>
                          <a:pt x="104" y="156"/>
                        </a:lnTo>
                        <a:lnTo>
                          <a:pt x="101" y="155"/>
                        </a:lnTo>
                        <a:lnTo>
                          <a:pt x="97" y="156"/>
                        </a:lnTo>
                        <a:lnTo>
                          <a:pt x="95" y="156"/>
                        </a:lnTo>
                        <a:lnTo>
                          <a:pt x="93" y="155"/>
                        </a:lnTo>
                        <a:lnTo>
                          <a:pt x="92" y="155"/>
                        </a:lnTo>
                        <a:lnTo>
                          <a:pt x="93" y="151"/>
                        </a:lnTo>
                        <a:lnTo>
                          <a:pt x="93" y="149"/>
                        </a:lnTo>
                        <a:lnTo>
                          <a:pt x="93" y="148"/>
                        </a:lnTo>
                        <a:lnTo>
                          <a:pt x="92" y="146"/>
                        </a:lnTo>
                        <a:lnTo>
                          <a:pt x="91" y="143"/>
                        </a:lnTo>
                        <a:lnTo>
                          <a:pt x="90" y="140"/>
                        </a:lnTo>
                        <a:lnTo>
                          <a:pt x="89" y="138"/>
                        </a:lnTo>
                        <a:lnTo>
                          <a:pt x="88" y="137"/>
                        </a:lnTo>
                        <a:lnTo>
                          <a:pt x="82" y="137"/>
                        </a:lnTo>
                        <a:lnTo>
                          <a:pt x="80" y="136"/>
                        </a:lnTo>
                        <a:lnTo>
                          <a:pt x="74" y="136"/>
                        </a:lnTo>
                        <a:lnTo>
                          <a:pt x="73" y="136"/>
                        </a:lnTo>
                        <a:lnTo>
                          <a:pt x="73" y="138"/>
                        </a:lnTo>
                        <a:lnTo>
                          <a:pt x="70" y="140"/>
                        </a:lnTo>
                        <a:lnTo>
                          <a:pt x="67" y="140"/>
                        </a:lnTo>
                        <a:lnTo>
                          <a:pt x="67" y="138"/>
                        </a:lnTo>
                        <a:lnTo>
                          <a:pt x="68" y="131"/>
                        </a:lnTo>
                        <a:lnTo>
                          <a:pt x="67" y="123"/>
                        </a:lnTo>
                        <a:lnTo>
                          <a:pt x="64" y="123"/>
                        </a:lnTo>
                        <a:lnTo>
                          <a:pt x="61" y="123"/>
                        </a:lnTo>
                        <a:lnTo>
                          <a:pt x="60" y="123"/>
                        </a:lnTo>
                        <a:lnTo>
                          <a:pt x="57" y="123"/>
                        </a:lnTo>
                        <a:lnTo>
                          <a:pt x="55" y="125"/>
                        </a:lnTo>
                        <a:lnTo>
                          <a:pt x="52" y="126"/>
                        </a:lnTo>
                        <a:lnTo>
                          <a:pt x="48" y="134"/>
                        </a:lnTo>
                        <a:lnTo>
                          <a:pt x="46" y="135"/>
                        </a:lnTo>
                        <a:lnTo>
                          <a:pt x="44" y="134"/>
                        </a:lnTo>
                        <a:lnTo>
                          <a:pt x="43" y="135"/>
                        </a:lnTo>
                        <a:lnTo>
                          <a:pt x="37" y="133"/>
                        </a:lnTo>
                        <a:lnTo>
                          <a:pt x="37" y="131"/>
                        </a:lnTo>
                        <a:lnTo>
                          <a:pt x="36" y="129"/>
                        </a:lnTo>
                        <a:lnTo>
                          <a:pt x="36" y="127"/>
                        </a:lnTo>
                        <a:lnTo>
                          <a:pt x="35" y="126"/>
                        </a:lnTo>
                        <a:lnTo>
                          <a:pt x="35" y="123"/>
                        </a:lnTo>
                        <a:lnTo>
                          <a:pt x="33" y="121"/>
                        </a:lnTo>
                        <a:lnTo>
                          <a:pt x="31" y="110"/>
                        </a:lnTo>
                        <a:lnTo>
                          <a:pt x="29" y="108"/>
                        </a:lnTo>
                        <a:lnTo>
                          <a:pt x="25" y="110"/>
                        </a:lnTo>
                        <a:lnTo>
                          <a:pt x="23" y="110"/>
                        </a:lnTo>
                        <a:lnTo>
                          <a:pt x="18" y="108"/>
                        </a:lnTo>
                        <a:lnTo>
                          <a:pt x="15" y="106"/>
                        </a:lnTo>
                        <a:lnTo>
                          <a:pt x="11" y="106"/>
                        </a:lnTo>
                        <a:lnTo>
                          <a:pt x="10" y="104"/>
                        </a:lnTo>
                        <a:lnTo>
                          <a:pt x="8" y="103"/>
                        </a:lnTo>
                        <a:lnTo>
                          <a:pt x="8" y="101"/>
                        </a:lnTo>
                        <a:lnTo>
                          <a:pt x="8" y="102"/>
                        </a:lnTo>
                        <a:lnTo>
                          <a:pt x="5" y="101"/>
                        </a:lnTo>
                        <a:lnTo>
                          <a:pt x="0" y="96"/>
                        </a:lnTo>
                        <a:lnTo>
                          <a:pt x="0" y="95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>
                    <a:solidFill>
                      <a:schemeClr val="tx1">
                        <a:lumMod val="85000"/>
                      </a:schemeClr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/>
                  </a:p>
                </p:txBody>
              </p:sp>
              <p:sp>
                <p:nvSpPr>
                  <p:cNvPr id="16414" name="Freeform 5"/>
                  <p:cNvSpPr>
                    <a:spLocks/>
                  </p:cNvSpPr>
                  <p:nvPr/>
                </p:nvSpPr>
                <p:spPr bwMode="auto">
                  <a:xfrm>
                    <a:off x="4687888" y="5259388"/>
                    <a:ext cx="893762" cy="703262"/>
                  </a:xfrm>
                  <a:custGeom>
                    <a:avLst/>
                    <a:gdLst>
                      <a:gd name="T0" fmla="*/ 2147483647 w 276"/>
                      <a:gd name="T1" fmla="*/ 2147483647 h 206"/>
                      <a:gd name="T2" fmla="*/ 2147483647 w 276"/>
                      <a:gd name="T3" fmla="*/ 2147483647 h 206"/>
                      <a:gd name="T4" fmla="*/ 2147483647 w 276"/>
                      <a:gd name="T5" fmla="*/ 2147483647 h 206"/>
                      <a:gd name="T6" fmla="*/ 2147483647 w 276"/>
                      <a:gd name="T7" fmla="*/ 2147483647 h 206"/>
                      <a:gd name="T8" fmla="*/ 2147483647 w 276"/>
                      <a:gd name="T9" fmla="*/ 2147483647 h 206"/>
                      <a:gd name="T10" fmla="*/ 2147483647 w 276"/>
                      <a:gd name="T11" fmla="*/ 2147483647 h 206"/>
                      <a:gd name="T12" fmla="*/ 2147483647 w 276"/>
                      <a:gd name="T13" fmla="*/ 2147483647 h 206"/>
                      <a:gd name="T14" fmla="*/ 2147483647 w 276"/>
                      <a:gd name="T15" fmla="*/ 2147483647 h 206"/>
                      <a:gd name="T16" fmla="*/ 2147483647 w 276"/>
                      <a:gd name="T17" fmla="*/ 2147483647 h 206"/>
                      <a:gd name="T18" fmla="*/ 2147483647 w 276"/>
                      <a:gd name="T19" fmla="*/ 2147483647 h 206"/>
                      <a:gd name="T20" fmla="*/ 2147483647 w 276"/>
                      <a:gd name="T21" fmla="*/ 2147483647 h 206"/>
                      <a:gd name="T22" fmla="*/ 2147483647 w 276"/>
                      <a:gd name="T23" fmla="*/ 2147483647 h 206"/>
                      <a:gd name="T24" fmla="*/ 2147483647 w 276"/>
                      <a:gd name="T25" fmla="*/ 2147483647 h 206"/>
                      <a:gd name="T26" fmla="*/ 2147483647 w 276"/>
                      <a:gd name="T27" fmla="*/ 2147483647 h 206"/>
                      <a:gd name="T28" fmla="*/ 2147483647 w 276"/>
                      <a:gd name="T29" fmla="*/ 2147483647 h 206"/>
                      <a:gd name="T30" fmla="*/ 2147483647 w 276"/>
                      <a:gd name="T31" fmla="*/ 2147483647 h 206"/>
                      <a:gd name="T32" fmla="*/ 2147483647 w 276"/>
                      <a:gd name="T33" fmla="*/ 2147483647 h 206"/>
                      <a:gd name="T34" fmla="*/ 2147483647 w 276"/>
                      <a:gd name="T35" fmla="*/ 2147483647 h 206"/>
                      <a:gd name="T36" fmla="*/ 2147483647 w 276"/>
                      <a:gd name="T37" fmla="*/ 2147483647 h 206"/>
                      <a:gd name="T38" fmla="*/ 2147483647 w 276"/>
                      <a:gd name="T39" fmla="*/ 2147483647 h 206"/>
                      <a:gd name="T40" fmla="*/ 2147483647 w 276"/>
                      <a:gd name="T41" fmla="*/ 2147483647 h 206"/>
                      <a:gd name="T42" fmla="*/ 2147483647 w 276"/>
                      <a:gd name="T43" fmla="*/ 2147483647 h 206"/>
                      <a:gd name="T44" fmla="*/ 2147483647 w 276"/>
                      <a:gd name="T45" fmla="*/ 2147483647 h 206"/>
                      <a:gd name="T46" fmla="*/ 2147483647 w 276"/>
                      <a:gd name="T47" fmla="*/ 2147483647 h 206"/>
                      <a:gd name="T48" fmla="*/ 2147483647 w 276"/>
                      <a:gd name="T49" fmla="*/ 2147483647 h 206"/>
                      <a:gd name="T50" fmla="*/ 2147483647 w 276"/>
                      <a:gd name="T51" fmla="*/ 2147483647 h 206"/>
                      <a:gd name="T52" fmla="*/ 2147483647 w 276"/>
                      <a:gd name="T53" fmla="*/ 2147483647 h 206"/>
                      <a:gd name="T54" fmla="*/ 2147483647 w 276"/>
                      <a:gd name="T55" fmla="*/ 2147483647 h 206"/>
                      <a:gd name="T56" fmla="*/ 2147483647 w 276"/>
                      <a:gd name="T57" fmla="*/ 2147483647 h 206"/>
                      <a:gd name="T58" fmla="*/ 2147483647 w 276"/>
                      <a:gd name="T59" fmla="*/ 2147483647 h 206"/>
                      <a:gd name="T60" fmla="*/ 2147483647 w 276"/>
                      <a:gd name="T61" fmla="*/ 2147483647 h 206"/>
                      <a:gd name="T62" fmla="*/ 2147483647 w 276"/>
                      <a:gd name="T63" fmla="*/ 2147483647 h 206"/>
                      <a:gd name="T64" fmla="*/ 2147483647 w 276"/>
                      <a:gd name="T65" fmla="*/ 2147483647 h 206"/>
                      <a:gd name="T66" fmla="*/ 2147483647 w 276"/>
                      <a:gd name="T67" fmla="*/ 2147483647 h 206"/>
                      <a:gd name="T68" fmla="*/ 2147483647 w 276"/>
                      <a:gd name="T69" fmla="*/ 2147483647 h 206"/>
                      <a:gd name="T70" fmla="*/ 2147483647 w 276"/>
                      <a:gd name="T71" fmla="*/ 2147483647 h 206"/>
                      <a:gd name="T72" fmla="*/ 2147483647 w 276"/>
                      <a:gd name="T73" fmla="*/ 2147483647 h 206"/>
                      <a:gd name="T74" fmla="*/ 2147483647 w 276"/>
                      <a:gd name="T75" fmla="*/ 2147483647 h 206"/>
                      <a:gd name="T76" fmla="*/ 2147483647 w 276"/>
                      <a:gd name="T77" fmla="*/ 2147483647 h 206"/>
                      <a:gd name="T78" fmla="*/ 2147483647 w 276"/>
                      <a:gd name="T79" fmla="*/ 2147483647 h 206"/>
                      <a:gd name="T80" fmla="*/ 2147483647 w 276"/>
                      <a:gd name="T81" fmla="*/ 2147483647 h 206"/>
                      <a:gd name="T82" fmla="*/ 2147483647 w 276"/>
                      <a:gd name="T83" fmla="*/ 2147483647 h 206"/>
                      <a:gd name="T84" fmla="*/ 2147483647 w 276"/>
                      <a:gd name="T85" fmla="*/ 2147483647 h 206"/>
                      <a:gd name="T86" fmla="*/ 2147483647 w 276"/>
                      <a:gd name="T87" fmla="*/ 2147483647 h 206"/>
                      <a:gd name="T88" fmla="*/ 2147483647 w 276"/>
                      <a:gd name="T89" fmla="*/ 2147483647 h 206"/>
                      <a:gd name="T90" fmla="*/ 2147483647 w 276"/>
                      <a:gd name="T91" fmla="*/ 2147483647 h 206"/>
                      <a:gd name="T92" fmla="*/ 2147483647 w 276"/>
                      <a:gd name="T93" fmla="*/ 2147483647 h 206"/>
                      <a:gd name="T94" fmla="*/ 2147483647 w 276"/>
                      <a:gd name="T95" fmla="*/ 2147483647 h 206"/>
                      <a:gd name="T96" fmla="*/ 2147483647 w 276"/>
                      <a:gd name="T97" fmla="*/ 2147483647 h 206"/>
                      <a:gd name="T98" fmla="*/ 2147483647 w 276"/>
                      <a:gd name="T99" fmla="*/ 2147483647 h 206"/>
                      <a:gd name="T100" fmla="*/ 2147483647 w 276"/>
                      <a:gd name="T101" fmla="*/ 2147483647 h 206"/>
                      <a:gd name="T102" fmla="*/ 2147483647 w 276"/>
                      <a:gd name="T103" fmla="*/ 2147483647 h 206"/>
                      <a:gd name="T104" fmla="*/ 2147483647 w 276"/>
                      <a:gd name="T105" fmla="*/ 2147483647 h 206"/>
                      <a:gd name="T106" fmla="*/ 2147483647 w 276"/>
                      <a:gd name="T107" fmla="*/ 2147483647 h 206"/>
                      <a:gd name="T108" fmla="*/ 2147483647 w 276"/>
                      <a:gd name="T109" fmla="*/ 2147483647 h 206"/>
                      <a:gd name="T110" fmla="*/ 2147483647 w 276"/>
                      <a:gd name="T111" fmla="*/ 2147483647 h 206"/>
                      <a:gd name="T112" fmla="*/ 2147483647 w 276"/>
                      <a:gd name="T113" fmla="*/ 2147483647 h 206"/>
                      <a:gd name="T114" fmla="*/ 2147483647 w 276"/>
                      <a:gd name="T115" fmla="*/ 2147483647 h 206"/>
                      <a:gd name="T116" fmla="*/ 2147483647 w 276"/>
                      <a:gd name="T117" fmla="*/ 2147483647 h 206"/>
                      <a:gd name="T118" fmla="*/ 2147483647 w 276"/>
                      <a:gd name="T119" fmla="*/ 2147483647 h 20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276"/>
                      <a:gd name="T181" fmla="*/ 0 h 206"/>
                      <a:gd name="T182" fmla="*/ 276 w 276"/>
                      <a:gd name="T183" fmla="*/ 206 h 20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276" h="206">
                        <a:moveTo>
                          <a:pt x="0" y="71"/>
                        </a:moveTo>
                        <a:lnTo>
                          <a:pt x="2" y="64"/>
                        </a:lnTo>
                        <a:lnTo>
                          <a:pt x="2" y="53"/>
                        </a:lnTo>
                        <a:lnTo>
                          <a:pt x="7" y="51"/>
                        </a:lnTo>
                        <a:lnTo>
                          <a:pt x="9" y="53"/>
                        </a:lnTo>
                        <a:lnTo>
                          <a:pt x="11" y="53"/>
                        </a:lnTo>
                        <a:lnTo>
                          <a:pt x="10" y="51"/>
                        </a:lnTo>
                        <a:lnTo>
                          <a:pt x="11" y="51"/>
                        </a:lnTo>
                        <a:lnTo>
                          <a:pt x="13" y="53"/>
                        </a:lnTo>
                        <a:lnTo>
                          <a:pt x="16" y="51"/>
                        </a:lnTo>
                        <a:lnTo>
                          <a:pt x="16" y="49"/>
                        </a:lnTo>
                        <a:lnTo>
                          <a:pt x="19" y="49"/>
                        </a:lnTo>
                        <a:lnTo>
                          <a:pt x="20" y="47"/>
                        </a:lnTo>
                        <a:lnTo>
                          <a:pt x="20" y="44"/>
                        </a:lnTo>
                        <a:lnTo>
                          <a:pt x="19" y="39"/>
                        </a:lnTo>
                        <a:lnTo>
                          <a:pt x="18" y="36"/>
                        </a:lnTo>
                        <a:lnTo>
                          <a:pt x="18" y="26"/>
                        </a:lnTo>
                        <a:lnTo>
                          <a:pt x="20" y="23"/>
                        </a:lnTo>
                        <a:lnTo>
                          <a:pt x="26" y="20"/>
                        </a:lnTo>
                        <a:lnTo>
                          <a:pt x="29" y="20"/>
                        </a:lnTo>
                        <a:lnTo>
                          <a:pt x="31" y="21"/>
                        </a:lnTo>
                        <a:lnTo>
                          <a:pt x="33" y="21"/>
                        </a:lnTo>
                        <a:lnTo>
                          <a:pt x="37" y="21"/>
                        </a:lnTo>
                        <a:lnTo>
                          <a:pt x="39" y="22"/>
                        </a:lnTo>
                        <a:lnTo>
                          <a:pt x="40" y="24"/>
                        </a:lnTo>
                        <a:lnTo>
                          <a:pt x="41" y="26"/>
                        </a:lnTo>
                        <a:lnTo>
                          <a:pt x="45" y="30"/>
                        </a:lnTo>
                        <a:lnTo>
                          <a:pt x="45" y="31"/>
                        </a:lnTo>
                        <a:lnTo>
                          <a:pt x="46" y="31"/>
                        </a:lnTo>
                        <a:lnTo>
                          <a:pt x="47" y="32"/>
                        </a:lnTo>
                        <a:lnTo>
                          <a:pt x="50" y="32"/>
                        </a:lnTo>
                        <a:lnTo>
                          <a:pt x="51" y="31"/>
                        </a:lnTo>
                        <a:lnTo>
                          <a:pt x="52" y="32"/>
                        </a:lnTo>
                        <a:lnTo>
                          <a:pt x="58" y="31"/>
                        </a:lnTo>
                        <a:lnTo>
                          <a:pt x="60" y="30"/>
                        </a:lnTo>
                        <a:lnTo>
                          <a:pt x="69" y="31"/>
                        </a:lnTo>
                        <a:lnTo>
                          <a:pt x="73" y="31"/>
                        </a:lnTo>
                        <a:lnTo>
                          <a:pt x="79" y="34"/>
                        </a:lnTo>
                        <a:lnTo>
                          <a:pt x="84" y="34"/>
                        </a:lnTo>
                        <a:lnTo>
                          <a:pt x="85" y="36"/>
                        </a:lnTo>
                        <a:lnTo>
                          <a:pt x="87" y="34"/>
                        </a:lnTo>
                        <a:lnTo>
                          <a:pt x="89" y="34"/>
                        </a:lnTo>
                        <a:lnTo>
                          <a:pt x="89" y="38"/>
                        </a:lnTo>
                        <a:lnTo>
                          <a:pt x="92" y="40"/>
                        </a:lnTo>
                        <a:lnTo>
                          <a:pt x="92" y="39"/>
                        </a:lnTo>
                        <a:lnTo>
                          <a:pt x="93" y="39"/>
                        </a:lnTo>
                        <a:lnTo>
                          <a:pt x="95" y="39"/>
                        </a:lnTo>
                        <a:lnTo>
                          <a:pt x="96" y="39"/>
                        </a:lnTo>
                        <a:lnTo>
                          <a:pt x="98" y="39"/>
                        </a:lnTo>
                        <a:lnTo>
                          <a:pt x="99" y="40"/>
                        </a:lnTo>
                        <a:lnTo>
                          <a:pt x="104" y="41"/>
                        </a:lnTo>
                        <a:lnTo>
                          <a:pt x="103" y="44"/>
                        </a:lnTo>
                        <a:lnTo>
                          <a:pt x="104" y="46"/>
                        </a:lnTo>
                        <a:lnTo>
                          <a:pt x="106" y="46"/>
                        </a:lnTo>
                        <a:lnTo>
                          <a:pt x="110" y="44"/>
                        </a:lnTo>
                        <a:lnTo>
                          <a:pt x="111" y="43"/>
                        </a:lnTo>
                        <a:lnTo>
                          <a:pt x="111" y="41"/>
                        </a:lnTo>
                        <a:lnTo>
                          <a:pt x="109" y="40"/>
                        </a:lnTo>
                        <a:lnTo>
                          <a:pt x="106" y="37"/>
                        </a:lnTo>
                        <a:lnTo>
                          <a:pt x="105" y="28"/>
                        </a:lnTo>
                        <a:lnTo>
                          <a:pt x="105" y="26"/>
                        </a:lnTo>
                        <a:lnTo>
                          <a:pt x="104" y="24"/>
                        </a:lnTo>
                        <a:lnTo>
                          <a:pt x="104" y="21"/>
                        </a:lnTo>
                        <a:lnTo>
                          <a:pt x="103" y="20"/>
                        </a:lnTo>
                        <a:lnTo>
                          <a:pt x="103" y="19"/>
                        </a:lnTo>
                        <a:lnTo>
                          <a:pt x="104" y="17"/>
                        </a:lnTo>
                        <a:lnTo>
                          <a:pt x="103" y="16"/>
                        </a:lnTo>
                        <a:lnTo>
                          <a:pt x="102" y="16"/>
                        </a:lnTo>
                        <a:lnTo>
                          <a:pt x="102" y="14"/>
                        </a:lnTo>
                        <a:lnTo>
                          <a:pt x="102" y="13"/>
                        </a:lnTo>
                        <a:lnTo>
                          <a:pt x="102" y="11"/>
                        </a:lnTo>
                        <a:lnTo>
                          <a:pt x="102" y="8"/>
                        </a:lnTo>
                        <a:lnTo>
                          <a:pt x="102" y="6"/>
                        </a:lnTo>
                        <a:lnTo>
                          <a:pt x="101" y="4"/>
                        </a:lnTo>
                        <a:lnTo>
                          <a:pt x="103" y="2"/>
                        </a:lnTo>
                        <a:lnTo>
                          <a:pt x="105" y="2"/>
                        </a:lnTo>
                        <a:lnTo>
                          <a:pt x="106" y="5"/>
                        </a:lnTo>
                        <a:lnTo>
                          <a:pt x="106" y="6"/>
                        </a:lnTo>
                        <a:lnTo>
                          <a:pt x="107" y="7"/>
                        </a:lnTo>
                        <a:lnTo>
                          <a:pt x="108" y="6"/>
                        </a:lnTo>
                        <a:lnTo>
                          <a:pt x="109" y="5"/>
                        </a:lnTo>
                        <a:lnTo>
                          <a:pt x="111" y="2"/>
                        </a:lnTo>
                        <a:lnTo>
                          <a:pt x="111" y="1"/>
                        </a:lnTo>
                        <a:lnTo>
                          <a:pt x="111" y="3"/>
                        </a:lnTo>
                        <a:lnTo>
                          <a:pt x="116" y="3"/>
                        </a:lnTo>
                        <a:lnTo>
                          <a:pt x="117" y="4"/>
                        </a:lnTo>
                        <a:lnTo>
                          <a:pt x="118" y="2"/>
                        </a:lnTo>
                        <a:lnTo>
                          <a:pt x="118" y="1"/>
                        </a:lnTo>
                        <a:lnTo>
                          <a:pt x="120" y="0"/>
                        </a:lnTo>
                        <a:lnTo>
                          <a:pt x="120" y="2"/>
                        </a:lnTo>
                        <a:lnTo>
                          <a:pt x="122" y="7"/>
                        </a:lnTo>
                        <a:lnTo>
                          <a:pt x="123" y="8"/>
                        </a:lnTo>
                        <a:lnTo>
                          <a:pt x="128" y="10"/>
                        </a:lnTo>
                        <a:lnTo>
                          <a:pt x="130" y="11"/>
                        </a:lnTo>
                        <a:lnTo>
                          <a:pt x="130" y="13"/>
                        </a:lnTo>
                        <a:lnTo>
                          <a:pt x="129" y="14"/>
                        </a:lnTo>
                        <a:lnTo>
                          <a:pt x="128" y="16"/>
                        </a:lnTo>
                        <a:lnTo>
                          <a:pt x="127" y="18"/>
                        </a:lnTo>
                        <a:lnTo>
                          <a:pt x="127" y="22"/>
                        </a:lnTo>
                        <a:lnTo>
                          <a:pt x="127" y="25"/>
                        </a:lnTo>
                        <a:lnTo>
                          <a:pt x="125" y="26"/>
                        </a:lnTo>
                        <a:lnTo>
                          <a:pt x="125" y="29"/>
                        </a:lnTo>
                        <a:lnTo>
                          <a:pt x="123" y="29"/>
                        </a:lnTo>
                        <a:lnTo>
                          <a:pt x="123" y="30"/>
                        </a:lnTo>
                        <a:lnTo>
                          <a:pt x="124" y="31"/>
                        </a:lnTo>
                        <a:lnTo>
                          <a:pt x="125" y="31"/>
                        </a:lnTo>
                        <a:lnTo>
                          <a:pt x="127" y="30"/>
                        </a:lnTo>
                        <a:lnTo>
                          <a:pt x="130" y="30"/>
                        </a:lnTo>
                        <a:lnTo>
                          <a:pt x="131" y="31"/>
                        </a:lnTo>
                        <a:lnTo>
                          <a:pt x="130" y="33"/>
                        </a:lnTo>
                        <a:lnTo>
                          <a:pt x="130" y="37"/>
                        </a:lnTo>
                        <a:lnTo>
                          <a:pt x="135" y="37"/>
                        </a:lnTo>
                        <a:lnTo>
                          <a:pt x="136" y="36"/>
                        </a:lnTo>
                        <a:lnTo>
                          <a:pt x="142" y="29"/>
                        </a:lnTo>
                        <a:lnTo>
                          <a:pt x="144" y="23"/>
                        </a:lnTo>
                        <a:lnTo>
                          <a:pt x="150" y="22"/>
                        </a:lnTo>
                        <a:lnTo>
                          <a:pt x="151" y="20"/>
                        </a:lnTo>
                        <a:lnTo>
                          <a:pt x="153" y="19"/>
                        </a:lnTo>
                        <a:lnTo>
                          <a:pt x="155" y="21"/>
                        </a:lnTo>
                        <a:lnTo>
                          <a:pt x="156" y="20"/>
                        </a:lnTo>
                        <a:lnTo>
                          <a:pt x="158" y="18"/>
                        </a:lnTo>
                        <a:lnTo>
                          <a:pt x="161" y="19"/>
                        </a:lnTo>
                        <a:lnTo>
                          <a:pt x="161" y="18"/>
                        </a:lnTo>
                        <a:lnTo>
                          <a:pt x="163" y="17"/>
                        </a:lnTo>
                        <a:lnTo>
                          <a:pt x="163" y="18"/>
                        </a:lnTo>
                        <a:lnTo>
                          <a:pt x="164" y="16"/>
                        </a:lnTo>
                        <a:lnTo>
                          <a:pt x="166" y="15"/>
                        </a:lnTo>
                        <a:lnTo>
                          <a:pt x="168" y="16"/>
                        </a:lnTo>
                        <a:lnTo>
                          <a:pt x="170" y="10"/>
                        </a:lnTo>
                        <a:lnTo>
                          <a:pt x="171" y="9"/>
                        </a:lnTo>
                        <a:lnTo>
                          <a:pt x="172" y="7"/>
                        </a:lnTo>
                        <a:lnTo>
                          <a:pt x="174" y="7"/>
                        </a:lnTo>
                        <a:lnTo>
                          <a:pt x="172" y="5"/>
                        </a:lnTo>
                        <a:lnTo>
                          <a:pt x="174" y="3"/>
                        </a:lnTo>
                        <a:lnTo>
                          <a:pt x="176" y="6"/>
                        </a:lnTo>
                        <a:lnTo>
                          <a:pt x="177" y="6"/>
                        </a:lnTo>
                        <a:lnTo>
                          <a:pt x="178" y="7"/>
                        </a:lnTo>
                        <a:lnTo>
                          <a:pt x="178" y="8"/>
                        </a:lnTo>
                        <a:lnTo>
                          <a:pt x="179" y="14"/>
                        </a:lnTo>
                        <a:lnTo>
                          <a:pt x="184" y="14"/>
                        </a:lnTo>
                        <a:lnTo>
                          <a:pt x="185" y="21"/>
                        </a:lnTo>
                        <a:lnTo>
                          <a:pt x="186" y="26"/>
                        </a:lnTo>
                        <a:lnTo>
                          <a:pt x="188" y="29"/>
                        </a:lnTo>
                        <a:lnTo>
                          <a:pt x="189" y="29"/>
                        </a:lnTo>
                        <a:lnTo>
                          <a:pt x="195" y="28"/>
                        </a:lnTo>
                        <a:lnTo>
                          <a:pt x="197" y="24"/>
                        </a:lnTo>
                        <a:lnTo>
                          <a:pt x="198" y="23"/>
                        </a:lnTo>
                        <a:lnTo>
                          <a:pt x="199" y="23"/>
                        </a:lnTo>
                        <a:lnTo>
                          <a:pt x="201" y="24"/>
                        </a:lnTo>
                        <a:lnTo>
                          <a:pt x="202" y="29"/>
                        </a:lnTo>
                        <a:lnTo>
                          <a:pt x="203" y="29"/>
                        </a:lnTo>
                        <a:lnTo>
                          <a:pt x="205" y="33"/>
                        </a:lnTo>
                        <a:lnTo>
                          <a:pt x="206" y="34"/>
                        </a:lnTo>
                        <a:lnTo>
                          <a:pt x="208" y="36"/>
                        </a:lnTo>
                        <a:lnTo>
                          <a:pt x="208" y="37"/>
                        </a:lnTo>
                        <a:lnTo>
                          <a:pt x="208" y="39"/>
                        </a:lnTo>
                        <a:lnTo>
                          <a:pt x="215" y="46"/>
                        </a:lnTo>
                        <a:lnTo>
                          <a:pt x="216" y="46"/>
                        </a:lnTo>
                        <a:lnTo>
                          <a:pt x="218" y="47"/>
                        </a:lnTo>
                        <a:lnTo>
                          <a:pt x="218" y="49"/>
                        </a:lnTo>
                        <a:lnTo>
                          <a:pt x="219" y="52"/>
                        </a:lnTo>
                        <a:lnTo>
                          <a:pt x="222" y="54"/>
                        </a:lnTo>
                        <a:lnTo>
                          <a:pt x="227" y="55"/>
                        </a:lnTo>
                        <a:lnTo>
                          <a:pt x="228" y="57"/>
                        </a:lnTo>
                        <a:lnTo>
                          <a:pt x="229" y="59"/>
                        </a:lnTo>
                        <a:lnTo>
                          <a:pt x="230" y="62"/>
                        </a:lnTo>
                        <a:lnTo>
                          <a:pt x="236" y="66"/>
                        </a:lnTo>
                        <a:lnTo>
                          <a:pt x="237" y="67"/>
                        </a:lnTo>
                        <a:lnTo>
                          <a:pt x="241" y="67"/>
                        </a:lnTo>
                        <a:lnTo>
                          <a:pt x="245" y="68"/>
                        </a:lnTo>
                        <a:lnTo>
                          <a:pt x="247" y="69"/>
                        </a:lnTo>
                        <a:lnTo>
                          <a:pt x="250" y="74"/>
                        </a:lnTo>
                        <a:lnTo>
                          <a:pt x="252" y="74"/>
                        </a:lnTo>
                        <a:lnTo>
                          <a:pt x="252" y="79"/>
                        </a:lnTo>
                        <a:lnTo>
                          <a:pt x="252" y="84"/>
                        </a:lnTo>
                        <a:lnTo>
                          <a:pt x="250" y="100"/>
                        </a:lnTo>
                        <a:lnTo>
                          <a:pt x="250" y="104"/>
                        </a:lnTo>
                        <a:lnTo>
                          <a:pt x="252" y="106"/>
                        </a:lnTo>
                        <a:lnTo>
                          <a:pt x="254" y="109"/>
                        </a:lnTo>
                        <a:lnTo>
                          <a:pt x="256" y="132"/>
                        </a:lnTo>
                        <a:lnTo>
                          <a:pt x="261" y="133"/>
                        </a:lnTo>
                        <a:lnTo>
                          <a:pt x="263" y="134"/>
                        </a:lnTo>
                        <a:lnTo>
                          <a:pt x="264" y="143"/>
                        </a:lnTo>
                        <a:lnTo>
                          <a:pt x="265" y="145"/>
                        </a:lnTo>
                        <a:lnTo>
                          <a:pt x="267" y="148"/>
                        </a:lnTo>
                        <a:lnTo>
                          <a:pt x="269" y="147"/>
                        </a:lnTo>
                        <a:lnTo>
                          <a:pt x="269" y="148"/>
                        </a:lnTo>
                        <a:lnTo>
                          <a:pt x="275" y="151"/>
                        </a:lnTo>
                        <a:lnTo>
                          <a:pt x="275" y="155"/>
                        </a:lnTo>
                        <a:lnTo>
                          <a:pt x="274" y="158"/>
                        </a:lnTo>
                        <a:lnTo>
                          <a:pt x="272" y="160"/>
                        </a:lnTo>
                        <a:lnTo>
                          <a:pt x="271" y="165"/>
                        </a:lnTo>
                        <a:lnTo>
                          <a:pt x="269" y="171"/>
                        </a:lnTo>
                        <a:lnTo>
                          <a:pt x="268" y="174"/>
                        </a:lnTo>
                        <a:lnTo>
                          <a:pt x="267" y="175"/>
                        </a:lnTo>
                        <a:lnTo>
                          <a:pt x="266" y="177"/>
                        </a:lnTo>
                        <a:lnTo>
                          <a:pt x="263" y="177"/>
                        </a:lnTo>
                        <a:lnTo>
                          <a:pt x="262" y="180"/>
                        </a:lnTo>
                        <a:lnTo>
                          <a:pt x="261" y="178"/>
                        </a:lnTo>
                        <a:lnTo>
                          <a:pt x="258" y="180"/>
                        </a:lnTo>
                        <a:lnTo>
                          <a:pt x="261" y="185"/>
                        </a:lnTo>
                        <a:lnTo>
                          <a:pt x="260" y="186"/>
                        </a:lnTo>
                        <a:lnTo>
                          <a:pt x="258" y="189"/>
                        </a:lnTo>
                        <a:lnTo>
                          <a:pt x="255" y="191"/>
                        </a:lnTo>
                        <a:lnTo>
                          <a:pt x="254" y="192"/>
                        </a:lnTo>
                        <a:lnTo>
                          <a:pt x="252" y="191"/>
                        </a:lnTo>
                        <a:lnTo>
                          <a:pt x="249" y="193"/>
                        </a:lnTo>
                        <a:lnTo>
                          <a:pt x="246" y="196"/>
                        </a:lnTo>
                        <a:lnTo>
                          <a:pt x="247" y="200"/>
                        </a:lnTo>
                        <a:lnTo>
                          <a:pt x="248" y="203"/>
                        </a:lnTo>
                        <a:lnTo>
                          <a:pt x="247" y="204"/>
                        </a:lnTo>
                        <a:lnTo>
                          <a:pt x="245" y="205"/>
                        </a:lnTo>
                        <a:lnTo>
                          <a:pt x="241" y="200"/>
                        </a:lnTo>
                        <a:lnTo>
                          <a:pt x="239" y="200"/>
                        </a:lnTo>
                        <a:lnTo>
                          <a:pt x="237" y="197"/>
                        </a:lnTo>
                        <a:lnTo>
                          <a:pt x="237" y="196"/>
                        </a:lnTo>
                        <a:lnTo>
                          <a:pt x="237" y="195"/>
                        </a:lnTo>
                        <a:lnTo>
                          <a:pt x="236" y="195"/>
                        </a:lnTo>
                        <a:lnTo>
                          <a:pt x="233" y="192"/>
                        </a:lnTo>
                        <a:lnTo>
                          <a:pt x="230" y="191"/>
                        </a:lnTo>
                        <a:lnTo>
                          <a:pt x="228" y="192"/>
                        </a:lnTo>
                        <a:lnTo>
                          <a:pt x="228" y="191"/>
                        </a:lnTo>
                        <a:lnTo>
                          <a:pt x="227" y="191"/>
                        </a:lnTo>
                        <a:lnTo>
                          <a:pt x="227" y="192"/>
                        </a:lnTo>
                        <a:lnTo>
                          <a:pt x="226" y="193"/>
                        </a:lnTo>
                        <a:lnTo>
                          <a:pt x="218" y="190"/>
                        </a:lnTo>
                        <a:lnTo>
                          <a:pt x="217" y="189"/>
                        </a:lnTo>
                        <a:lnTo>
                          <a:pt x="216" y="189"/>
                        </a:lnTo>
                        <a:lnTo>
                          <a:pt x="208" y="187"/>
                        </a:lnTo>
                        <a:lnTo>
                          <a:pt x="203" y="186"/>
                        </a:lnTo>
                        <a:lnTo>
                          <a:pt x="199" y="185"/>
                        </a:lnTo>
                        <a:lnTo>
                          <a:pt x="196" y="185"/>
                        </a:lnTo>
                        <a:lnTo>
                          <a:pt x="192" y="185"/>
                        </a:lnTo>
                        <a:lnTo>
                          <a:pt x="187" y="182"/>
                        </a:lnTo>
                        <a:lnTo>
                          <a:pt x="181" y="181"/>
                        </a:lnTo>
                        <a:lnTo>
                          <a:pt x="177" y="180"/>
                        </a:lnTo>
                        <a:lnTo>
                          <a:pt x="174" y="180"/>
                        </a:lnTo>
                        <a:lnTo>
                          <a:pt x="172" y="180"/>
                        </a:lnTo>
                        <a:lnTo>
                          <a:pt x="164" y="180"/>
                        </a:lnTo>
                        <a:lnTo>
                          <a:pt x="159" y="177"/>
                        </a:lnTo>
                        <a:lnTo>
                          <a:pt x="158" y="176"/>
                        </a:lnTo>
                        <a:lnTo>
                          <a:pt x="154" y="172"/>
                        </a:lnTo>
                        <a:lnTo>
                          <a:pt x="152" y="172"/>
                        </a:lnTo>
                        <a:lnTo>
                          <a:pt x="151" y="171"/>
                        </a:lnTo>
                        <a:lnTo>
                          <a:pt x="151" y="170"/>
                        </a:lnTo>
                        <a:lnTo>
                          <a:pt x="149" y="169"/>
                        </a:lnTo>
                        <a:lnTo>
                          <a:pt x="148" y="169"/>
                        </a:lnTo>
                        <a:lnTo>
                          <a:pt x="148" y="168"/>
                        </a:lnTo>
                        <a:lnTo>
                          <a:pt x="146" y="166"/>
                        </a:lnTo>
                        <a:lnTo>
                          <a:pt x="145" y="165"/>
                        </a:lnTo>
                        <a:lnTo>
                          <a:pt x="144" y="162"/>
                        </a:lnTo>
                        <a:lnTo>
                          <a:pt x="138" y="160"/>
                        </a:lnTo>
                        <a:lnTo>
                          <a:pt x="133" y="160"/>
                        </a:lnTo>
                        <a:lnTo>
                          <a:pt x="132" y="159"/>
                        </a:lnTo>
                        <a:lnTo>
                          <a:pt x="130" y="159"/>
                        </a:lnTo>
                        <a:lnTo>
                          <a:pt x="118" y="153"/>
                        </a:lnTo>
                        <a:lnTo>
                          <a:pt x="109" y="149"/>
                        </a:lnTo>
                        <a:lnTo>
                          <a:pt x="102" y="147"/>
                        </a:lnTo>
                        <a:lnTo>
                          <a:pt x="97" y="144"/>
                        </a:lnTo>
                        <a:lnTo>
                          <a:pt x="90" y="142"/>
                        </a:lnTo>
                        <a:lnTo>
                          <a:pt x="83" y="139"/>
                        </a:lnTo>
                        <a:lnTo>
                          <a:pt x="79" y="137"/>
                        </a:lnTo>
                        <a:lnTo>
                          <a:pt x="71" y="135"/>
                        </a:lnTo>
                        <a:lnTo>
                          <a:pt x="66" y="132"/>
                        </a:lnTo>
                        <a:lnTo>
                          <a:pt x="65" y="132"/>
                        </a:lnTo>
                        <a:lnTo>
                          <a:pt x="64" y="132"/>
                        </a:lnTo>
                        <a:lnTo>
                          <a:pt x="63" y="130"/>
                        </a:lnTo>
                        <a:lnTo>
                          <a:pt x="62" y="130"/>
                        </a:lnTo>
                        <a:lnTo>
                          <a:pt x="62" y="127"/>
                        </a:lnTo>
                        <a:lnTo>
                          <a:pt x="59" y="124"/>
                        </a:lnTo>
                        <a:lnTo>
                          <a:pt x="52" y="121"/>
                        </a:lnTo>
                        <a:lnTo>
                          <a:pt x="51" y="117"/>
                        </a:lnTo>
                        <a:lnTo>
                          <a:pt x="45" y="114"/>
                        </a:lnTo>
                        <a:lnTo>
                          <a:pt x="43" y="114"/>
                        </a:lnTo>
                        <a:lnTo>
                          <a:pt x="37" y="109"/>
                        </a:lnTo>
                        <a:lnTo>
                          <a:pt x="31" y="108"/>
                        </a:lnTo>
                        <a:lnTo>
                          <a:pt x="32" y="107"/>
                        </a:lnTo>
                        <a:lnTo>
                          <a:pt x="33" y="107"/>
                        </a:lnTo>
                        <a:lnTo>
                          <a:pt x="31" y="107"/>
                        </a:lnTo>
                        <a:lnTo>
                          <a:pt x="32" y="107"/>
                        </a:lnTo>
                        <a:lnTo>
                          <a:pt x="33" y="106"/>
                        </a:lnTo>
                        <a:lnTo>
                          <a:pt x="28" y="100"/>
                        </a:lnTo>
                        <a:lnTo>
                          <a:pt x="26" y="99"/>
                        </a:lnTo>
                        <a:lnTo>
                          <a:pt x="26" y="100"/>
                        </a:lnTo>
                        <a:lnTo>
                          <a:pt x="24" y="101"/>
                        </a:lnTo>
                        <a:lnTo>
                          <a:pt x="24" y="100"/>
                        </a:lnTo>
                        <a:lnTo>
                          <a:pt x="25" y="99"/>
                        </a:lnTo>
                        <a:lnTo>
                          <a:pt x="24" y="99"/>
                        </a:lnTo>
                        <a:lnTo>
                          <a:pt x="23" y="100"/>
                        </a:lnTo>
                        <a:lnTo>
                          <a:pt x="22" y="99"/>
                        </a:lnTo>
                        <a:lnTo>
                          <a:pt x="20" y="99"/>
                        </a:lnTo>
                        <a:lnTo>
                          <a:pt x="20" y="97"/>
                        </a:lnTo>
                        <a:lnTo>
                          <a:pt x="19" y="97"/>
                        </a:lnTo>
                        <a:lnTo>
                          <a:pt x="16" y="97"/>
                        </a:lnTo>
                        <a:lnTo>
                          <a:pt x="16" y="92"/>
                        </a:lnTo>
                        <a:lnTo>
                          <a:pt x="13" y="87"/>
                        </a:lnTo>
                        <a:lnTo>
                          <a:pt x="12" y="87"/>
                        </a:lnTo>
                        <a:lnTo>
                          <a:pt x="9" y="84"/>
                        </a:lnTo>
                        <a:lnTo>
                          <a:pt x="9" y="82"/>
                        </a:lnTo>
                        <a:lnTo>
                          <a:pt x="7" y="81"/>
                        </a:lnTo>
                        <a:lnTo>
                          <a:pt x="6" y="78"/>
                        </a:lnTo>
                        <a:lnTo>
                          <a:pt x="3" y="75"/>
                        </a:lnTo>
                        <a:lnTo>
                          <a:pt x="1" y="74"/>
                        </a:lnTo>
                        <a:lnTo>
                          <a:pt x="0" y="71"/>
                        </a:lnTo>
                      </a:path>
                    </a:pathLst>
                  </a:custGeom>
                  <a:solidFill>
                    <a:schemeClr val="tx1"/>
                  </a:solidFill>
                  <a:ln w="12700" cap="rnd">
                    <a:solidFill>
                      <a:schemeClr val="tx1">
                        <a:lumMod val="85000"/>
                      </a:schemeClr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/>
                  </a:p>
                </p:txBody>
              </p:sp>
              <p:sp>
                <p:nvSpPr>
                  <p:cNvPr id="16415" name="Freeform 30"/>
                  <p:cNvSpPr>
                    <a:spLocks/>
                  </p:cNvSpPr>
                  <p:nvPr/>
                </p:nvSpPr>
                <p:spPr bwMode="auto">
                  <a:xfrm>
                    <a:off x="5257800" y="5167313"/>
                    <a:ext cx="214313" cy="225425"/>
                  </a:xfrm>
                  <a:custGeom>
                    <a:avLst/>
                    <a:gdLst>
                      <a:gd name="T0" fmla="*/ 2147483647 w 66"/>
                      <a:gd name="T1" fmla="*/ 2147483647 h 67"/>
                      <a:gd name="T2" fmla="*/ 2147483647 w 66"/>
                      <a:gd name="T3" fmla="*/ 2147483647 h 67"/>
                      <a:gd name="T4" fmla="*/ 2147483647 w 66"/>
                      <a:gd name="T5" fmla="*/ 2147483647 h 67"/>
                      <a:gd name="T6" fmla="*/ 2147483647 w 66"/>
                      <a:gd name="T7" fmla="*/ 2147483647 h 67"/>
                      <a:gd name="T8" fmla="*/ 2147483647 w 66"/>
                      <a:gd name="T9" fmla="*/ 2147483647 h 67"/>
                      <a:gd name="T10" fmla="*/ 2147483647 w 66"/>
                      <a:gd name="T11" fmla="*/ 2147483647 h 67"/>
                      <a:gd name="T12" fmla="*/ 2147483647 w 66"/>
                      <a:gd name="T13" fmla="*/ 2147483647 h 67"/>
                      <a:gd name="T14" fmla="*/ 2147483647 w 66"/>
                      <a:gd name="T15" fmla="*/ 2147483647 h 67"/>
                      <a:gd name="T16" fmla="*/ 2147483647 w 66"/>
                      <a:gd name="T17" fmla="*/ 2147483647 h 67"/>
                      <a:gd name="T18" fmla="*/ 2147483647 w 66"/>
                      <a:gd name="T19" fmla="*/ 2147483647 h 67"/>
                      <a:gd name="T20" fmla="*/ 2147483647 w 66"/>
                      <a:gd name="T21" fmla="*/ 2147483647 h 67"/>
                      <a:gd name="T22" fmla="*/ 2147483647 w 66"/>
                      <a:gd name="T23" fmla="*/ 2147483647 h 67"/>
                      <a:gd name="T24" fmla="*/ 2147483647 w 66"/>
                      <a:gd name="T25" fmla="*/ 2147483647 h 67"/>
                      <a:gd name="T26" fmla="*/ 2147483647 w 66"/>
                      <a:gd name="T27" fmla="*/ 2147483647 h 67"/>
                      <a:gd name="T28" fmla="*/ 2147483647 w 66"/>
                      <a:gd name="T29" fmla="*/ 2147483647 h 67"/>
                      <a:gd name="T30" fmla="*/ 2147483647 w 66"/>
                      <a:gd name="T31" fmla="*/ 2147483647 h 67"/>
                      <a:gd name="T32" fmla="*/ 2147483647 w 66"/>
                      <a:gd name="T33" fmla="*/ 2147483647 h 67"/>
                      <a:gd name="T34" fmla="*/ 2147483647 w 66"/>
                      <a:gd name="T35" fmla="*/ 2147483647 h 67"/>
                      <a:gd name="T36" fmla="*/ 2147483647 w 66"/>
                      <a:gd name="T37" fmla="*/ 2147483647 h 67"/>
                      <a:gd name="T38" fmla="*/ 2147483647 w 66"/>
                      <a:gd name="T39" fmla="*/ 2147483647 h 67"/>
                      <a:gd name="T40" fmla="*/ 2147483647 w 66"/>
                      <a:gd name="T41" fmla="*/ 2147483647 h 67"/>
                      <a:gd name="T42" fmla="*/ 2147483647 w 66"/>
                      <a:gd name="T43" fmla="*/ 2147483647 h 67"/>
                      <a:gd name="T44" fmla="*/ 2147483647 w 66"/>
                      <a:gd name="T45" fmla="*/ 2147483647 h 67"/>
                      <a:gd name="T46" fmla="*/ 2147483647 w 66"/>
                      <a:gd name="T47" fmla="*/ 2147483647 h 67"/>
                      <a:gd name="T48" fmla="*/ 2147483647 w 66"/>
                      <a:gd name="T49" fmla="*/ 2147483647 h 67"/>
                      <a:gd name="T50" fmla="*/ 2147483647 w 66"/>
                      <a:gd name="T51" fmla="*/ 2147483647 h 67"/>
                      <a:gd name="T52" fmla="*/ 2147483647 w 66"/>
                      <a:gd name="T53" fmla="*/ 2147483647 h 67"/>
                      <a:gd name="T54" fmla="*/ 2147483647 w 66"/>
                      <a:gd name="T55" fmla="*/ 2147483647 h 67"/>
                      <a:gd name="T56" fmla="*/ 2147483647 w 66"/>
                      <a:gd name="T57" fmla="*/ 2147483647 h 67"/>
                      <a:gd name="T58" fmla="*/ 2147483647 w 66"/>
                      <a:gd name="T59" fmla="*/ 2147483647 h 67"/>
                      <a:gd name="T60" fmla="*/ 2147483647 w 66"/>
                      <a:gd name="T61" fmla="*/ 2147483647 h 67"/>
                      <a:gd name="T62" fmla="*/ 2147483647 w 66"/>
                      <a:gd name="T63" fmla="*/ 2147483647 h 67"/>
                      <a:gd name="T64" fmla="*/ 2147483647 w 66"/>
                      <a:gd name="T65" fmla="*/ 2147483647 h 67"/>
                      <a:gd name="T66" fmla="*/ 2147483647 w 66"/>
                      <a:gd name="T67" fmla="*/ 2147483647 h 67"/>
                      <a:gd name="T68" fmla="*/ 2147483647 w 66"/>
                      <a:gd name="T69" fmla="*/ 2147483647 h 67"/>
                      <a:gd name="T70" fmla="*/ 2147483647 w 66"/>
                      <a:gd name="T71" fmla="*/ 2147483647 h 67"/>
                      <a:gd name="T72" fmla="*/ 2147483647 w 66"/>
                      <a:gd name="T73" fmla="*/ 2147483647 h 67"/>
                      <a:gd name="T74" fmla="*/ 2147483647 w 66"/>
                      <a:gd name="T75" fmla="*/ 2147483647 h 67"/>
                      <a:gd name="T76" fmla="*/ 2147483647 w 66"/>
                      <a:gd name="T77" fmla="*/ 2147483647 h 67"/>
                      <a:gd name="T78" fmla="*/ 2147483647 w 66"/>
                      <a:gd name="T79" fmla="*/ 2147483647 h 67"/>
                      <a:gd name="T80" fmla="*/ 2147483647 w 66"/>
                      <a:gd name="T81" fmla="*/ 2147483647 h 67"/>
                      <a:gd name="T82" fmla="*/ 2147483647 w 66"/>
                      <a:gd name="T83" fmla="*/ 2147483647 h 67"/>
                      <a:gd name="T84" fmla="*/ 2147483647 w 66"/>
                      <a:gd name="T85" fmla="*/ 2147483647 h 67"/>
                      <a:gd name="T86" fmla="*/ 2147483647 w 66"/>
                      <a:gd name="T87" fmla="*/ 2147483647 h 67"/>
                      <a:gd name="T88" fmla="*/ 2147483647 w 66"/>
                      <a:gd name="T89" fmla="*/ 2147483647 h 67"/>
                      <a:gd name="T90" fmla="*/ 2147483647 w 66"/>
                      <a:gd name="T91" fmla="*/ 2147483647 h 67"/>
                      <a:gd name="T92" fmla="*/ 2147483647 w 66"/>
                      <a:gd name="T93" fmla="*/ 2147483647 h 67"/>
                      <a:gd name="T94" fmla="*/ 0 w 66"/>
                      <a:gd name="T95" fmla="*/ 2147483647 h 67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66"/>
                      <a:gd name="T145" fmla="*/ 0 h 67"/>
                      <a:gd name="T146" fmla="*/ 66 w 66"/>
                      <a:gd name="T147" fmla="*/ 67 h 67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66" h="67">
                        <a:moveTo>
                          <a:pt x="0" y="34"/>
                        </a:moveTo>
                        <a:lnTo>
                          <a:pt x="1" y="33"/>
                        </a:lnTo>
                        <a:lnTo>
                          <a:pt x="2" y="33"/>
                        </a:lnTo>
                        <a:lnTo>
                          <a:pt x="4" y="29"/>
                        </a:lnTo>
                        <a:lnTo>
                          <a:pt x="5" y="28"/>
                        </a:lnTo>
                        <a:lnTo>
                          <a:pt x="5" y="27"/>
                        </a:lnTo>
                        <a:lnTo>
                          <a:pt x="9" y="21"/>
                        </a:lnTo>
                        <a:lnTo>
                          <a:pt x="10" y="21"/>
                        </a:lnTo>
                        <a:lnTo>
                          <a:pt x="11" y="19"/>
                        </a:lnTo>
                        <a:lnTo>
                          <a:pt x="13" y="17"/>
                        </a:lnTo>
                        <a:lnTo>
                          <a:pt x="15" y="14"/>
                        </a:lnTo>
                        <a:lnTo>
                          <a:pt x="17" y="14"/>
                        </a:lnTo>
                        <a:lnTo>
                          <a:pt x="18" y="12"/>
                        </a:lnTo>
                        <a:lnTo>
                          <a:pt x="18" y="11"/>
                        </a:lnTo>
                        <a:lnTo>
                          <a:pt x="20" y="6"/>
                        </a:lnTo>
                        <a:lnTo>
                          <a:pt x="23" y="3"/>
                        </a:lnTo>
                        <a:lnTo>
                          <a:pt x="24" y="3"/>
                        </a:lnTo>
                        <a:lnTo>
                          <a:pt x="26" y="4"/>
                        </a:lnTo>
                        <a:lnTo>
                          <a:pt x="32" y="4"/>
                        </a:lnTo>
                        <a:lnTo>
                          <a:pt x="32" y="5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38" y="6"/>
                        </a:lnTo>
                        <a:lnTo>
                          <a:pt x="42" y="2"/>
                        </a:lnTo>
                        <a:lnTo>
                          <a:pt x="44" y="0"/>
                        </a:lnTo>
                        <a:lnTo>
                          <a:pt x="46" y="1"/>
                        </a:lnTo>
                        <a:lnTo>
                          <a:pt x="46" y="2"/>
                        </a:lnTo>
                        <a:lnTo>
                          <a:pt x="47" y="3"/>
                        </a:lnTo>
                        <a:lnTo>
                          <a:pt x="48" y="6"/>
                        </a:lnTo>
                        <a:lnTo>
                          <a:pt x="49" y="11"/>
                        </a:lnTo>
                        <a:lnTo>
                          <a:pt x="51" y="14"/>
                        </a:lnTo>
                        <a:lnTo>
                          <a:pt x="51" y="15"/>
                        </a:lnTo>
                        <a:lnTo>
                          <a:pt x="52" y="19"/>
                        </a:lnTo>
                        <a:lnTo>
                          <a:pt x="55" y="19"/>
                        </a:lnTo>
                        <a:lnTo>
                          <a:pt x="57" y="19"/>
                        </a:lnTo>
                        <a:lnTo>
                          <a:pt x="59" y="19"/>
                        </a:lnTo>
                        <a:lnTo>
                          <a:pt x="61" y="19"/>
                        </a:lnTo>
                        <a:lnTo>
                          <a:pt x="63" y="19"/>
                        </a:lnTo>
                        <a:lnTo>
                          <a:pt x="64" y="16"/>
                        </a:lnTo>
                        <a:lnTo>
                          <a:pt x="65" y="14"/>
                        </a:lnTo>
                        <a:lnTo>
                          <a:pt x="65" y="19"/>
                        </a:lnTo>
                        <a:lnTo>
                          <a:pt x="65" y="21"/>
                        </a:lnTo>
                        <a:lnTo>
                          <a:pt x="65" y="22"/>
                        </a:lnTo>
                        <a:lnTo>
                          <a:pt x="65" y="23"/>
                        </a:lnTo>
                        <a:lnTo>
                          <a:pt x="63" y="25"/>
                        </a:lnTo>
                        <a:lnTo>
                          <a:pt x="63" y="26"/>
                        </a:lnTo>
                        <a:lnTo>
                          <a:pt x="64" y="27"/>
                        </a:lnTo>
                        <a:lnTo>
                          <a:pt x="60" y="30"/>
                        </a:lnTo>
                        <a:lnTo>
                          <a:pt x="59" y="34"/>
                        </a:lnTo>
                        <a:lnTo>
                          <a:pt x="61" y="35"/>
                        </a:lnTo>
                        <a:lnTo>
                          <a:pt x="63" y="36"/>
                        </a:lnTo>
                        <a:lnTo>
                          <a:pt x="63" y="38"/>
                        </a:lnTo>
                        <a:lnTo>
                          <a:pt x="65" y="40"/>
                        </a:lnTo>
                        <a:lnTo>
                          <a:pt x="65" y="41"/>
                        </a:lnTo>
                        <a:lnTo>
                          <a:pt x="65" y="42"/>
                        </a:lnTo>
                        <a:lnTo>
                          <a:pt x="63" y="42"/>
                        </a:lnTo>
                        <a:lnTo>
                          <a:pt x="61" y="43"/>
                        </a:lnTo>
                        <a:lnTo>
                          <a:pt x="60" y="42"/>
                        </a:lnTo>
                        <a:lnTo>
                          <a:pt x="60" y="43"/>
                        </a:lnTo>
                        <a:lnTo>
                          <a:pt x="59" y="47"/>
                        </a:lnTo>
                        <a:lnTo>
                          <a:pt x="59" y="49"/>
                        </a:lnTo>
                        <a:lnTo>
                          <a:pt x="59" y="51"/>
                        </a:lnTo>
                        <a:lnTo>
                          <a:pt x="59" y="57"/>
                        </a:lnTo>
                        <a:lnTo>
                          <a:pt x="57" y="58"/>
                        </a:lnTo>
                        <a:lnTo>
                          <a:pt x="56" y="58"/>
                        </a:lnTo>
                        <a:lnTo>
                          <a:pt x="53" y="56"/>
                        </a:lnTo>
                        <a:lnTo>
                          <a:pt x="51" y="53"/>
                        </a:lnTo>
                        <a:lnTo>
                          <a:pt x="49" y="52"/>
                        </a:lnTo>
                        <a:lnTo>
                          <a:pt x="48" y="55"/>
                        </a:lnTo>
                        <a:lnTo>
                          <a:pt x="46" y="57"/>
                        </a:lnTo>
                        <a:lnTo>
                          <a:pt x="41" y="58"/>
                        </a:lnTo>
                        <a:lnTo>
                          <a:pt x="40" y="61"/>
                        </a:lnTo>
                        <a:lnTo>
                          <a:pt x="39" y="63"/>
                        </a:lnTo>
                        <a:lnTo>
                          <a:pt x="37" y="63"/>
                        </a:lnTo>
                        <a:lnTo>
                          <a:pt x="33" y="64"/>
                        </a:lnTo>
                        <a:lnTo>
                          <a:pt x="33" y="66"/>
                        </a:lnTo>
                        <a:lnTo>
                          <a:pt x="31" y="66"/>
                        </a:lnTo>
                        <a:lnTo>
                          <a:pt x="30" y="64"/>
                        </a:lnTo>
                        <a:lnTo>
                          <a:pt x="30" y="63"/>
                        </a:lnTo>
                        <a:lnTo>
                          <a:pt x="28" y="61"/>
                        </a:lnTo>
                        <a:lnTo>
                          <a:pt x="27" y="60"/>
                        </a:lnTo>
                        <a:lnTo>
                          <a:pt x="26" y="56"/>
                        </a:lnTo>
                        <a:lnTo>
                          <a:pt x="24" y="56"/>
                        </a:lnTo>
                        <a:lnTo>
                          <a:pt x="23" y="51"/>
                        </a:lnTo>
                        <a:lnTo>
                          <a:pt x="21" y="50"/>
                        </a:lnTo>
                        <a:lnTo>
                          <a:pt x="20" y="50"/>
                        </a:lnTo>
                        <a:lnTo>
                          <a:pt x="19" y="51"/>
                        </a:lnTo>
                        <a:lnTo>
                          <a:pt x="17" y="55"/>
                        </a:lnTo>
                        <a:lnTo>
                          <a:pt x="12" y="56"/>
                        </a:lnTo>
                        <a:lnTo>
                          <a:pt x="11" y="56"/>
                        </a:lnTo>
                        <a:lnTo>
                          <a:pt x="9" y="53"/>
                        </a:lnTo>
                        <a:lnTo>
                          <a:pt x="7" y="48"/>
                        </a:lnTo>
                        <a:lnTo>
                          <a:pt x="6" y="41"/>
                        </a:lnTo>
                        <a:lnTo>
                          <a:pt x="1" y="41"/>
                        </a:lnTo>
                        <a:lnTo>
                          <a:pt x="1" y="35"/>
                        </a:lnTo>
                        <a:lnTo>
                          <a:pt x="0" y="34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>
                    <a:solidFill>
                      <a:schemeClr val="tx1">
                        <a:lumMod val="85000"/>
                      </a:schemeClr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/>
                  </a:p>
                </p:txBody>
              </p:sp>
              <p:sp>
                <p:nvSpPr>
                  <p:cNvPr id="16416" name="Freeform 33"/>
                  <p:cNvSpPr>
                    <a:spLocks/>
                  </p:cNvSpPr>
                  <p:nvPr/>
                </p:nvSpPr>
                <p:spPr bwMode="auto">
                  <a:xfrm>
                    <a:off x="5359400" y="4684713"/>
                    <a:ext cx="546100" cy="841375"/>
                  </a:xfrm>
                  <a:custGeom>
                    <a:avLst/>
                    <a:gdLst>
                      <a:gd name="T0" fmla="*/ 2147483647 w 168"/>
                      <a:gd name="T1" fmla="*/ 2147483647 h 247"/>
                      <a:gd name="T2" fmla="*/ 2147483647 w 168"/>
                      <a:gd name="T3" fmla="*/ 2147483647 h 247"/>
                      <a:gd name="T4" fmla="*/ 2147483647 w 168"/>
                      <a:gd name="T5" fmla="*/ 2147483647 h 247"/>
                      <a:gd name="T6" fmla="*/ 2147483647 w 168"/>
                      <a:gd name="T7" fmla="*/ 2147483647 h 247"/>
                      <a:gd name="T8" fmla="*/ 2147483647 w 168"/>
                      <a:gd name="T9" fmla="*/ 2147483647 h 247"/>
                      <a:gd name="T10" fmla="*/ 2147483647 w 168"/>
                      <a:gd name="T11" fmla="*/ 2147483647 h 247"/>
                      <a:gd name="T12" fmla="*/ 2147483647 w 168"/>
                      <a:gd name="T13" fmla="*/ 2147483647 h 247"/>
                      <a:gd name="T14" fmla="*/ 2147483647 w 168"/>
                      <a:gd name="T15" fmla="*/ 2147483647 h 247"/>
                      <a:gd name="T16" fmla="*/ 2147483647 w 168"/>
                      <a:gd name="T17" fmla="*/ 2147483647 h 247"/>
                      <a:gd name="T18" fmla="*/ 2147483647 w 168"/>
                      <a:gd name="T19" fmla="*/ 2147483647 h 247"/>
                      <a:gd name="T20" fmla="*/ 2147483647 w 168"/>
                      <a:gd name="T21" fmla="*/ 2147483647 h 247"/>
                      <a:gd name="T22" fmla="*/ 2147483647 w 168"/>
                      <a:gd name="T23" fmla="*/ 2147483647 h 247"/>
                      <a:gd name="T24" fmla="*/ 2147483647 w 168"/>
                      <a:gd name="T25" fmla="*/ 2147483647 h 247"/>
                      <a:gd name="T26" fmla="*/ 2147483647 w 168"/>
                      <a:gd name="T27" fmla="*/ 2147483647 h 247"/>
                      <a:gd name="T28" fmla="*/ 2147483647 w 168"/>
                      <a:gd name="T29" fmla="*/ 2147483647 h 247"/>
                      <a:gd name="T30" fmla="*/ 2147483647 w 168"/>
                      <a:gd name="T31" fmla="*/ 2147483647 h 247"/>
                      <a:gd name="T32" fmla="*/ 2147483647 w 168"/>
                      <a:gd name="T33" fmla="*/ 2147483647 h 247"/>
                      <a:gd name="T34" fmla="*/ 2147483647 w 168"/>
                      <a:gd name="T35" fmla="*/ 2147483647 h 247"/>
                      <a:gd name="T36" fmla="*/ 2147483647 w 168"/>
                      <a:gd name="T37" fmla="*/ 2147483647 h 247"/>
                      <a:gd name="T38" fmla="*/ 2147483647 w 168"/>
                      <a:gd name="T39" fmla="*/ 2147483647 h 247"/>
                      <a:gd name="T40" fmla="*/ 2147483647 w 168"/>
                      <a:gd name="T41" fmla="*/ 2147483647 h 247"/>
                      <a:gd name="T42" fmla="*/ 2147483647 w 168"/>
                      <a:gd name="T43" fmla="*/ 2147483647 h 247"/>
                      <a:gd name="T44" fmla="*/ 2147483647 w 168"/>
                      <a:gd name="T45" fmla="*/ 2147483647 h 247"/>
                      <a:gd name="T46" fmla="*/ 2147483647 w 168"/>
                      <a:gd name="T47" fmla="*/ 2147483647 h 247"/>
                      <a:gd name="T48" fmla="*/ 2147483647 w 168"/>
                      <a:gd name="T49" fmla="*/ 2147483647 h 247"/>
                      <a:gd name="T50" fmla="*/ 2147483647 w 168"/>
                      <a:gd name="T51" fmla="*/ 2147483647 h 247"/>
                      <a:gd name="T52" fmla="*/ 2147483647 w 168"/>
                      <a:gd name="T53" fmla="*/ 2147483647 h 247"/>
                      <a:gd name="T54" fmla="*/ 2147483647 w 168"/>
                      <a:gd name="T55" fmla="*/ 2147483647 h 247"/>
                      <a:gd name="T56" fmla="*/ 2147483647 w 168"/>
                      <a:gd name="T57" fmla="*/ 2147483647 h 247"/>
                      <a:gd name="T58" fmla="*/ 2147483647 w 168"/>
                      <a:gd name="T59" fmla="*/ 2147483647 h 247"/>
                      <a:gd name="T60" fmla="*/ 2147483647 w 168"/>
                      <a:gd name="T61" fmla="*/ 2147483647 h 247"/>
                      <a:gd name="T62" fmla="*/ 2147483647 w 168"/>
                      <a:gd name="T63" fmla="*/ 2147483647 h 247"/>
                      <a:gd name="T64" fmla="*/ 2147483647 w 168"/>
                      <a:gd name="T65" fmla="*/ 2147483647 h 247"/>
                      <a:gd name="T66" fmla="*/ 2147483647 w 168"/>
                      <a:gd name="T67" fmla="*/ 2147483647 h 247"/>
                      <a:gd name="T68" fmla="*/ 2147483647 w 168"/>
                      <a:gd name="T69" fmla="*/ 2147483647 h 247"/>
                      <a:gd name="T70" fmla="*/ 2147483647 w 168"/>
                      <a:gd name="T71" fmla="*/ 2147483647 h 247"/>
                      <a:gd name="T72" fmla="*/ 2147483647 w 168"/>
                      <a:gd name="T73" fmla="*/ 2147483647 h 247"/>
                      <a:gd name="T74" fmla="*/ 2147483647 w 168"/>
                      <a:gd name="T75" fmla="*/ 2147483647 h 247"/>
                      <a:gd name="T76" fmla="*/ 2147483647 w 168"/>
                      <a:gd name="T77" fmla="*/ 2147483647 h 247"/>
                      <a:gd name="T78" fmla="*/ 2147483647 w 168"/>
                      <a:gd name="T79" fmla="*/ 2147483647 h 247"/>
                      <a:gd name="T80" fmla="*/ 2147483647 w 168"/>
                      <a:gd name="T81" fmla="*/ 2147483647 h 247"/>
                      <a:gd name="T82" fmla="*/ 2147483647 w 168"/>
                      <a:gd name="T83" fmla="*/ 2147483647 h 247"/>
                      <a:gd name="T84" fmla="*/ 2147483647 w 168"/>
                      <a:gd name="T85" fmla="*/ 2147483647 h 247"/>
                      <a:gd name="T86" fmla="*/ 2147483647 w 168"/>
                      <a:gd name="T87" fmla="*/ 2147483647 h 247"/>
                      <a:gd name="T88" fmla="*/ 2147483647 w 168"/>
                      <a:gd name="T89" fmla="*/ 2147483647 h 247"/>
                      <a:gd name="T90" fmla="*/ 2147483647 w 168"/>
                      <a:gd name="T91" fmla="*/ 2147483647 h 247"/>
                      <a:gd name="T92" fmla="*/ 2147483647 w 168"/>
                      <a:gd name="T93" fmla="*/ 2147483647 h 247"/>
                      <a:gd name="T94" fmla="*/ 2147483647 w 168"/>
                      <a:gd name="T95" fmla="*/ 2147483647 h 247"/>
                      <a:gd name="T96" fmla="*/ 2147483647 w 168"/>
                      <a:gd name="T97" fmla="*/ 2147483647 h 247"/>
                      <a:gd name="T98" fmla="*/ 2147483647 w 168"/>
                      <a:gd name="T99" fmla="*/ 2147483647 h 247"/>
                      <a:gd name="T100" fmla="*/ 2147483647 w 168"/>
                      <a:gd name="T101" fmla="*/ 2147483647 h 247"/>
                      <a:gd name="T102" fmla="*/ 2147483647 w 168"/>
                      <a:gd name="T103" fmla="*/ 2147483647 h 247"/>
                      <a:gd name="T104" fmla="*/ 2147483647 w 168"/>
                      <a:gd name="T105" fmla="*/ 2147483647 h 247"/>
                      <a:gd name="T106" fmla="*/ 2147483647 w 168"/>
                      <a:gd name="T107" fmla="*/ 2147483647 h 247"/>
                      <a:gd name="T108" fmla="*/ 2147483647 w 168"/>
                      <a:gd name="T109" fmla="*/ 2147483647 h 247"/>
                      <a:gd name="T110" fmla="*/ 2147483647 w 168"/>
                      <a:gd name="T111" fmla="*/ 2147483647 h 247"/>
                      <a:gd name="T112" fmla="*/ 2147483647 w 168"/>
                      <a:gd name="T113" fmla="*/ 2147483647 h 247"/>
                      <a:gd name="T114" fmla="*/ 2147483647 w 168"/>
                      <a:gd name="T115" fmla="*/ 2147483647 h 247"/>
                      <a:gd name="T116" fmla="*/ 2147483647 w 168"/>
                      <a:gd name="T117" fmla="*/ 2147483647 h 247"/>
                      <a:gd name="T118" fmla="*/ 2147483647 w 168"/>
                      <a:gd name="T119" fmla="*/ 2147483647 h 24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168"/>
                      <a:gd name="T181" fmla="*/ 0 h 247"/>
                      <a:gd name="T182" fmla="*/ 168 w 168"/>
                      <a:gd name="T183" fmla="*/ 247 h 247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168" h="247">
                        <a:moveTo>
                          <a:pt x="0" y="208"/>
                        </a:moveTo>
                        <a:lnTo>
                          <a:pt x="2" y="208"/>
                        </a:lnTo>
                        <a:lnTo>
                          <a:pt x="2" y="206"/>
                        </a:lnTo>
                        <a:lnTo>
                          <a:pt x="6" y="205"/>
                        </a:lnTo>
                        <a:lnTo>
                          <a:pt x="8" y="205"/>
                        </a:lnTo>
                        <a:lnTo>
                          <a:pt x="9" y="203"/>
                        </a:lnTo>
                        <a:lnTo>
                          <a:pt x="10" y="200"/>
                        </a:lnTo>
                        <a:lnTo>
                          <a:pt x="14" y="199"/>
                        </a:lnTo>
                        <a:lnTo>
                          <a:pt x="17" y="197"/>
                        </a:lnTo>
                        <a:lnTo>
                          <a:pt x="18" y="194"/>
                        </a:lnTo>
                        <a:lnTo>
                          <a:pt x="20" y="195"/>
                        </a:lnTo>
                        <a:lnTo>
                          <a:pt x="22" y="198"/>
                        </a:lnTo>
                        <a:lnTo>
                          <a:pt x="25" y="200"/>
                        </a:lnTo>
                        <a:lnTo>
                          <a:pt x="26" y="200"/>
                        </a:lnTo>
                        <a:lnTo>
                          <a:pt x="28" y="199"/>
                        </a:lnTo>
                        <a:lnTo>
                          <a:pt x="28" y="193"/>
                        </a:lnTo>
                        <a:lnTo>
                          <a:pt x="28" y="191"/>
                        </a:lnTo>
                        <a:lnTo>
                          <a:pt x="28" y="189"/>
                        </a:lnTo>
                        <a:lnTo>
                          <a:pt x="29" y="185"/>
                        </a:lnTo>
                        <a:lnTo>
                          <a:pt x="29" y="184"/>
                        </a:lnTo>
                        <a:lnTo>
                          <a:pt x="30" y="185"/>
                        </a:lnTo>
                        <a:lnTo>
                          <a:pt x="32" y="184"/>
                        </a:lnTo>
                        <a:lnTo>
                          <a:pt x="34" y="184"/>
                        </a:lnTo>
                        <a:lnTo>
                          <a:pt x="34" y="183"/>
                        </a:lnTo>
                        <a:lnTo>
                          <a:pt x="34" y="182"/>
                        </a:lnTo>
                        <a:lnTo>
                          <a:pt x="32" y="180"/>
                        </a:lnTo>
                        <a:lnTo>
                          <a:pt x="32" y="178"/>
                        </a:lnTo>
                        <a:lnTo>
                          <a:pt x="30" y="177"/>
                        </a:lnTo>
                        <a:lnTo>
                          <a:pt x="28" y="176"/>
                        </a:lnTo>
                        <a:lnTo>
                          <a:pt x="29" y="172"/>
                        </a:lnTo>
                        <a:lnTo>
                          <a:pt x="33" y="169"/>
                        </a:lnTo>
                        <a:lnTo>
                          <a:pt x="32" y="168"/>
                        </a:lnTo>
                        <a:lnTo>
                          <a:pt x="32" y="167"/>
                        </a:lnTo>
                        <a:lnTo>
                          <a:pt x="34" y="165"/>
                        </a:lnTo>
                        <a:lnTo>
                          <a:pt x="34" y="164"/>
                        </a:lnTo>
                        <a:lnTo>
                          <a:pt x="34" y="163"/>
                        </a:lnTo>
                        <a:lnTo>
                          <a:pt x="34" y="160"/>
                        </a:lnTo>
                        <a:lnTo>
                          <a:pt x="34" y="155"/>
                        </a:lnTo>
                        <a:lnTo>
                          <a:pt x="34" y="153"/>
                        </a:lnTo>
                        <a:lnTo>
                          <a:pt x="35" y="147"/>
                        </a:lnTo>
                        <a:lnTo>
                          <a:pt x="34" y="141"/>
                        </a:lnTo>
                        <a:lnTo>
                          <a:pt x="35" y="138"/>
                        </a:lnTo>
                        <a:lnTo>
                          <a:pt x="36" y="137"/>
                        </a:lnTo>
                        <a:lnTo>
                          <a:pt x="36" y="132"/>
                        </a:lnTo>
                        <a:lnTo>
                          <a:pt x="35" y="129"/>
                        </a:lnTo>
                        <a:lnTo>
                          <a:pt x="36" y="125"/>
                        </a:lnTo>
                        <a:lnTo>
                          <a:pt x="36" y="120"/>
                        </a:lnTo>
                        <a:lnTo>
                          <a:pt x="35" y="114"/>
                        </a:lnTo>
                        <a:lnTo>
                          <a:pt x="40" y="115"/>
                        </a:lnTo>
                        <a:lnTo>
                          <a:pt x="45" y="113"/>
                        </a:lnTo>
                        <a:lnTo>
                          <a:pt x="46" y="114"/>
                        </a:lnTo>
                        <a:lnTo>
                          <a:pt x="47" y="115"/>
                        </a:lnTo>
                        <a:lnTo>
                          <a:pt x="48" y="117"/>
                        </a:lnTo>
                        <a:lnTo>
                          <a:pt x="49" y="117"/>
                        </a:lnTo>
                        <a:lnTo>
                          <a:pt x="51" y="123"/>
                        </a:lnTo>
                        <a:lnTo>
                          <a:pt x="53" y="125"/>
                        </a:lnTo>
                        <a:lnTo>
                          <a:pt x="54" y="125"/>
                        </a:lnTo>
                        <a:lnTo>
                          <a:pt x="55" y="127"/>
                        </a:lnTo>
                        <a:lnTo>
                          <a:pt x="55" y="130"/>
                        </a:lnTo>
                        <a:lnTo>
                          <a:pt x="59" y="134"/>
                        </a:lnTo>
                        <a:lnTo>
                          <a:pt x="59" y="135"/>
                        </a:lnTo>
                        <a:lnTo>
                          <a:pt x="64" y="138"/>
                        </a:lnTo>
                        <a:lnTo>
                          <a:pt x="67" y="139"/>
                        </a:lnTo>
                        <a:lnTo>
                          <a:pt x="67" y="140"/>
                        </a:lnTo>
                        <a:lnTo>
                          <a:pt x="68" y="141"/>
                        </a:lnTo>
                        <a:lnTo>
                          <a:pt x="72" y="141"/>
                        </a:lnTo>
                        <a:lnTo>
                          <a:pt x="76" y="138"/>
                        </a:lnTo>
                        <a:lnTo>
                          <a:pt x="76" y="137"/>
                        </a:lnTo>
                        <a:lnTo>
                          <a:pt x="77" y="135"/>
                        </a:lnTo>
                        <a:lnTo>
                          <a:pt x="82" y="133"/>
                        </a:lnTo>
                        <a:lnTo>
                          <a:pt x="83" y="135"/>
                        </a:lnTo>
                        <a:lnTo>
                          <a:pt x="86" y="137"/>
                        </a:lnTo>
                        <a:lnTo>
                          <a:pt x="86" y="138"/>
                        </a:lnTo>
                        <a:lnTo>
                          <a:pt x="88" y="138"/>
                        </a:lnTo>
                        <a:lnTo>
                          <a:pt x="89" y="137"/>
                        </a:lnTo>
                        <a:lnTo>
                          <a:pt x="90" y="134"/>
                        </a:lnTo>
                        <a:lnTo>
                          <a:pt x="93" y="134"/>
                        </a:lnTo>
                        <a:lnTo>
                          <a:pt x="92" y="132"/>
                        </a:lnTo>
                        <a:lnTo>
                          <a:pt x="93" y="130"/>
                        </a:lnTo>
                        <a:lnTo>
                          <a:pt x="94" y="129"/>
                        </a:lnTo>
                        <a:lnTo>
                          <a:pt x="97" y="129"/>
                        </a:lnTo>
                        <a:lnTo>
                          <a:pt x="99" y="130"/>
                        </a:lnTo>
                        <a:lnTo>
                          <a:pt x="101" y="130"/>
                        </a:lnTo>
                        <a:lnTo>
                          <a:pt x="103" y="130"/>
                        </a:lnTo>
                        <a:lnTo>
                          <a:pt x="105" y="130"/>
                        </a:lnTo>
                        <a:lnTo>
                          <a:pt x="107" y="125"/>
                        </a:lnTo>
                        <a:lnTo>
                          <a:pt x="107" y="123"/>
                        </a:lnTo>
                        <a:lnTo>
                          <a:pt x="107" y="122"/>
                        </a:lnTo>
                        <a:lnTo>
                          <a:pt x="105" y="122"/>
                        </a:lnTo>
                        <a:lnTo>
                          <a:pt x="103" y="122"/>
                        </a:lnTo>
                        <a:lnTo>
                          <a:pt x="101" y="121"/>
                        </a:lnTo>
                        <a:lnTo>
                          <a:pt x="101" y="118"/>
                        </a:lnTo>
                        <a:lnTo>
                          <a:pt x="100" y="115"/>
                        </a:lnTo>
                        <a:lnTo>
                          <a:pt x="99" y="115"/>
                        </a:lnTo>
                        <a:lnTo>
                          <a:pt x="96" y="115"/>
                        </a:lnTo>
                        <a:lnTo>
                          <a:pt x="94" y="115"/>
                        </a:lnTo>
                        <a:lnTo>
                          <a:pt x="92" y="115"/>
                        </a:lnTo>
                        <a:lnTo>
                          <a:pt x="90" y="115"/>
                        </a:lnTo>
                        <a:lnTo>
                          <a:pt x="90" y="112"/>
                        </a:lnTo>
                        <a:lnTo>
                          <a:pt x="90" y="110"/>
                        </a:lnTo>
                        <a:lnTo>
                          <a:pt x="90" y="107"/>
                        </a:lnTo>
                        <a:lnTo>
                          <a:pt x="89" y="106"/>
                        </a:lnTo>
                        <a:lnTo>
                          <a:pt x="87" y="106"/>
                        </a:lnTo>
                        <a:lnTo>
                          <a:pt x="86" y="104"/>
                        </a:lnTo>
                        <a:lnTo>
                          <a:pt x="84" y="102"/>
                        </a:lnTo>
                        <a:lnTo>
                          <a:pt x="82" y="102"/>
                        </a:lnTo>
                        <a:lnTo>
                          <a:pt x="81" y="101"/>
                        </a:lnTo>
                        <a:lnTo>
                          <a:pt x="79" y="99"/>
                        </a:lnTo>
                        <a:lnTo>
                          <a:pt x="77" y="100"/>
                        </a:lnTo>
                        <a:lnTo>
                          <a:pt x="76" y="100"/>
                        </a:lnTo>
                        <a:lnTo>
                          <a:pt x="74" y="99"/>
                        </a:lnTo>
                        <a:lnTo>
                          <a:pt x="73" y="98"/>
                        </a:lnTo>
                        <a:lnTo>
                          <a:pt x="70" y="98"/>
                        </a:lnTo>
                        <a:lnTo>
                          <a:pt x="69" y="96"/>
                        </a:lnTo>
                        <a:lnTo>
                          <a:pt x="70" y="92"/>
                        </a:lnTo>
                        <a:lnTo>
                          <a:pt x="69" y="88"/>
                        </a:lnTo>
                        <a:lnTo>
                          <a:pt x="68" y="84"/>
                        </a:lnTo>
                        <a:lnTo>
                          <a:pt x="70" y="78"/>
                        </a:lnTo>
                        <a:lnTo>
                          <a:pt x="74" y="72"/>
                        </a:lnTo>
                        <a:lnTo>
                          <a:pt x="76" y="69"/>
                        </a:lnTo>
                        <a:lnTo>
                          <a:pt x="75" y="65"/>
                        </a:lnTo>
                        <a:lnTo>
                          <a:pt x="76" y="63"/>
                        </a:lnTo>
                        <a:lnTo>
                          <a:pt x="76" y="62"/>
                        </a:lnTo>
                        <a:lnTo>
                          <a:pt x="78" y="60"/>
                        </a:lnTo>
                        <a:lnTo>
                          <a:pt x="77" y="54"/>
                        </a:lnTo>
                        <a:lnTo>
                          <a:pt x="72" y="50"/>
                        </a:lnTo>
                        <a:lnTo>
                          <a:pt x="72" y="49"/>
                        </a:lnTo>
                        <a:lnTo>
                          <a:pt x="67" y="46"/>
                        </a:lnTo>
                        <a:lnTo>
                          <a:pt x="68" y="45"/>
                        </a:lnTo>
                        <a:lnTo>
                          <a:pt x="70" y="43"/>
                        </a:lnTo>
                        <a:lnTo>
                          <a:pt x="72" y="43"/>
                        </a:lnTo>
                        <a:lnTo>
                          <a:pt x="73" y="44"/>
                        </a:lnTo>
                        <a:lnTo>
                          <a:pt x="76" y="44"/>
                        </a:lnTo>
                        <a:lnTo>
                          <a:pt x="77" y="43"/>
                        </a:lnTo>
                        <a:lnTo>
                          <a:pt x="78" y="42"/>
                        </a:lnTo>
                        <a:lnTo>
                          <a:pt x="81" y="37"/>
                        </a:lnTo>
                        <a:lnTo>
                          <a:pt x="83" y="34"/>
                        </a:lnTo>
                        <a:lnTo>
                          <a:pt x="90" y="29"/>
                        </a:lnTo>
                        <a:lnTo>
                          <a:pt x="93" y="26"/>
                        </a:lnTo>
                        <a:lnTo>
                          <a:pt x="92" y="20"/>
                        </a:lnTo>
                        <a:lnTo>
                          <a:pt x="94" y="19"/>
                        </a:lnTo>
                        <a:lnTo>
                          <a:pt x="96" y="13"/>
                        </a:lnTo>
                        <a:lnTo>
                          <a:pt x="94" y="10"/>
                        </a:lnTo>
                        <a:lnTo>
                          <a:pt x="93" y="8"/>
                        </a:lnTo>
                        <a:lnTo>
                          <a:pt x="94" y="7"/>
                        </a:lnTo>
                        <a:lnTo>
                          <a:pt x="99" y="7"/>
                        </a:lnTo>
                        <a:lnTo>
                          <a:pt x="101" y="5"/>
                        </a:lnTo>
                        <a:lnTo>
                          <a:pt x="100" y="1"/>
                        </a:lnTo>
                        <a:lnTo>
                          <a:pt x="101" y="1"/>
                        </a:lnTo>
                        <a:lnTo>
                          <a:pt x="102" y="1"/>
                        </a:lnTo>
                        <a:lnTo>
                          <a:pt x="107" y="1"/>
                        </a:lnTo>
                        <a:lnTo>
                          <a:pt x="108" y="0"/>
                        </a:lnTo>
                        <a:lnTo>
                          <a:pt x="109" y="0"/>
                        </a:lnTo>
                        <a:lnTo>
                          <a:pt x="112" y="4"/>
                        </a:lnTo>
                        <a:lnTo>
                          <a:pt x="109" y="12"/>
                        </a:lnTo>
                        <a:lnTo>
                          <a:pt x="111" y="15"/>
                        </a:lnTo>
                        <a:lnTo>
                          <a:pt x="113" y="16"/>
                        </a:lnTo>
                        <a:lnTo>
                          <a:pt x="114" y="19"/>
                        </a:lnTo>
                        <a:lnTo>
                          <a:pt x="116" y="19"/>
                        </a:lnTo>
                        <a:lnTo>
                          <a:pt x="117" y="19"/>
                        </a:lnTo>
                        <a:lnTo>
                          <a:pt x="120" y="21"/>
                        </a:lnTo>
                        <a:lnTo>
                          <a:pt x="123" y="24"/>
                        </a:lnTo>
                        <a:lnTo>
                          <a:pt x="123" y="29"/>
                        </a:lnTo>
                        <a:lnTo>
                          <a:pt x="122" y="30"/>
                        </a:lnTo>
                        <a:lnTo>
                          <a:pt x="119" y="32"/>
                        </a:lnTo>
                        <a:lnTo>
                          <a:pt x="115" y="34"/>
                        </a:lnTo>
                        <a:lnTo>
                          <a:pt x="114" y="34"/>
                        </a:lnTo>
                        <a:lnTo>
                          <a:pt x="114" y="32"/>
                        </a:lnTo>
                        <a:lnTo>
                          <a:pt x="113" y="32"/>
                        </a:lnTo>
                        <a:lnTo>
                          <a:pt x="111" y="32"/>
                        </a:lnTo>
                        <a:lnTo>
                          <a:pt x="108" y="35"/>
                        </a:lnTo>
                        <a:lnTo>
                          <a:pt x="107" y="56"/>
                        </a:lnTo>
                        <a:lnTo>
                          <a:pt x="110" y="59"/>
                        </a:lnTo>
                        <a:lnTo>
                          <a:pt x="111" y="61"/>
                        </a:lnTo>
                        <a:lnTo>
                          <a:pt x="113" y="62"/>
                        </a:lnTo>
                        <a:lnTo>
                          <a:pt x="116" y="61"/>
                        </a:lnTo>
                        <a:lnTo>
                          <a:pt x="116" y="63"/>
                        </a:lnTo>
                        <a:lnTo>
                          <a:pt x="117" y="67"/>
                        </a:lnTo>
                        <a:lnTo>
                          <a:pt x="119" y="67"/>
                        </a:lnTo>
                        <a:lnTo>
                          <a:pt x="121" y="66"/>
                        </a:lnTo>
                        <a:lnTo>
                          <a:pt x="121" y="65"/>
                        </a:lnTo>
                        <a:lnTo>
                          <a:pt x="123" y="63"/>
                        </a:lnTo>
                        <a:lnTo>
                          <a:pt x="126" y="62"/>
                        </a:lnTo>
                        <a:lnTo>
                          <a:pt x="127" y="59"/>
                        </a:lnTo>
                        <a:lnTo>
                          <a:pt x="128" y="56"/>
                        </a:lnTo>
                        <a:lnTo>
                          <a:pt x="130" y="54"/>
                        </a:lnTo>
                        <a:lnTo>
                          <a:pt x="130" y="55"/>
                        </a:lnTo>
                        <a:lnTo>
                          <a:pt x="132" y="55"/>
                        </a:lnTo>
                        <a:lnTo>
                          <a:pt x="133" y="55"/>
                        </a:lnTo>
                        <a:lnTo>
                          <a:pt x="134" y="55"/>
                        </a:lnTo>
                        <a:lnTo>
                          <a:pt x="135" y="56"/>
                        </a:lnTo>
                        <a:lnTo>
                          <a:pt x="136" y="58"/>
                        </a:lnTo>
                        <a:lnTo>
                          <a:pt x="138" y="59"/>
                        </a:lnTo>
                        <a:lnTo>
                          <a:pt x="148" y="64"/>
                        </a:lnTo>
                        <a:lnTo>
                          <a:pt x="150" y="65"/>
                        </a:lnTo>
                        <a:lnTo>
                          <a:pt x="152" y="64"/>
                        </a:lnTo>
                        <a:lnTo>
                          <a:pt x="150" y="69"/>
                        </a:lnTo>
                        <a:lnTo>
                          <a:pt x="148" y="69"/>
                        </a:lnTo>
                        <a:lnTo>
                          <a:pt x="148" y="72"/>
                        </a:lnTo>
                        <a:lnTo>
                          <a:pt x="146" y="72"/>
                        </a:lnTo>
                        <a:lnTo>
                          <a:pt x="144" y="76"/>
                        </a:lnTo>
                        <a:lnTo>
                          <a:pt x="143" y="77"/>
                        </a:lnTo>
                        <a:lnTo>
                          <a:pt x="142" y="78"/>
                        </a:lnTo>
                        <a:lnTo>
                          <a:pt x="140" y="79"/>
                        </a:lnTo>
                        <a:lnTo>
                          <a:pt x="140" y="81"/>
                        </a:lnTo>
                        <a:lnTo>
                          <a:pt x="137" y="87"/>
                        </a:lnTo>
                        <a:lnTo>
                          <a:pt x="136" y="95"/>
                        </a:lnTo>
                        <a:lnTo>
                          <a:pt x="134" y="98"/>
                        </a:lnTo>
                        <a:lnTo>
                          <a:pt x="132" y="103"/>
                        </a:lnTo>
                        <a:lnTo>
                          <a:pt x="132" y="106"/>
                        </a:lnTo>
                        <a:lnTo>
                          <a:pt x="130" y="107"/>
                        </a:lnTo>
                        <a:lnTo>
                          <a:pt x="129" y="107"/>
                        </a:lnTo>
                        <a:lnTo>
                          <a:pt x="128" y="110"/>
                        </a:lnTo>
                        <a:lnTo>
                          <a:pt x="127" y="113"/>
                        </a:lnTo>
                        <a:lnTo>
                          <a:pt x="127" y="114"/>
                        </a:lnTo>
                        <a:lnTo>
                          <a:pt x="128" y="115"/>
                        </a:lnTo>
                        <a:lnTo>
                          <a:pt x="130" y="117"/>
                        </a:lnTo>
                        <a:lnTo>
                          <a:pt x="130" y="118"/>
                        </a:lnTo>
                        <a:lnTo>
                          <a:pt x="129" y="122"/>
                        </a:lnTo>
                        <a:lnTo>
                          <a:pt x="128" y="122"/>
                        </a:lnTo>
                        <a:lnTo>
                          <a:pt x="129" y="124"/>
                        </a:lnTo>
                        <a:lnTo>
                          <a:pt x="130" y="125"/>
                        </a:lnTo>
                        <a:lnTo>
                          <a:pt x="134" y="127"/>
                        </a:lnTo>
                        <a:lnTo>
                          <a:pt x="135" y="127"/>
                        </a:lnTo>
                        <a:lnTo>
                          <a:pt x="136" y="128"/>
                        </a:lnTo>
                        <a:lnTo>
                          <a:pt x="138" y="130"/>
                        </a:lnTo>
                        <a:lnTo>
                          <a:pt x="141" y="130"/>
                        </a:lnTo>
                        <a:lnTo>
                          <a:pt x="142" y="130"/>
                        </a:lnTo>
                        <a:lnTo>
                          <a:pt x="145" y="132"/>
                        </a:lnTo>
                        <a:lnTo>
                          <a:pt x="148" y="132"/>
                        </a:lnTo>
                        <a:lnTo>
                          <a:pt x="152" y="132"/>
                        </a:lnTo>
                        <a:lnTo>
                          <a:pt x="155" y="133"/>
                        </a:lnTo>
                        <a:lnTo>
                          <a:pt x="155" y="135"/>
                        </a:lnTo>
                        <a:lnTo>
                          <a:pt x="156" y="135"/>
                        </a:lnTo>
                        <a:lnTo>
                          <a:pt x="155" y="138"/>
                        </a:lnTo>
                        <a:lnTo>
                          <a:pt x="154" y="140"/>
                        </a:lnTo>
                        <a:lnTo>
                          <a:pt x="150" y="142"/>
                        </a:lnTo>
                        <a:lnTo>
                          <a:pt x="144" y="144"/>
                        </a:lnTo>
                        <a:lnTo>
                          <a:pt x="142" y="144"/>
                        </a:lnTo>
                        <a:lnTo>
                          <a:pt x="140" y="145"/>
                        </a:lnTo>
                        <a:lnTo>
                          <a:pt x="137" y="145"/>
                        </a:lnTo>
                        <a:lnTo>
                          <a:pt x="136" y="145"/>
                        </a:lnTo>
                        <a:lnTo>
                          <a:pt x="135" y="147"/>
                        </a:lnTo>
                        <a:lnTo>
                          <a:pt x="134" y="163"/>
                        </a:lnTo>
                        <a:lnTo>
                          <a:pt x="133" y="166"/>
                        </a:lnTo>
                        <a:lnTo>
                          <a:pt x="132" y="166"/>
                        </a:lnTo>
                        <a:lnTo>
                          <a:pt x="129" y="168"/>
                        </a:lnTo>
                        <a:lnTo>
                          <a:pt x="128" y="171"/>
                        </a:lnTo>
                        <a:lnTo>
                          <a:pt x="126" y="172"/>
                        </a:lnTo>
                        <a:lnTo>
                          <a:pt x="126" y="173"/>
                        </a:lnTo>
                        <a:lnTo>
                          <a:pt x="125" y="175"/>
                        </a:lnTo>
                        <a:lnTo>
                          <a:pt x="126" y="180"/>
                        </a:lnTo>
                        <a:lnTo>
                          <a:pt x="128" y="183"/>
                        </a:lnTo>
                        <a:lnTo>
                          <a:pt x="129" y="184"/>
                        </a:lnTo>
                        <a:lnTo>
                          <a:pt x="133" y="184"/>
                        </a:lnTo>
                        <a:lnTo>
                          <a:pt x="134" y="185"/>
                        </a:lnTo>
                        <a:lnTo>
                          <a:pt x="136" y="185"/>
                        </a:lnTo>
                        <a:lnTo>
                          <a:pt x="140" y="186"/>
                        </a:lnTo>
                        <a:lnTo>
                          <a:pt x="141" y="188"/>
                        </a:lnTo>
                        <a:lnTo>
                          <a:pt x="141" y="190"/>
                        </a:lnTo>
                        <a:lnTo>
                          <a:pt x="141" y="193"/>
                        </a:lnTo>
                        <a:lnTo>
                          <a:pt x="141" y="195"/>
                        </a:lnTo>
                        <a:lnTo>
                          <a:pt x="142" y="197"/>
                        </a:lnTo>
                        <a:lnTo>
                          <a:pt x="144" y="203"/>
                        </a:lnTo>
                        <a:lnTo>
                          <a:pt x="148" y="203"/>
                        </a:lnTo>
                        <a:lnTo>
                          <a:pt x="149" y="201"/>
                        </a:lnTo>
                        <a:lnTo>
                          <a:pt x="150" y="201"/>
                        </a:lnTo>
                        <a:lnTo>
                          <a:pt x="150" y="200"/>
                        </a:lnTo>
                        <a:lnTo>
                          <a:pt x="152" y="201"/>
                        </a:lnTo>
                        <a:lnTo>
                          <a:pt x="154" y="201"/>
                        </a:lnTo>
                        <a:lnTo>
                          <a:pt x="156" y="200"/>
                        </a:lnTo>
                        <a:lnTo>
                          <a:pt x="159" y="198"/>
                        </a:lnTo>
                        <a:lnTo>
                          <a:pt x="162" y="198"/>
                        </a:lnTo>
                        <a:lnTo>
                          <a:pt x="163" y="200"/>
                        </a:lnTo>
                        <a:lnTo>
                          <a:pt x="165" y="205"/>
                        </a:lnTo>
                        <a:lnTo>
                          <a:pt x="166" y="205"/>
                        </a:lnTo>
                        <a:lnTo>
                          <a:pt x="167" y="207"/>
                        </a:lnTo>
                        <a:lnTo>
                          <a:pt x="165" y="213"/>
                        </a:lnTo>
                        <a:lnTo>
                          <a:pt x="163" y="214"/>
                        </a:lnTo>
                        <a:lnTo>
                          <a:pt x="162" y="215"/>
                        </a:lnTo>
                        <a:lnTo>
                          <a:pt x="160" y="216"/>
                        </a:lnTo>
                        <a:lnTo>
                          <a:pt x="159" y="215"/>
                        </a:lnTo>
                        <a:lnTo>
                          <a:pt x="155" y="216"/>
                        </a:lnTo>
                        <a:lnTo>
                          <a:pt x="152" y="218"/>
                        </a:lnTo>
                        <a:lnTo>
                          <a:pt x="148" y="222"/>
                        </a:lnTo>
                        <a:lnTo>
                          <a:pt x="147" y="224"/>
                        </a:lnTo>
                        <a:lnTo>
                          <a:pt x="145" y="224"/>
                        </a:lnTo>
                        <a:lnTo>
                          <a:pt x="142" y="223"/>
                        </a:lnTo>
                        <a:lnTo>
                          <a:pt x="140" y="221"/>
                        </a:lnTo>
                        <a:lnTo>
                          <a:pt x="138" y="221"/>
                        </a:lnTo>
                        <a:lnTo>
                          <a:pt x="135" y="221"/>
                        </a:lnTo>
                        <a:lnTo>
                          <a:pt x="134" y="222"/>
                        </a:lnTo>
                        <a:lnTo>
                          <a:pt x="130" y="223"/>
                        </a:lnTo>
                        <a:lnTo>
                          <a:pt x="128" y="224"/>
                        </a:lnTo>
                        <a:lnTo>
                          <a:pt x="126" y="225"/>
                        </a:lnTo>
                        <a:lnTo>
                          <a:pt x="123" y="228"/>
                        </a:lnTo>
                        <a:lnTo>
                          <a:pt x="121" y="228"/>
                        </a:lnTo>
                        <a:lnTo>
                          <a:pt x="119" y="230"/>
                        </a:lnTo>
                        <a:lnTo>
                          <a:pt x="117" y="232"/>
                        </a:lnTo>
                        <a:lnTo>
                          <a:pt x="116" y="235"/>
                        </a:lnTo>
                        <a:lnTo>
                          <a:pt x="116" y="238"/>
                        </a:lnTo>
                        <a:lnTo>
                          <a:pt x="115" y="238"/>
                        </a:lnTo>
                        <a:lnTo>
                          <a:pt x="114" y="236"/>
                        </a:lnTo>
                        <a:lnTo>
                          <a:pt x="115" y="235"/>
                        </a:lnTo>
                        <a:lnTo>
                          <a:pt x="113" y="231"/>
                        </a:lnTo>
                        <a:lnTo>
                          <a:pt x="113" y="233"/>
                        </a:lnTo>
                        <a:lnTo>
                          <a:pt x="113" y="236"/>
                        </a:lnTo>
                        <a:lnTo>
                          <a:pt x="111" y="236"/>
                        </a:lnTo>
                        <a:lnTo>
                          <a:pt x="109" y="233"/>
                        </a:lnTo>
                        <a:lnTo>
                          <a:pt x="107" y="227"/>
                        </a:lnTo>
                        <a:lnTo>
                          <a:pt x="101" y="221"/>
                        </a:lnTo>
                        <a:lnTo>
                          <a:pt x="103" y="213"/>
                        </a:lnTo>
                        <a:lnTo>
                          <a:pt x="103" y="210"/>
                        </a:lnTo>
                        <a:lnTo>
                          <a:pt x="101" y="210"/>
                        </a:lnTo>
                        <a:lnTo>
                          <a:pt x="96" y="212"/>
                        </a:lnTo>
                        <a:lnTo>
                          <a:pt x="94" y="212"/>
                        </a:lnTo>
                        <a:lnTo>
                          <a:pt x="92" y="215"/>
                        </a:lnTo>
                        <a:lnTo>
                          <a:pt x="88" y="216"/>
                        </a:lnTo>
                        <a:lnTo>
                          <a:pt x="85" y="227"/>
                        </a:lnTo>
                        <a:lnTo>
                          <a:pt x="86" y="228"/>
                        </a:lnTo>
                        <a:lnTo>
                          <a:pt x="86" y="232"/>
                        </a:lnTo>
                        <a:lnTo>
                          <a:pt x="88" y="233"/>
                        </a:lnTo>
                        <a:lnTo>
                          <a:pt x="90" y="236"/>
                        </a:lnTo>
                        <a:lnTo>
                          <a:pt x="90" y="238"/>
                        </a:lnTo>
                        <a:lnTo>
                          <a:pt x="86" y="241"/>
                        </a:lnTo>
                        <a:lnTo>
                          <a:pt x="83" y="241"/>
                        </a:lnTo>
                        <a:lnTo>
                          <a:pt x="82" y="243"/>
                        </a:lnTo>
                        <a:lnTo>
                          <a:pt x="80" y="239"/>
                        </a:lnTo>
                        <a:lnTo>
                          <a:pt x="79" y="238"/>
                        </a:lnTo>
                        <a:lnTo>
                          <a:pt x="74" y="238"/>
                        </a:lnTo>
                        <a:lnTo>
                          <a:pt x="70" y="238"/>
                        </a:lnTo>
                        <a:lnTo>
                          <a:pt x="68" y="236"/>
                        </a:lnTo>
                        <a:lnTo>
                          <a:pt x="67" y="236"/>
                        </a:lnTo>
                        <a:lnTo>
                          <a:pt x="63" y="236"/>
                        </a:lnTo>
                        <a:lnTo>
                          <a:pt x="61" y="236"/>
                        </a:lnTo>
                        <a:lnTo>
                          <a:pt x="59" y="236"/>
                        </a:lnTo>
                        <a:lnTo>
                          <a:pt x="57" y="238"/>
                        </a:lnTo>
                        <a:lnTo>
                          <a:pt x="57" y="246"/>
                        </a:lnTo>
                        <a:lnTo>
                          <a:pt x="55" y="246"/>
                        </a:lnTo>
                        <a:lnTo>
                          <a:pt x="54" y="244"/>
                        </a:lnTo>
                        <a:lnTo>
                          <a:pt x="53" y="243"/>
                        </a:lnTo>
                        <a:lnTo>
                          <a:pt x="53" y="241"/>
                        </a:lnTo>
                        <a:lnTo>
                          <a:pt x="52" y="240"/>
                        </a:lnTo>
                        <a:lnTo>
                          <a:pt x="50" y="243"/>
                        </a:lnTo>
                        <a:lnTo>
                          <a:pt x="49" y="244"/>
                        </a:lnTo>
                        <a:lnTo>
                          <a:pt x="47" y="243"/>
                        </a:lnTo>
                        <a:lnTo>
                          <a:pt x="44" y="243"/>
                        </a:lnTo>
                        <a:lnTo>
                          <a:pt x="42" y="243"/>
                        </a:lnTo>
                        <a:lnTo>
                          <a:pt x="39" y="238"/>
                        </a:lnTo>
                        <a:lnTo>
                          <a:pt x="36" y="237"/>
                        </a:lnTo>
                        <a:lnTo>
                          <a:pt x="32" y="236"/>
                        </a:lnTo>
                        <a:lnTo>
                          <a:pt x="29" y="236"/>
                        </a:lnTo>
                        <a:lnTo>
                          <a:pt x="28" y="235"/>
                        </a:lnTo>
                        <a:lnTo>
                          <a:pt x="22" y="231"/>
                        </a:lnTo>
                        <a:lnTo>
                          <a:pt x="21" y="228"/>
                        </a:lnTo>
                        <a:lnTo>
                          <a:pt x="20" y="226"/>
                        </a:lnTo>
                        <a:lnTo>
                          <a:pt x="18" y="224"/>
                        </a:lnTo>
                        <a:lnTo>
                          <a:pt x="13" y="223"/>
                        </a:lnTo>
                        <a:lnTo>
                          <a:pt x="11" y="221"/>
                        </a:lnTo>
                        <a:lnTo>
                          <a:pt x="10" y="218"/>
                        </a:lnTo>
                        <a:lnTo>
                          <a:pt x="10" y="216"/>
                        </a:lnTo>
                        <a:lnTo>
                          <a:pt x="8" y="215"/>
                        </a:lnTo>
                        <a:lnTo>
                          <a:pt x="7" y="215"/>
                        </a:lnTo>
                        <a:lnTo>
                          <a:pt x="0" y="208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>
                    <a:solidFill>
                      <a:schemeClr val="tx1">
                        <a:lumMod val="85000"/>
                      </a:schemeClr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/>
                  </a:p>
                </p:txBody>
              </p:sp>
            </p:grpSp>
          </p:grpSp>
        </p:grpSp>
        <p:sp>
          <p:nvSpPr>
            <p:cNvPr id="16392" name="Freeform 34"/>
            <p:cNvSpPr>
              <a:spLocks/>
            </p:cNvSpPr>
            <p:nvPr/>
          </p:nvSpPr>
          <p:spPr bwMode="auto">
            <a:xfrm>
              <a:off x="5326063" y="5048250"/>
              <a:ext cx="84137" cy="138113"/>
            </a:xfrm>
            <a:custGeom>
              <a:avLst/>
              <a:gdLst>
                <a:gd name="T0" fmla="*/ 0 w 27"/>
                <a:gd name="T1" fmla="*/ 2147483647 h 42"/>
                <a:gd name="T2" fmla="*/ 2147483647 w 27"/>
                <a:gd name="T3" fmla="*/ 2147483647 h 42"/>
                <a:gd name="T4" fmla="*/ 2147483647 w 27"/>
                <a:gd name="T5" fmla="*/ 2147483647 h 42"/>
                <a:gd name="T6" fmla="*/ 2147483647 w 27"/>
                <a:gd name="T7" fmla="*/ 2147483647 h 42"/>
                <a:gd name="T8" fmla="*/ 2147483647 w 27"/>
                <a:gd name="T9" fmla="*/ 2147483647 h 42"/>
                <a:gd name="T10" fmla="*/ 2147483647 w 27"/>
                <a:gd name="T11" fmla="*/ 2147483647 h 42"/>
                <a:gd name="T12" fmla="*/ 2147483647 w 27"/>
                <a:gd name="T13" fmla="*/ 2147483647 h 42"/>
                <a:gd name="T14" fmla="*/ 2147483647 w 27"/>
                <a:gd name="T15" fmla="*/ 2147483647 h 42"/>
                <a:gd name="T16" fmla="*/ 2147483647 w 27"/>
                <a:gd name="T17" fmla="*/ 2147483647 h 42"/>
                <a:gd name="T18" fmla="*/ 2147483647 w 27"/>
                <a:gd name="T19" fmla="*/ 2147483647 h 42"/>
                <a:gd name="T20" fmla="*/ 2147483647 w 27"/>
                <a:gd name="T21" fmla="*/ 2147483647 h 42"/>
                <a:gd name="T22" fmla="*/ 2147483647 w 27"/>
                <a:gd name="T23" fmla="*/ 2147483647 h 42"/>
                <a:gd name="T24" fmla="*/ 2147483647 w 27"/>
                <a:gd name="T25" fmla="*/ 2147483647 h 42"/>
                <a:gd name="T26" fmla="*/ 2147483647 w 27"/>
                <a:gd name="T27" fmla="*/ 2147483647 h 42"/>
                <a:gd name="T28" fmla="*/ 2147483647 w 27"/>
                <a:gd name="T29" fmla="*/ 2147483647 h 42"/>
                <a:gd name="T30" fmla="*/ 2147483647 w 27"/>
                <a:gd name="T31" fmla="*/ 2147483647 h 42"/>
                <a:gd name="T32" fmla="*/ 2147483647 w 27"/>
                <a:gd name="T33" fmla="*/ 2147483647 h 42"/>
                <a:gd name="T34" fmla="*/ 2147483647 w 27"/>
                <a:gd name="T35" fmla="*/ 2147483647 h 42"/>
                <a:gd name="T36" fmla="*/ 2147483647 w 27"/>
                <a:gd name="T37" fmla="*/ 2147483647 h 42"/>
                <a:gd name="T38" fmla="*/ 2147483647 w 27"/>
                <a:gd name="T39" fmla="*/ 2147483647 h 42"/>
                <a:gd name="T40" fmla="*/ 2147483647 w 27"/>
                <a:gd name="T41" fmla="*/ 2147483647 h 42"/>
                <a:gd name="T42" fmla="*/ 2147483647 w 27"/>
                <a:gd name="T43" fmla="*/ 0 h 42"/>
                <a:gd name="T44" fmla="*/ 2147483647 w 27"/>
                <a:gd name="T45" fmla="*/ 2147483647 h 42"/>
                <a:gd name="T46" fmla="*/ 2147483647 w 27"/>
                <a:gd name="T47" fmla="*/ 2147483647 h 42"/>
                <a:gd name="T48" fmla="*/ 2147483647 w 27"/>
                <a:gd name="T49" fmla="*/ 2147483647 h 42"/>
                <a:gd name="T50" fmla="*/ 2147483647 w 27"/>
                <a:gd name="T51" fmla="*/ 2147483647 h 42"/>
                <a:gd name="T52" fmla="*/ 2147483647 w 27"/>
                <a:gd name="T53" fmla="*/ 2147483647 h 42"/>
                <a:gd name="T54" fmla="*/ 2147483647 w 27"/>
                <a:gd name="T55" fmla="*/ 2147483647 h 42"/>
                <a:gd name="T56" fmla="*/ 2147483647 w 27"/>
                <a:gd name="T57" fmla="*/ 2147483647 h 42"/>
                <a:gd name="T58" fmla="*/ 2147483647 w 27"/>
                <a:gd name="T59" fmla="*/ 2147483647 h 42"/>
                <a:gd name="T60" fmla="*/ 2147483647 w 27"/>
                <a:gd name="T61" fmla="*/ 2147483647 h 42"/>
                <a:gd name="T62" fmla="*/ 2147483647 w 27"/>
                <a:gd name="T63" fmla="*/ 2147483647 h 42"/>
                <a:gd name="T64" fmla="*/ 2147483647 w 27"/>
                <a:gd name="T65" fmla="*/ 2147483647 h 42"/>
                <a:gd name="T66" fmla="*/ 2147483647 w 27"/>
                <a:gd name="T67" fmla="*/ 2147483647 h 42"/>
                <a:gd name="T68" fmla="*/ 2147483647 w 27"/>
                <a:gd name="T69" fmla="*/ 2147483647 h 42"/>
                <a:gd name="T70" fmla="*/ 2147483647 w 27"/>
                <a:gd name="T71" fmla="*/ 2147483647 h 42"/>
                <a:gd name="T72" fmla="*/ 2147483647 w 27"/>
                <a:gd name="T73" fmla="*/ 2147483647 h 42"/>
                <a:gd name="T74" fmla="*/ 2147483647 w 27"/>
                <a:gd name="T75" fmla="*/ 2147483647 h 42"/>
                <a:gd name="T76" fmla="*/ 2147483647 w 27"/>
                <a:gd name="T77" fmla="*/ 2147483647 h 42"/>
                <a:gd name="T78" fmla="*/ 2147483647 w 27"/>
                <a:gd name="T79" fmla="*/ 2147483647 h 42"/>
                <a:gd name="T80" fmla="*/ 2147483647 w 27"/>
                <a:gd name="T81" fmla="*/ 2147483647 h 42"/>
                <a:gd name="T82" fmla="*/ 2147483647 w 27"/>
                <a:gd name="T83" fmla="*/ 2147483647 h 42"/>
                <a:gd name="T84" fmla="*/ 2147483647 w 27"/>
                <a:gd name="T85" fmla="*/ 2147483647 h 42"/>
                <a:gd name="T86" fmla="*/ 2147483647 w 27"/>
                <a:gd name="T87" fmla="*/ 2147483647 h 42"/>
                <a:gd name="T88" fmla="*/ 2147483647 w 27"/>
                <a:gd name="T89" fmla="*/ 2147483647 h 42"/>
                <a:gd name="T90" fmla="*/ 2147483647 w 27"/>
                <a:gd name="T91" fmla="*/ 2147483647 h 42"/>
                <a:gd name="T92" fmla="*/ 2147483647 w 27"/>
                <a:gd name="T93" fmla="*/ 2147483647 h 42"/>
                <a:gd name="T94" fmla="*/ 2147483647 w 27"/>
                <a:gd name="T95" fmla="*/ 2147483647 h 42"/>
                <a:gd name="T96" fmla="*/ 2147483647 w 27"/>
                <a:gd name="T97" fmla="*/ 2147483647 h 42"/>
                <a:gd name="T98" fmla="*/ 2147483647 w 27"/>
                <a:gd name="T99" fmla="*/ 2147483647 h 42"/>
                <a:gd name="T100" fmla="*/ 2147483647 w 27"/>
                <a:gd name="T101" fmla="*/ 2147483647 h 42"/>
                <a:gd name="T102" fmla="*/ 2147483647 w 27"/>
                <a:gd name="T103" fmla="*/ 2147483647 h 42"/>
                <a:gd name="T104" fmla="*/ 2147483647 w 27"/>
                <a:gd name="T105" fmla="*/ 2147483647 h 42"/>
                <a:gd name="T106" fmla="*/ 2147483647 w 27"/>
                <a:gd name="T107" fmla="*/ 2147483647 h 42"/>
                <a:gd name="T108" fmla="*/ 2147483647 w 27"/>
                <a:gd name="T109" fmla="*/ 2147483647 h 42"/>
                <a:gd name="T110" fmla="*/ 2147483647 w 27"/>
                <a:gd name="T111" fmla="*/ 2147483647 h 42"/>
                <a:gd name="T112" fmla="*/ 2147483647 w 27"/>
                <a:gd name="T113" fmla="*/ 2147483647 h 42"/>
                <a:gd name="T114" fmla="*/ 0 w 27"/>
                <a:gd name="T115" fmla="*/ 2147483647 h 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"/>
                <a:gd name="T175" fmla="*/ 0 h 42"/>
                <a:gd name="T176" fmla="*/ 27 w 27"/>
                <a:gd name="T177" fmla="*/ 42 h 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" h="42">
                  <a:moveTo>
                    <a:pt x="0" y="23"/>
                  </a:moveTo>
                  <a:lnTo>
                    <a:pt x="1" y="23"/>
                  </a:lnTo>
                  <a:lnTo>
                    <a:pt x="1" y="21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9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23" y="18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6" y="28"/>
                  </a:lnTo>
                  <a:lnTo>
                    <a:pt x="26" y="29"/>
                  </a:lnTo>
                  <a:lnTo>
                    <a:pt x="25" y="30"/>
                  </a:lnTo>
                  <a:lnTo>
                    <a:pt x="25" y="32"/>
                  </a:lnTo>
                  <a:lnTo>
                    <a:pt x="26" y="33"/>
                  </a:lnTo>
                  <a:lnTo>
                    <a:pt x="26" y="35"/>
                  </a:lnTo>
                  <a:lnTo>
                    <a:pt x="23" y="37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5" y="41"/>
                  </a:lnTo>
                  <a:lnTo>
                    <a:pt x="14" y="40"/>
                  </a:lnTo>
                  <a:lnTo>
                    <a:pt x="13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chemeClr val="tx1">
                  <a:lumMod val="85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</p:grp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107504" y="3624733"/>
            <a:ext cx="3536950" cy="2468563"/>
            <a:chOff x="22" y="2648"/>
            <a:chExt cx="2228" cy="1555"/>
          </a:xfrm>
        </p:grpSpPr>
        <p:sp>
          <p:nvSpPr>
            <p:cNvPr id="16395" name="Rectangle 36"/>
            <p:cNvSpPr>
              <a:spLocks noChangeArrowheads="1"/>
            </p:cNvSpPr>
            <p:nvPr/>
          </p:nvSpPr>
          <p:spPr bwMode="auto">
            <a:xfrm>
              <a:off x="113" y="2886"/>
              <a:ext cx="182" cy="181"/>
            </a:xfrm>
            <a:prstGeom prst="rect">
              <a:avLst/>
            </a:prstGeom>
            <a:solidFill>
              <a:srgbClr val="404040">
                <a:alpha val="76077"/>
              </a:srgbClr>
            </a:solid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b="1" dirty="0"/>
            </a:p>
          </p:txBody>
        </p:sp>
        <p:sp>
          <p:nvSpPr>
            <p:cNvPr id="16396" name="Rectangle 37"/>
            <p:cNvSpPr>
              <a:spLocks noChangeArrowheads="1"/>
            </p:cNvSpPr>
            <p:nvPr/>
          </p:nvSpPr>
          <p:spPr bwMode="auto">
            <a:xfrm>
              <a:off x="113" y="3113"/>
              <a:ext cx="182" cy="181"/>
            </a:xfrm>
            <a:prstGeom prst="rect">
              <a:avLst/>
            </a:prstGeom>
            <a:solidFill>
              <a:srgbClr val="7F7F7F">
                <a:alpha val="98038"/>
              </a:srgbClr>
            </a:solid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b="1" dirty="0"/>
            </a:p>
          </p:txBody>
        </p:sp>
        <p:sp>
          <p:nvSpPr>
            <p:cNvPr id="16397" name="Rectangle 38"/>
            <p:cNvSpPr>
              <a:spLocks noChangeArrowheads="1"/>
            </p:cNvSpPr>
            <p:nvPr/>
          </p:nvSpPr>
          <p:spPr bwMode="auto">
            <a:xfrm>
              <a:off x="113" y="3340"/>
              <a:ext cx="182" cy="181"/>
            </a:xfrm>
            <a:prstGeom prst="rect">
              <a:avLst/>
            </a:prstGeom>
            <a:solidFill>
              <a:schemeClr val="tx1">
                <a:lumMod val="75000"/>
                <a:alpha val="89803"/>
              </a:schemeClr>
            </a:solid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b="1" dirty="0"/>
            </a:p>
          </p:txBody>
        </p:sp>
        <p:sp>
          <p:nvSpPr>
            <p:cNvPr id="16398" name="Rectangle 39"/>
            <p:cNvSpPr>
              <a:spLocks noChangeArrowheads="1"/>
            </p:cNvSpPr>
            <p:nvPr/>
          </p:nvSpPr>
          <p:spPr bwMode="auto">
            <a:xfrm>
              <a:off x="113" y="3567"/>
              <a:ext cx="182" cy="181"/>
            </a:xfrm>
            <a:prstGeom prst="rect">
              <a:avLst/>
            </a:prstGeom>
            <a:solidFill>
              <a:schemeClr val="tx1">
                <a:alpha val="83136"/>
              </a:schemeClr>
            </a:solid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b="1" dirty="0"/>
            </a:p>
          </p:txBody>
        </p:sp>
        <p:sp>
          <p:nvSpPr>
            <p:cNvPr id="16399" name="Rectangle 40"/>
            <p:cNvSpPr>
              <a:spLocks noChangeArrowheads="1"/>
            </p:cNvSpPr>
            <p:nvPr/>
          </p:nvSpPr>
          <p:spPr bwMode="auto">
            <a:xfrm>
              <a:off x="113" y="3793"/>
              <a:ext cx="182" cy="181"/>
            </a:xfrm>
            <a:prstGeom prst="rect">
              <a:avLst/>
            </a:prstGeom>
            <a:pattFill prst="pct5">
              <a:fgClr>
                <a:schemeClr val="tx1"/>
              </a:fgClr>
              <a:bgClr>
                <a:schemeClr val="bg1"/>
              </a:bgClr>
            </a:patt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b="1" dirty="0"/>
            </a:p>
          </p:txBody>
        </p:sp>
        <p:sp>
          <p:nvSpPr>
            <p:cNvPr id="16400" name="Rectangle 41"/>
            <p:cNvSpPr>
              <a:spLocks noChangeArrowheads="1"/>
            </p:cNvSpPr>
            <p:nvPr/>
          </p:nvSpPr>
          <p:spPr bwMode="auto">
            <a:xfrm>
              <a:off x="113" y="4020"/>
              <a:ext cx="182" cy="181"/>
            </a:xfrm>
            <a:prstGeom prst="rect">
              <a:avLst/>
            </a:prstGeom>
            <a:pattFill prst="pct5">
              <a:fgClr>
                <a:schemeClr val="bg1"/>
              </a:fgClr>
              <a:bgClr>
                <a:schemeClr val="tx1"/>
              </a:bgClr>
            </a:patt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b="1" dirty="0"/>
            </a:p>
          </p:txBody>
        </p:sp>
        <p:sp>
          <p:nvSpPr>
            <p:cNvPr id="16401" name="Text Box 42"/>
            <p:cNvSpPr txBox="1">
              <a:spLocks noChangeArrowheads="1"/>
            </p:cNvSpPr>
            <p:nvPr/>
          </p:nvSpPr>
          <p:spPr bwMode="auto">
            <a:xfrm>
              <a:off x="340" y="2882"/>
              <a:ext cx="159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b="1" dirty="0"/>
                <a:t>ÁREA 1 NOROESTE </a:t>
              </a:r>
              <a:endParaRPr lang="es-ES" sz="1400" b="1" dirty="0"/>
            </a:p>
          </p:txBody>
        </p:sp>
        <p:sp>
          <p:nvSpPr>
            <p:cNvPr id="16402" name="Text Box 43"/>
            <p:cNvSpPr txBox="1">
              <a:spLocks noChangeArrowheads="1"/>
            </p:cNvSpPr>
            <p:nvPr/>
          </p:nvSpPr>
          <p:spPr bwMode="auto">
            <a:xfrm>
              <a:off x="340" y="3102"/>
              <a:ext cx="141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b="1" dirty="0"/>
                <a:t>ÁREA 2  NORTE</a:t>
              </a:r>
              <a:endParaRPr lang="es-ES" sz="1400" b="1" dirty="0"/>
            </a:p>
          </p:txBody>
        </p:sp>
        <p:sp>
          <p:nvSpPr>
            <p:cNvPr id="16403" name="Text Box 44"/>
            <p:cNvSpPr txBox="1">
              <a:spLocks noChangeArrowheads="1"/>
            </p:cNvSpPr>
            <p:nvPr/>
          </p:nvSpPr>
          <p:spPr bwMode="auto">
            <a:xfrm>
              <a:off x="340" y="3339"/>
              <a:ext cx="9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b="1" dirty="0"/>
                <a:t>ÁREA 3 BAJÍO</a:t>
              </a:r>
              <a:endParaRPr lang="es-ES" sz="1400" b="1" dirty="0"/>
            </a:p>
          </p:txBody>
        </p:sp>
        <p:sp>
          <p:nvSpPr>
            <p:cNvPr id="16404" name="Text Box 45"/>
            <p:cNvSpPr txBox="1">
              <a:spLocks noChangeArrowheads="1"/>
            </p:cNvSpPr>
            <p:nvPr/>
          </p:nvSpPr>
          <p:spPr bwMode="auto">
            <a:xfrm>
              <a:off x="340" y="3566"/>
              <a:ext cx="168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b="1" dirty="0"/>
                <a:t>ÁREA 4  CENTRO</a:t>
              </a:r>
              <a:endParaRPr lang="es-ES" sz="1400" b="1" dirty="0"/>
            </a:p>
          </p:txBody>
        </p:sp>
        <p:sp>
          <p:nvSpPr>
            <p:cNvPr id="16405" name="Text Box 46"/>
            <p:cNvSpPr txBox="1">
              <a:spLocks noChangeArrowheads="1"/>
            </p:cNvSpPr>
            <p:nvPr/>
          </p:nvSpPr>
          <p:spPr bwMode="auto">
            <a:xfrm>
              <a:off x="340" y="3793"/>
              <a:ext cx="191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b="1" dirty="0"/>
                <a:t>ÁREA 5  DISTRITO FEDERAL</a:t>
              </a:r>
              <a:endParaRPr lang="es-ES" sz="1400" b="1" dirty="0"/>
            </a:p>
          </p:txBody>
        </p:sp>
        <p:sp>
          <p:nvSpPr>
            <p:cNvPr id="16406" name="Text Box 47"/>
            <p:cNvSpPr txBox="1">
              <a:spLocks noChangeArrowheads="1"/>
            </p:cNvSpPr>
            <p:nvPr/>
          </p:nvSpPr>
          <p:spPr bwMode="auto">
            <a:xfrm>
              <a:off x="340" y="4009"/>
              <a:ext cx="173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b="1" dirty="0"/>
                <a:t>ÁREA 6 SURESTE</a:t>
              </a:r>
              <a:endParaRPr lang="es-ES" sz="1400" b="1" dirty="0"/>
            </a:p>
          </p:txBody>
        </p:sp>
        <p:sp>
          <p:nvSpPr>
            <p:cNvPr id="16407" name="Text Box 48"/>
            <p:cNvSpPr txBox="1">
              <a:spLocks noChangeArrowheads="1"/>
            </p:cNvSpPr>
            <p:nvPr/>
          </p:nvSpPr>
          <p:spPr bwMode="auto">
            <a:xfrm>
              <a:off x="22" y="2648"/>
              <a:ext cx="12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400" b="1" dirty="0"/>
                <a:t>ÁREAS NIELSEN</a:t>
              </a:r>
              <a:endParaRPr lang="es-ES" sz="1400" b="1" dirty="0"/>
            </a:p>
          </p:txBody>
        </p:sp>
      </p:grpSp>
      <p:sp>
        <p:nvSpPr>
          <p:cNvPr id="63" name="9 CuadroTexto"/>
          <p:cNvSpPr txBox="1">
            <a:spLocks noChangeArrowheads="1"/>
          </p:cNvSpPr>
          <p:nvPr/>
        </p:nvSpPr>
        <p:spPr bwMode="auto">
          <a:xfrm>
            <a:off x="395536" y="1889537"/>
            <a:ext cx="2376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Noroeste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45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5´1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10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4" name="9 CuadroTexto"/>
          <p:cNvSpPr txBox="1">
            <a:spLocks noChangeArrowheads="1"/>
          </p:cNvSpPr>
          <p:nvPr/>
        </p:nvSpPr>
        <p:spPr bwMode="auto">
          <a:xfrm>
            <a:off x="5220072" y="1124744"/>
            <a:ext cx="1575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Norte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46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9´4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18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5" name="9 CuadroTexto"/>
          <p:cNvSpPr txBox="1">
            <a:spLocks noChangeArrowheads="1"/>
          </p:cNvSpPr>
          <p:nvPr/>
        </p:nvSpPr>
        <p:spPr bwMode="auto">
          <a:xfrm>
            <a:off x="2987824" y="4409817"/>
            <a:ext cx="15924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Bajío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44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8’5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16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6" name="9 CuadroTexto"/>
          <p:cNvSpPr txBox="1">
            <a:spLocks noChangeArrowheads="1"/>
          </p:cNvSpPr>
          <p:nvPr/>
        </p:nvSpPr>
        <p:spPr bwMode="auto">
          <a:xfrm>
            <a:off x="4572000" y="5446965"/>
            <a:ext cx="17281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Centro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43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9’3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18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7" name="9 CuadroTexto"/>
          <p:cNvSpPr txBox="1">
            <a:spLocks noChangeArrowheads="1"/>
          </p:cNvSpPr>
          <p:nvPr/>
        </p:nvSpPr>
        <p:spPr bwMode="auto">
          <a:xfrm>
            <a:off x="6444208" y="2780928"/>
            <a:ext cx="19640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DF y Área Metropolitana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55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  <a:latin typeface="+mn-lt"/>
              </a:rPr>
              <a:t>11.3</a:t>
            </a:r>
          </a:p>
          <a:p>
            <a:pPr algn="ctr"/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22%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925796" y="3861048"/>
            <a:ext cx="1094476" cy="868028"/>
          </a:xfrm>
          <a:prstGeom prst="straightConnector1">
            <a:avLst/>
          </a:prstGeom>
          <a:ln>
            <a:solidFill>
              <a:schemeClr val="tx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9 CuadroTexto"/>
          <p:cNvSpPr txBox="1">
            <a:spLocks noChangeArrowheads="1"/>
          </p:cNvSpPr>
          <p:nvPr/>
        </p:nvSpPr>
        <p:spPr bwMode="auto">
          <a:xfrm>
            <a:off x="7533456" y="5517232"/>
            <a:ext cx="1575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latin typeface="+mn-lt"/>
              </a:rPr>
              <a:t>Área Sureste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42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8´6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16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732240" y="1656383"/>
            <a:ext cx="2181657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s-MX" sz="1400" dirty="0" smtClean="0"/>
              <a:t>Total usuarios: </a:t>
            </a:r>
            <a:r>
              <a:rPr lang="es-MX" sz="1400" b="1" dirty="0" smtClean="0"/>
              <a:t>52.3</a:t>
            </a:r>
            <a:br>
              <a:rPr lang="es-MX" sz="1400" b="1" dirty="0" smtClean="0"/>
            </a:br>
            <a:r>
              <a:rPr lang="en-US" sz="1400" dirty="0" err="1" smtClean="0"/>
              <a:t>Penetración</a:t>
            </a:r>
            <a:r>
              <a:rPr lang="en-US" sz="1400" dirty="0" smtClean="0"/>
              <a:t> </a:t>
            </a:r>
            <a:r>
              <a:rPr lang="en-US" sz="1400" dirty="0" err="1"/>
              <a:t>N</a:t>
            </a:r>
            <a:r>
              <a:rPr lang="en-US" sz="1400" dirty="0" err="1" smtClean="0"/>
              <a:t>acional</a:t>
            </a:r>
            <a:r>
              <a:rPr lang="en-US" sz="1400" dirty="0" smtClean="0"/>
              <a:t>: 46</a:t>
            </a:r>
            <a:r>
              <a:rPr lang="en-US" sz="1400" b="1" dirty="0" smtClean="0"/>
              <a:t>%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07504" y="980728"/>
            <a:ext cx="21675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Penetración %</a:t>
            </a:r>
          </a:p>
          <a:p>
            <a:r>
              <a:rPr lang="es-MX" sz="1400" dirty="0" smtClean="0">
                <a:solidFill>
                  <a:schemeClr val="tx1">
                    <a:lumMod val="95000"/>
                  </a:schemeClr>
                </a:solidFill>
              </a:rPr>
              <a:t>- </a:t>
            </a:r>
            <a:r>
              <a:rPr lang="es-MX" sz="1400" dirty="0" smtClean="0">
                <a:solidFill>
                  <a:srgbClr val="92D050"/>
                </a:solidFill>
              </a:rPr>
              <a:t>No. de usuarios : millones</a:t>
            </a:r>
          </a:p>
          <a:p>
            <a:r>
              <a:rPr lang="es-MX" sz="1400" dirty="0" smtClean="0">
                <a:solidFill>
                  <a:srgbClr val="FFC000"/>
                </a:solidFill>
              </a:rPr>
              <a:t>- </a:t>
            </a:r>
            <a:r>
              <a:rPr lang="es-MX" sz="1400" dirty="0" smtClean="0">
                <a:solidFill>
                  <a:srgbClr val="66CCFF"/>
                </a:solidFill>
              </a:rPr>
              <a:t>Contribución %</a:t>
            </a:r>
            <a:endParaRPr lang="es-MX" sz="1400" dirty="0">
              <a:solidFill>
                <a:srgbClr val="66CCFF"/>
              </a:solidFill>
            </a:endParaRPr>
          </a:p>
        </p:txBody>
      </p:sp>
      <p:sp>
        <p:nvSpPr>
          <p:cNvPr id="68" name="1 Título"/>
          <p:cNvSpPr txBox="1">
            <a:spLocks/>
          </p:cNvSpPr>
          <p:nvPr/>
        </p:nvSpPr>
        <p:spPr>
          <a:xfrm>
            <a:off x="71406" y="71438"/>
            <a:ext cx="6876858" cy="500042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r>
              <a:rPr lang="es-ES" sz="2800" b="1" dirty="0" smtClean="0"/>
              <a:t>Penetración de Internet en México (2012)</a:t>
            </a:r>
            <a:endParaRPr lang="es-ES" sz="2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107504" y="476672"/>
            <a:ext cx="4708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rgbClr val="FFFFFF"/>
                </a:solidFill>
              </a:rPr>
              <a:t>52.3  millones de usuarios de Internet en México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79512" y="6237312"/>
            <a:ext cx="3863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México se consolida entre los </a:t>
            </a:r>
            <a:r>
              <a:rPr lang="es-ES" sz="1200" b="1" dirty="0" smtClean="0"/>
              <a:t>12 países</a:t>
            </a:r>
            <a:r>
              <a:rPr lang="es-ES" sz="1200" dirty="0" smtClean="0"/>
              <a:t> con mayor número </a:t>
            </a:r>
            <a:br>
              <a:rPr lang="es-ES" sz="1200" dirty="0" smtClean="0"/>
            </a:br>
            <a:r>
              <a:rPr lang="es-ES" sz="1200" dirty="0" smtClean="0"/>
              <a:t>de usuarios de internet en el mundo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905213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fade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71406" y="432048"/>
            <a:ext cx="9072594" cy="548680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r>
              <a:rPr lang="es-MX" sz="2800" b="1" dirty="0" smtClean="0">
                <a:solidFill>
                  <a:srgbClr val="FFFFFF"/>
                </a:solidFill>
              </a:rPr>
              <a:t>Más de 7 millones de usuarios tienen menos de 11 años de</a:t>
            </a:r>
          </a:p>
          <a:p>
            <a:pPr marL="484188" indent="-484188">
              <a:defRPr/>
            </a:pPr>
            <a:r>
              <a:rPr lang="es-MX" sz="2800" b="1" dirty="0" smtClean="0">
                <a:solidFill>
                  <a:srgbClr val="FFFFFF"/>
                </a:solidFill>
              </a:rPr>
              <a:t>edad (14%)</a:t>
            </a:r>
            <a:endParaRPr lang="es-ES" sz="28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037911"/>
              </p:ext>
            </p:extLst>
          </p:nvPr>
        </p:nvGraphicFramePr>
        <p:xfrm>
          <a:off x="50800" y="1124744"/>
          <a:ext cx="90932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33 CuadroTexto"/>
          <p:cNvSpPr txBox="1"/>
          <p:nvPr/>
        </p:nvSpPr>
        <p:spPr>
          <a:xfrm>
            <a:off x="5508104" y="908720"/>
            <a:ext cx="3096344" cy="23083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Los rangos de edad que registraron mayor crecimiento con respecto al año anterior fueron</a:t>
            </a:r>
            <a:r>
              <a:rPr lang="es-MX" dirty="0"/>
              <a:t> </a:t>
            </a:r>
            <a:r>
              <a:rPr lang="es-MX" dirty="0" smtClean="0"/>
              <a:t>los siguientes:</a:t>
            </a:r>
            <a:endParaRPr lang="es-MX" dirty="0"/>
          </a:p>
          <a:p>
            <a:r>
              <a:rPr lang="es-MX" dirty="0"/>
              <a:t>	</a:t>
            </a:r>
            <a:r>
              <a:rPr lang="es-MX" dirty="0" smtClean="0"/>
              <a:t>***	12-18 años</a:t>
            </a:r>
          </a:p>
          <a:p>
            <a:r>
              <a:rPr lang="es-MX" dirty="0"/>
              <a:t>	</a:t>
            </a:r>
            <a:r>
              <a:rPr lang="es-MX" dirty="0" smtClean="0"/>
              <a:t>***	19-25 años</a:t>
            </a:r>
          </a:p>
          <a:p>
            <a:r>
              <a:rPr lang="es-MX" dirty="0"/>
              <a:t>	</a:t>
            </a:r>
            <a:r>
              <a:rPr lang="es-MX" dirty="0" smtClean="0"/>
              <a:t>***	26-32 años</a:t>
            </a:r>
          </a:p>
          <a:p>
            <a:r>
              <a:rPr lang="es-MX" dirty="0"/>
              <a:t>	</a:t>
            </a:r>
            <a:r>
              <a:rPr lang="es-MX" dirty="0" smtClean="0"/>
              <a:t>***	33-39 años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79512" y="2575937"/>
            <a:ext cx="1482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Cifras expresadas en</a:t>
            </a:r>
            <a:br>
              <a:rPr lang="es-ES" sz="1200" dirty="0" smtClean="0"/>
            </a:br>
            <a:r>
              <a:rPr lang="es-ES" sz="1200" dirty="0" smtClean="0"/>
              <a:t>millones de usuarios</a:t>
            </a:r>
            <a:endParaRPr lang="es-ES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79512" y="6093296"/>
            <a:ext cx="7419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mayor parte de usuarios se concentra entre los 12 y 25 años de edad (44%)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5624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1610866" cy="30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9646" y="1268760"/>
            <a:ext cx="14668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149705"/>
              </p:ext>
            </p:extLst>
          </p:nvPr>
        </p:nvGraphicFramePr>
        <p:xfrm>
          <a:off x="50800" y="908720"/>
          <a:ext cx="90932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9 CuadroTexto"/>
          <p:cNvSpPr txBox="1">
            <a:spLocks noChangeArrowheads="1"/>
          </p:cNvSpPr>
          <p:nvPr/>
        </p:nvSpPr>
        <p:spPr bwMode="auto">
          <a:xfrm>
            <a:off x="5652120" y="2689756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 8</a:t>
            </a: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9 CuadroTexto"/>
          <p:cNvSpPr txBox="1">
            <a:spLocks noChangeArrowheads="1"/>
          </p:cNvSpPr>
          <p:nvPr/>
        </p:nvSpPr>
        <p:spPr bwMode="auto">
          <a:xfrm>
            <a:off x="2627784" y="2905780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26’5</a:t>
            </a: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Participación en Internet por género</a:t>
            </a:r>
            <a:endParaRPr lang="es-MX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715253" y="6505599"/>
            <a:ext cx="4428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* Proyección ponderada con datos de referencia de 2010</a:t>
            </a:r>
            <a:endParaRPr lang="es-ES" sz="1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875181" y="5733256"/>
            <a:ext cx="28866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Total usuarios: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52’3 </a:t>
            </a:r>
            <a:r>
              <a:rPr lang="es-MX" b="1" dirty="0" smtClean="0"/>
              <a:t>millones</a:t>
            </a:r>
          </a:p>
          <a:p>
            <a:r>
              <a:rPr lang="es-MX" sz="1400" dirty="0" smtClean="0"/>
              <a:t>Consideradas todas las edades</a:t>
            </a:r>
            <a:endParaRPr lang="es-MX" sz="1400" dirty="0"/>
          </a:p>
        </p:txBody>
      </p:sp>
      <p:sp>
        <p:nvSpPr>
          <p:cNvPr id="11" name="10 Rectángulo"/>
          <p:cNvSpPr/>
          <p:nvPr/>
        </p:nvSpPr>
        <p:spPr>
          <a:xfrm>
            <a:off x="2915816" y="1412776"/>
            <a:ext cx="2924198" cy="36933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s-MX" dirty="0" smtClean="0"/>
              <a:t>51% hombres – 49% mujeres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69458" y="467380"/>
            <a:ext cx="831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género femenino avanza 2 puntos porcentuales con respecto a los números del 2011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5496" y="5746030"/>
            <a:ext cx="3886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participación por género se asemeja </a:t>
            </a:r>
            <a:br>
              <a:rPr lang="es-ES" dirty="0" smtClean="0"/>
            </a:br>
            <a:r>
              <a:rPr lang="es-ES" dirty="0" smtClean="0"/>
              <a:t>cada vez más a la</a:t>
            </a:r>
            <a:br>
              <a:rPr lang="es-ES" dirty="0" smtClean="0"/>
            </a:br>
            <a:r>
              <a:rPr lang="es-ES" dirty="0" smtClean="0"/>
              <a:t>distribución poblacional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  80% de los </a:t>
            </a:r>
            <a:r>
              <a:rPr lang="en-US" sz="1600" dirty="0" err="1" smtClean="0"/>
              <a:t>hogares</a:t>
            </a:r>
            <a:r>
              <a:rPr lang="en-US" sz="1600" dirty="0" smtClean="0"/>
              <a:t> </a:t>
            </a:r>
            <a:r>
              <a:rPr lang="en-US" sz="1600" dirty="0" err="1" smtClean="0"/>
              <a:t>mexicanos</a:t>
            </a:r>
            <a:r>
              <a:rPr lang="en-US" sz="1600" dirty="0" smtClean="0"/>
              <a:t> </a:t>
            </a:r>
            <a:r>
              <a:rPr lang="en-US" sz="1600" dirty="0" err="1" smtClean="0"/>
              <a:t>tienen</a:t>
            </a:r>
            <a:r>
              <a:rPr lang="en-US" sz="1600" dirty="0" smtClean="0"/>
              <a:t> al </a:t>
            </a:r>
            <a:r>
              <a:rPr lang="en-US" sz="1600" dirty="0" err="1" smtClean="0"/>
              <a:t>menos</a:t>
            </a:r>
            <a:r>
              <a:rPr lang="en-US" sz="1600" dirty="0" smtClean="0"/>
              <a:t> un </a:t>
            </a:r>
            <a:r>
              <a:rPr lang="en-US" sz="1600" dirty="0" err="1" smtClean="0"/>
              <a:t>usuario</a:t>
            </a:r>
            <a:r>
              <a:rPr lang="en-US" sz="1600" dirty="0" smtClean="0"/>
              <a:t> de </a:t>
            </a:r>
            <a:r>
              <a:rPr lang="en-US" sz="1600" dirty="0" err="1" smtClean="0"/>
              <a:t>Intenet</a:t>
            </a:r>
            <a:endParaRPr lang="en-US" sz="1600" dirty="0"/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1963414649"/>
              </p:ext>
            </p:extLst>
          </p:nvPr>
        </p:nvGraphicFramePr>
        <p:xfrm>
          <a:off x="0" y="1412776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9 CuadroTexto"/>
          <p:cNvSpPr txBox="1">
            <a:spLocks noChangeArrowheads="1"/>
          </p:cNvSpPr>
          <p:nvPr/>
        </p:nvSpPr>
        <p:spPr bwMode="auto">
          <a:xfrm>
            <a:off x="4139952" y="3244914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17´4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1907704" y="2884874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12’2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9 CuadroTexto"/>
          <p:cNvSpPr txBox="1">
            <a:spLocks noChangeArrowheads="1"/>
          </p:cNvSpPr>
          <p:nvPr/>
        </p:nvSpPr>
        <p:spPr bwMode="auto">
          <a:xfrm>
            <a:off x="3923928" y="2524834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15’5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6093296" y="266885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7’2</a:t>
            </a:r>
            <a:endParaRPr lang="es-MX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Participación de los usuarios de Internet por nivel socioeconómico (2012)</a:t>
            </a:r>
            <a:endParaRPr lang="es-MX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588265" y="4869160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B/C+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37207" y="3275692"/>
            <a:ext cx="978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  Típico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969204" y="1907540"/>
            <a:ext cx="458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D+</a:t>
            </a:r>
            <a:endParaRPr lang="en-U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539274" y="22768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D-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74775" y="971436"/>
            <a:ext cx="852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nivel socio-</a:t>
            </a:r>
            <a:r>
              <a:rPr lang="en-US" dirty="0" err="1" smtClean="0"/>
              <a:t>económico</a:t>
            </a:r>
            <a:r>
              <a:rPr lang="en-US" dirty="0" smtClean="0"/>
              <a:t>  </a:t>
            </a:r>
            <a:r>
              <a:rPr lang="en-US" dirty="0" err="1" smtClean="0"/>
              <a:t>bajo</a:t>
            </a:r>
            <a:r>
              <a:rPr lang="en-US" dirty="0" smtClean="0"/>
              <a:t>  (D+/ D-) </a:t>
            </a:r>
            <a:r>
              <a:rPr lang="en-US" dirty="0" err="1" smtClean="0"/>
              <a:t>fue</a:t>
            </a:r>
            <a:r>
              <a:rPr lang="en-US" dirty="0" smtClean="0"/>
              <a:t> el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creció</a:t>
            </a:r>
            <a:r>
              <a:rPr lang="en-US" dirty="0" smtClean="0"/>
              <a:t> con </a:t>
            </a:r>
            <a:r>
              <a:rPr lang="en-US" dirty="0" err="1" smtClean="0"/>
              <a:t>respecto</a:t>
            </a:r>
            <a:r>
              <a:rPr lang="en-US" dirty="0" smtClean="0"/>
              <a:t> al </a:t>
            </a:r>
            <a:r>
              <a:rPr lang="en-US" dirty="0" err="1" smtClean="0"/>
              <a:t>año</a:t>
            </a:r>
            <a:r>
              <a:rPr lang="en-US" dirty="0" smtClean="0"/>
              <a:t> anterior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80263" y="1497558"/>
            <a:ext cx="3023585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En el 98% de los </a:t>
            </a:r>
            <a:r>
              <a:rPr lang="en-US" dirty="0" err="1" smtClean="0"/>
              <a:t>hogares</a:t>
            </a:r>
            <a:endParaRPr lang="en-US" dirty="0" smtClean="0"/>
          </a:p>
          <a:p>
            <a:r>
              <a:rPr lang="en-US" dirty="0" smtClean="0"/>
              <a:t>de NSE alto  hay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menos</a:t>
            </a:r>
            <a:endParaRPr lang="en-US" dirty="0" smtClean="0"/>
          </a:p>
          <a:p>
            <a:r>
              <a:rPr lang="en-US" dirty="0" smtClean="0"/>
              <a:t>un </a:t>
            </a:r>
            <a:r>
              <a:rPr lang="en-US" dirty="0" err="1" smtClean="0"/>
              <a:t>usuario</a:t>
            </a:r>
            <a:r>
              <a:rPr lang="en-US" dirty="0" smtClean="0"/>
              <a:t> de Internet</a:t>
            </a:r>
            <a:endParaRPr lang="en-US" dirty="0"/>
          </a:p>
        </p:txBody>
      </p:sp>
      <p:cxnSp>
        <p:nvCxnSpPr>
          <p:cNvPr id="27" name="Conector curvado 26"/>
          <p:cNvCxnSpPr/>
          <p:nvPr/>
        </p:nvCxnSpPr>
        <p:spPr>
          <a:xfrm>
            <a:off x="3203848" y="2031231"/>
            <a:ext cx="2808312" cy="2909937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4830387"/>
            <a:ext cx="1224136" cy="12629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393086"/>
              </p:ext>
            </p:extLst>
          </p:nvPr>
        </p:nvGraphicFramePr>
        <p:xfrm>
          <a:off x="0" y="1052513"/>
          <a:ext cx="896461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846" name="7 CuadroTexto"/>
          <p:cNvSpPr txBox="1">
            <a:spLocks noChangeArrowheads="1"/>
          </p:cNvSpPr>
          <p:nvPr/>
        </p:nvSpPr>
        <p:spPr bwMode="auto">
          <a:xfrm>
            <a:off x="71338" y="1196752"/>
            <a:ext cx="2484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MX" sz="1600" b="1" dirty="0" smtClean="0"/>
              <a:t>Comparativo 2009-2012</a:t>
            </a:r>
            <a:endParaRPr lang="es-MX" sz="1600" b="1" dirty="0"/>
          </a:p>
        </p:txBody>
      </p:sp>
      <p:sp>
        <p:nvSpPr>
          <p:cNvPr id="35845" name="5 Título"/>
          <p:cNvSpPr>
            <a:spLocks noGrp="1"/>
          </p:cNvSpPr>
          <p:nvPr>
            <p:ph type="title"/>
          </p:nvPr>
        </p:nvSpPr>
        <p:spPr>
          <a:xfrm>
            <a:off x="3131840" y="1916832"/>
            <a:ext cx="3816424" cy="684688"/>
          </a:xfrm>
        </p:spPr>
        <p:txBody>
          <a:bodyPr>
            <a:normAutofit fontScale="90000"/>
          </a:bodyPr>
          <a:lstStyle/>
          <a:p>
            <a:pPr marL="484188" eaLnBrk="1" hangingPunct="1"/>
            <a:r>
              <a:rPr lang="es-MX" b="1" dirty="0" smtClean="0">
                <a:solidFill>
                  <a:schemeClr val="tx1"/>
                </a:solidFill>
                <a:latin typeface="+mn-lt"/>
                <a:cs typeface="Arial"/>
              </a:rPr>
              <a:t>Número de horas de uso de Internet</a:t>
            </a:r>
            <a:br>
              <a:rPr lang="es-MX" b="1" dirty="0" smtClean="0">
                <a:solidFill>
                  <a:schemeClr val="tx1"/>
                </a:solidFill>
                <a:latin typeface="+mn-lt"/>
                <a:cs typeface="Arial"/>
              </a:rPr>
            </a:br>
            <a:r>
              <a:rPr lang="es-MX" b="1" dirty="0" smtClean="0">
                <a:solidFill>
                  <a:schemeClr val="tx1"/>
                </a:solidFill>
                <a:latin typeface="+mn-lt"/>
                <a:cs typeface="Arial"/>
              </a:rPr>
              <a:t>por lugar (PROMEDIO SEMANAL)</a:t>
            </a:r>
            <a:r>
              <a:rPr lang="es-ES" b="1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b="1" dirty="0" smtClean="0">
                <a:solidFill>
                  <a:schemeClr val="tx1"/>
                </a:solidFill>
                <a:latin typeface="Arial"/>
                <a:cs typeface="Arial"/>
              </a:rPr>
            </a:br>
            <a:endParaRPr lang="es-MX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Lugares y promedio de uso de internet (2012)</a:t>
            </a:r>
            <a:endParaRPr lang="es-MX" sz="2800" dirty="0"/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547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lugar</a:t>
            </a:r>
            <a:r>
              <a:rPr lang="en-US" dirty="0" smtClean="0"/>
              <a:t> en el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se </a:t>
            </a:r>
            <a:r>
              <a:rPr lang="en-US" dirty="0" err="1" smtClean="0"/>
              <a:t>utiliza</a:t>
            </a:r>
            <a:r>
              <a:rPr lang="en-US" dirty="0" smtClean="0"/>
              <a:t> internet </a:t>
            </a:r>
            <a:r>
              <a:rPr lang="en-US" dirty="0" err="1" smtClean="0"/>
              <a:t>es</a:t>
            </a:r>
            <a:r>
              <a:rPr lang="en-US" dirty="0" smtClean="0"/>
              <a:t> en el </a:t>
            </a:r>
            <a:r>
              <a:rPr lang="en-US" dirty="0" err="1" smtClean="0"/>
              <a:t>trabajo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Flecha arriba 1"/>
          <p:cNvSpPr/>
          <p:nvPr/>
        </p:nvSpPr>
        <p:spPr>
          <a:xfrm>
            <a:off x="7308304" y="4797152"/>
            <a:ext cx="1008112" cy="72008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o 2"/>
          <p:cNvSpPr/>
          <p:nvPr/>
        </p:nvSpPr>
        <p:spPr>
          <a:xfrm>
            <a:off x="6804248" y="1340768"/>
            <a:ext cx="2016224" cy="3312368"/>
          </a:xfrm>
          <a:prstGeom prst="frame">
            <a:avLst>
              <a:gd name="adj1" fmla="val 5399"/>
            </a:avLst>
          </a:prstGeom>
          <a:ln w="3175" cmpd="sng">
            <a:solidFill>
              <a:srgbClr val="4F81BD"/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431" y="5517232"/>
            <a:ext cx="1295400" cy="1295400"/>
          </a:xfrm>
          <a:prstGeom prst="rect">
            <a:avLst/>
          </a:prstGeom>
        </p:spPr>
      </p:pic>
      <p:sp>
        <p:nvSpPr>
          <p:cNvPr id="14" name="15 CuadroTexto"/>
          <p:cNvSpPr txBox="1"/>
          <p:nvPr/>
        </p:nvSpPr>
        <p:spPr>
          <a:xfrm>
            <a:off x="107504" y="5518973"/>
            <a:ext cx="6910027" cy="646331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Con la </a:t>
            </a:r>
            <a:r>
              <a:rPr lang="en-US" dirty="0" err="1" smtClean="0"/>
              <a:t>llegada</a:t>
            </a:r>
            <a:r>
              <a:rPr lang="en-US" dirty="0" smtClean="0"/>
              <a:t> de los </a:t>
            </a:r>
            <a:r>
              <a:rPr lang="en-US" dirty="0" err="1" smtClean="0"/>
              <a:t>dispositivos</a:t>
            </a:r>
            <a:r>
              <a:rPr lang="en-US" dirty="0" smtClean="0"/>
              <a:t> </a:t>
            </a:r>
            <a:r>
              <a:rPr lang="en-US" dirty="0" err="1" smtClean="0"/>
              <a:t>móviles</a:t>
            </a:r>
            <a:r>
              <a:rPr lang="en-US" dirty="0" smtClean="0"/>
              <a:t> se </a:t>
            </a:r>
            <a:r>
              <a:rPr lang="en-US" dirty="0" err="1" smtClean="0"/>
              <a:t>diluyen</a:t>
            </a:r>
            <a:r>
              <a:rPr lang="en-US" dirty="0" smtClean="0"/>
              <a:t> los </a:t>
            </a:r>
            <a:r>
              <a:rPr lang="en-US" dirty="0" err="1" smtClean="0"/>
              <a:t>espacios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. </a:t>
            </a:r>
          </a:p>
          <a:p>
            <a:r>
              <a:rPr lang="en-US" dirty="0" smtClean="0"/>
              <a:t>El </a:t>
            </a:r>
            <a:r>
              <a:rPr lang="en-US" dirty="0" err="1" smtClean="0"/>
              <a:t>teléfono</a:t>
            </a:r>
            <a:r>
              <a:rPr lang="en-US" dirty="0" smtClean="0"/>
              <a:t> </a:t>
            </a:r>
            <a:r>
              <a:rPr lang="en-US" dirty="0" err="1" smtClean="0"/>
              <a:t>celular</a:t>
            </a:r>
            <a:r>
              <a:rPr lang="en-US" dirty="0" smtClean="0"/>
              <a:t> </a:t>
            </a:r>
            <a:r>
              <a:rPr lang="en-US" dirty="0" err="1" smtClean="0"/>
              <a:t>favorece</a:t>
            </a:r>
            <a:r>
              <a:rPr lang="en-US" dirty="0" smtClean="0"/>
              <a:t> un </a:t>
            </a:r>
            <a:r>
              <a:rPr lang="en-US" dirty="0" err="1" smtClean="0"/>
              <a:t>acceso</a:t>
            </a:r>
            <a:r>
              <a:rPr lang="en-US" dirty="0" smtClean="0"/>
              <a:t> </a:t>
            </a:r>
            <a:r>
              <a:rPr lang="en-US" dirty="0" err="1" smtClean="0"/>
              <a:t>ubicuo</a:t>
            </a:r>
            <a:r>
              <a:rPr lang="en-US" dirty="0"/>
              <a:t> </a:t>
            </a:r>
            <a:r>
              <a:rPr lang="en-US" dirty="0" err="1" smtClean="0"/>
              <a:t>valorado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</a:t>
            </a:r>
            <a:r>
              <a:rPr lang="en-US" dirty="0" err="1" smtClean="0"/>
              <a:t>usuario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5095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2 CuadroTexto"/>
          <p:cNvSpPr txBox="1">
            <a:spLocks noChangeArrowheads="1"/>
          </p:cNvSpPr>
          <p:nvPr/>
        </p:nvSpPr>
        <p:spPr bwMode="auto">
          <a:xfrm>
            <a:off x="36513" y="5543550"/>
            <a:ext cx="77041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/>
              <a:t>Base usuarios con Internet en casa.</a:t>
            </a:r>
            <a:endParaRPr lang="es-ES" sz="1100" i="1"/>
          </a:p>
        </p:txBody>
      </p:sp>
      <p:graphicFrame>
        <p:nvGraphicFramePr>
          <p:cNvPr id="9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671251"/>
              </p:ext>
            </p:extLst>
          </p:nvPr>
        </p:nvGraphicFramePr>
        <p:xfrm>
          <a:off x="0" y="980728"/>
          <a:ext cx="9144000" cy="518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El impacto de internet en la relación familiar (2012)</a:t>
            </a:r>
            <a:endParaRPr lang="es-MX" sz="2800" dirty="0"/>
          </a:p>
        </p:txBody>
      </p:sp>
      <p:sp>
        <p:nvSpPr>
          <p:cNvPr id="3" name="Marco 2"/>
          <p:cNvSpPr/>
          <p:nvPr/>
        </p:nvSpPr>
        <p:spPr>
          <a:xfrm>
            <a:off x="6110649" y="3249262"/>
            <a:ext cx="2987824" cy="36004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45059" y="2132856"/>
            <a:ext cx="818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25%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785683" y="3356992"/>
            <a:ext cx="85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66%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977493" y="4941168"/>
            <a:ext cx="658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8%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860032" y="5229200"/>
            <a:ext cx="634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1</a:t>
            </a:r>
            <a:r>
              <a:rPr lang="es-ES" sz="2800" dirty="0" smtClean="0"/>
              <a:t>%</a:t>
            </a:r>
            <a:endParaRPr lang="es-ES" sz="2800" dirty="0"/>
          </a:p>
        </p:txBody>
      </p:sp>
      <p:sp>
        <p:nvSpPr>
          <p:cNvPr id="14" name="15 CuadroTexto"/>
          <p:cNvSpPr txBox="1"/>
          <p:nvPr/>
        </p:nvSpPr>
        <p:spPr>
          <a:xfrm>
            <a:off x="74775" y="476672"/>
            <a:ext cx="9087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25%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consideran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internet ha </a:t>
            </a:r>
            <a:r>
              <a:rPr lang="en-US" dirty="0" err="1" smtClean="0"/>
              <a:t>afectado</a:t>
            </a:r>
            <a:r>
              <a:rPr lang="en-US" dirty="0" smtClean="0"/>
              <a:t> el </a:t>
            </a:r>
            <a:r>
              <a:rPr lang="en-US" dirty="0" err="1" smtClean="0"/>
              <a:t>tiempo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le </a:t>
            </a:r>
            <a:r>
              <a:rPr lang="en-US" dirty="0" err="1" smtClean="0"/>
              <a:t>dedican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r>
              <a:rPr lang="en-US" dirty="0" smtClean="0"/>
              <a:t> .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191919"/>
              </a:clrFrom>
              <a:clrTo>
                <a:srgbClr val="19191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032" y="4437112"/>
            <a:ext cx="2823321" cy="2295015"/>
          </a:xfrm>
          <a:prstGeom prst="rect">
            <a:avLst/>
          </a:prstGeom>
        </p:spPr>
      </p:pic>
      <p:sp>
        <p:nvSpPr>
          <p:cNvPr id="10" name="Corchetes 9"/>
          <p:cNvSpPr/>
          <p:nvPr/>
        </p:nvSpPr>
        <p:spPr>
          <a:xfrm>
            <a:off x="2627784" y="2132856"/>
            <a:ext cx="936104" cy="576064"/>
          </a:xfrm>
          <a:prstGeom prst="bracketPai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740" y="836712"/>
            <a:ext cx="2851756" cy="234888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179512" y="6093296"/>
            <a:ext cx="58460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La penetración de nuevos dispositivos móviles ha contribuido a una</a:t>
            </a:r>
            <a:br>
              <a:rPr lang="es-ES" sz="1600" dirty="0" smtClean="0"/>
            </a:br>
            <a:r>
              <a:rPr lang="es-ES" sz="1600" dirty="0" smtClean="0"/>
              <a:t>reconfiguración de la interacción familiar. 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395964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962706"/>
              </p:ext>
            </p:extLst>
          </p:nvPr>
        </p:nvGraphicFramePr>
        <p:xfrm>
          <a:off x="0" y="1124744"/>
          <a:ext cx="9140619" cy="465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Principales hábitos de los usuarios de internet (2012)</a:t>
            </a:r>
            <a:endParaRPr lang="es-MX" sz="2800" dirty="0"/>
          </a:p>
        </p:txBody>
      </p:sp>
      <p:sp>
        <p:nvSpPr>
          <p:cNvPr id="8" name="15 CuadroTexto"/>
          <p:cNvSpPr txBox="1"/>
          <p:nvPr/>
        </p:nvSpPr>
        <p:spPr>
          <a:xfrm>
            <a:off x="74775" y="476672"/>
            <a:ext cx="9143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interacción</a:t>
            </a:r>
            <a:r>
              <a:rPr lang="en-US" dirty="0" smtClean="0"/>
              <a:t> en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actividades</a:t>
            </a:r>
            <a:r>
              <a:rPr lang="en-US" dirty="0" smtClean="0"/>
              <a:t> de los </a:t>
            </a:r>
            <a:r>
              <a:rPr lang="en-US" dirty="0" err="1" smtClean="0"/>
              <a:t>usuarios</a:t>
            </a:r>
            <a:r>
              <a:rPr lang="en-US" dirty="0" smtClean="0"/>
              <a:t> de internet</a:t>
            </a:r>
            <a:r>
              <a:rPr lang="en-US" dirty="0"/>
              <a:t>.</a:t>
            </a:r>
          </a:p>
        </p:txBody>
      </p:sp>
      <p:sp>
        <p:nvSpPr>
          <p:cNvPr id="3" name="Marco 2"/>
          <p:cNvSpPr/>
          <p:nvPr/>
        </p:nvSpPr>
        <p:spPr>
          <a:xfrm>
            <a:off x="5831858" y="1772816"/>
            <a:ext cx="1512168" cy="3600400"/>
          </a:xfrm>
          <a:prstGeom prst="frame">
            <a:avLst>
              <a:gd name="adj1" fmla="val 373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6655" y="1052736"/>
            <a:ext cx="3929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Comparativo de actividades en Internet</a:t>
            </a:r>
            <a:br>
              <a:rPr lang="es-ES" dirty="0" smtClean="0"/>
            </a:br>
            <a:r>
              <a:rPr lang="es-ES" dirty="0" smtClean="0"/>
              <a:t>2009-2012</a:t>
            </a:r>
            <a:endParaRPr lang="es-ES" dirty="0"/>
          </a:p>
        </p:txBody>
      </p:sp>
      <p:sp>
        <p:nvSpPr>
          <p:cNvPr id="5" name="Flecha arriba 4"/>
          <p:cNvSpPr/>
          <p:nvPr/>
        </p:nvSpPr>
        <p:spPr>
          <a:xfrm>
            <a:off x="611560" y="5157192"/>
            <a:ext cx="792088" cy="504056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251520" y="5867980"/>
            <a:ext cx="7650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correo electrónico pierde terreno frente al creciente uso de las redes sociales</a:t>
            </a:r>
          </a:p>
          <a:p>
            <a:r>
              <a:rPr lang="es-ES" dirty="0" smtClean="0"/>
              <a:t>Esta herramienta se asocia más con personas de mayor edad.</a:t>
            </a:r>
            <a:endParaRPr lang="es-ES" dirty="0"/>
          </a:p>
        </p:txBody>
      </p:sp>
      <p:sp>
        <p:nvSpPr>
          <p:cNvPr id="10" name="Flecha abajo 9"/>
          <p:cNvSpPr/>
          <p:nvPr/>
        </p:nvSpPr>
        <p:spPr>
          <a:xfrm>
            <a:off x="7596336" y="2636912"/>
            <a:ext cx="936104" cy="57606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7452320" y="1323345"/>
            <a:ext cx="1182434" cy="1169551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Destaca un creciente uso </a:t>
            </a:r>
            <a:br>
              <a:rPr lang="es-ES" sz="1400" dirty="0" smtClean="0"/>
            </a:br>
            <a:r>
              <a:rPr lang="es-ES" sz="1400" dirty="0" smtClean="0"/>
              <a:t>de llamadas telefónicas</a:t>
            </a:r>
            <a:br>
              <a:rPr lang="es-ES" sz="1400" dirty="0" smtClean="0"/>
            </a:br>
            <a:r>
              <a:rPr lang="es-ES" sz="1400" dirty="0" smtClean="0"/>
              <a:t>por internet.</a:t>
            </a:r>
          </a:p>
        </p:txBody>
      </p:sp>
    </p:spTree>
    <p:extLst>
      <p:ext uri="{BB962C8B-B14F-4D97-AF65-F5344CB8AC3E}">
        <p14:creationId xmlns:p14="http://schemas.microsoft.com/office/powerpoint/2010/main" val="32887910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850204"/>
              </p:ext>
            </p:extLst>
          </p:nvPr>
        </p:nvGraphicFramePr>
        <p:xfrm>
          <a:off x="342677" y="2420838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94266"/>
              </p:ext>
            </p:extLst>
          </p:nvPr>
        </p:nvGraphicFramePr>
        <p:xfrm>
          <a:off x="386234" y="4869135"/>
          <a:ext cx="2232025" cy="1855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8535847"/>
              </p:ext>
            </p:extLst>
          </p:nvPr>
        </p:nvGraphicFramePr>
        <p:xfrm>
          <a:off x="6273651" y="2420838"/>
          <a:ext cx="2249487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933530"/>
              </p:ext>
            </p:extLst>
          </p:nvPr>
        </p:nvGraphicFramePr>
        <p:xfrm>
          <a:off x="3122538" y="4941143"/>
          <a:ext cx="2417762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841274"/>
              </p:ext>
            </p:extLst>
          </p:nvPr>
        </p:nvGraphicFramePr>
        <p:xfrm>
          <a:off x="3161134" y="2422426"/>
          <a:ext cx="2373313" cy="179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6293838"/>
              </p:ext>
            </p:extLst>
          </p:nvPr>
        </p:nvGraphicFramePr>
        <p:xfrm>
          <a:off x="6290890" y="4941143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9946" name="16 Grupo"/>
          <p:cNvGrpSpPr>
            <a:grpSpLocks/>
          </p:cNvGrpSpPr>
          <p:nvPr/>
        </p:nvGrpSpPr>
        <p:grpSpPr bwMode="auto">
          <a:xfrm>
            <a:off x="157463" y="1412776"/>
            <a:ext cx="4558553" cy="491699"/>
            <a:chOff x="5340135" y="400627"/>
            <a:chExt cx="4558585" cy="494060"/>
          </a:xfrm>
        </p:grpSpPr>
        <p:sp>
          <p:nvSpPr>
            <p:cNvPr id="18" name="17 Rectángulo"/>
            <p:cNvSpPr/>
            <p:nvPr/>
          </p:nvSpPr>
          <p:spPr>
            <a:xfrm>
              <a:off x="5344831" y="699170"/>
              <a:ext cx="285752" cy="141966"/>
            </a:xfrm>
            <a:prstGeom prst="rect">
              <a:avLst/>
            </a:prstGeom>
            <a:solidFill>
              <a:srgbClr val="FF660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340135" y="487699"/>
              <a:ext cx="285752" cy="143562"/>
            </a:xfrm>
            <a:prstGeom prst="rect">
              <a:avLst/>
            </a:prstGeom>
            <a:solidFill>
              <a:srgbClr val="A12E1F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39964" name="19 CuadroTexto"/>
            <p:cNvSpPr txBox="1">
              <a:spLocks noChangeArrowheads="1"/>
            </p:cNvSpPr>
            <p:nvPr/>
          </p:nvSpPr>
          <p:spPr bwMode="auto">
            <a:xfrm>
              <a:off x="5612440" y="617688"/>
              <a:ext cx="27146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Muy Importante (5) </a:t>
              </a:r>
              <a:r>
                <a:rPr lang="es-MX" sz="1200" dirty="0" smtClean="0"/>
                <a:t>e </a:t>
              </a:r>
              <a:r>
                <a:rPr lang="es-MX" sz="1200" dirty="0"/>
                <a:t>Importante (4)</a:t>
              </a:r>
            </a:p>
          </p:txBody>
        </p:sp>
        <p:sp>
          <p:nvSpPr>
            <p:cNvPr id="39965" name="20 CuadroTexto"/>
            <p:cNvSpPr txBox="1">
              <a:spLocks noChangeArrowheads="1"/>
            </p:cNvSpPr>
            <p:nvPr/>
          </p:nvSpPr>
          <p:spPr bwMode="auto">
            <a:xfrm>
              <a:off x="5612440" y="400627"/>
              <a:ext cx="428628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Más o menos Importante (3), Algo (2) y Nada Importante (1).</a:t>
              </a:r>
            </a:p>
          </p:txBody>
        </p:sp>
      </p:grpSp>
      <p:sp>
        <p:nvSpPr>
          <p:cNvPr id="39948" name="57 CuadroTexto"/>
          <p:cNvSpPr txBox="1">
            <a:spLocks noChangeArrowheads="1"/>
          </p:cNvSpPr>
          <p:nvPr/>
        </p:nvSpPr>
        <p:spPr bwMode="auto">
          <a:xfrm>
            <a:off x="530002" y="1977603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Internet</a:t>
            </a:r>
          </a:p>
        </p:txBody>
      </p:sp>
      <p:sp>
        <p:nvSpPr>
          <p:cNvPr id="39949" name="57 CuadroTexto"/>
          <p:cNvSpPr txBox="1">
            <a:spLocks noChangeArrowheads="1"/>
          </p:cNvSpPr>
          <p:nvPr/>
        </p:nvSpPr>
        <p:spPr bwMode="auto">
          <a:xfrm>
            <a:off x="530250" y="4365079"/>
            <a:ext cx="1785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Periódicos</a:t>
            </a:r>
          </a:p>
        </p:txBody>
      </p:sp>
      <p:sp>
        <p:nvSpPr>
          <p:cNvPr id="39950" name="57 CuadroTexto"/>
          <p:cNvSpPr txBox="1">
            <a:spLocks noChangeArrowheads="1"/>
          </p:cNvSpPr>
          <p:nvPr/>
        </p:nvSpPr>
        <p:spPr bwMode="auto">
          <a:xfrm>
            <a:off x="6431929" y="1988790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Televisión</a:t>
            </a:r>
          </a:p>
        </p:txBody>
      </p:sp>
      <p:sp>
        <p:nvSpPr>
          <p:cNvPr id="39951" name="57 CuadroTexto"/>
          <p:cNvSpPr txBox="1">
            <a:spLocks noChangeArrowheads="1"/>
          </p:cNvSpPr>
          <p:nvPr/>
        </p:nvSpPr>
        <p:spPr bwMode="auto">
          <a:xfrm>
            <a:off x="3424833" y="4314973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Radio</a:t>
            </a:r>
          </a:p>
        </p:txBody>
      </p:sp>
      <p:sp>
        <p:nvSpPr>
          <p:cNvPr id="39952" name="57 CuadroTexto"/>
          <p:cNvSpPr txBox="1">
            <a:spLocks noChangeArrowheads="1"/>
          </p:cNvSpPr>
          <p:nvPr/>
        </p:nvSpPr>
        <p:spPr bwMode="auto">
          <a:xfrm>
            <a:off x="3391420" y="1977603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>
                <a:solidFill>
                  <a:srgbClr val="FFCC66"/>
                </a:solidFill>
              </a:rPr>
              <a:t>Celular</a:t>
            </a:r>
          </a:p>
        </p:txBody>
      </p:sp>
      <p:sp>
        <p:nvSpPr>
          <p:cNvPr id="39953" name="57 CuadroTexto"/>
          <p:cNvSpPr txBox="1">
            <a:spLocks noChangeArrowheads="1"/>
          </p:cNvSpPr>
          <p:nvPr/>
        </p:nvSpPr>
        <p:spPr bwMode="auto">
          <a:xfrm>
            <a:off x="6434906" y="4307036"/>
            <a:ext cx="178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Revistas</a:t>
            </a: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1979712" y="2781176"/>
            <a:ext cx="6264696" cy="35979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1979438" y="5588024"/>
            <a:ext cx="6192962" cy="28924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importancia de cada medio de comunicación para </a:t>
            </a:r>
            <a:r>
              <a:rPr lang="es-MX" sz="2800" u="sng" dirty="0" smtClean="0"/>
              <a:t>mantenerse informado</a:t>
            </a:r>
            <a:r>
              <a:rPr lang="es-MX" sz="2800" dirty="0" smtClean="0"/>
              <a:t> (2012)</a:t>
            </a:r>
            <a:endParaRPr lang="es-MX" sz="2800" dirty="0"/>
          </a:p>
        </p:txBody>
      </p:sp>
      <p:sp>
        <p:nvSpPr>
          <p:cNvPr id="34" name="15 CuadroTexto"/>
          <p:cNvSpPr txBox="1"/>
          <p:nvPr/>
        </p:nvSpPr>
        <p:spPr>
          <a:xfrm>
            <a:off x="142682" y="1007158"/>
            <a:ext cx="2557110" cy="369332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 </a:t>
            </a:r>
            <a:r>
              <a:rPr lang="en-US" dirty="0" err="1" smtClean="0"/>
              <a:t>Usuarios</a:t>
            </a:r>
            <a:r>
              <a:rPr lang="en-US" dirty="0" smtClean="0"/>
              <a:t> vs. </a:t>
            </a:r>
            <a:r>
              <a:rPr lang="en-US" dirty="0" err="1" smtClean="0"/>
              <a:t>Usuarios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518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83639"/>
              </p:ext>
            </p:extLst>
          </p:nvPr>
        </p:nvGraphicFramePr>
        <p:xfrm>
          <a:off x="342677" y="2420838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637790"/>
              </p:ext>
            </p:extLst>
          </p:nvPr>
        </p:nvGraphicFramePr>
        <p:xfrm>
          <a:off x="386234" y="4869135"/>
          <a:ext cx="2232025" cy="1855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653155"/>
              </p:ext>
            </p:extLst>
          </p:nvPr>
        </p:nvGraphicFramePr>
        <p:xfrm>
          <a:off x="6273651" y="2420838"/>
          <a:ext cx="2249487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3692145"/>
              </p:ext>
            </p:extLst>
          </p:nvPr>
        </p:nvGraphicFramePr>
        <p:xfrm>
          <a:off x="3122538" y="4941143"/>
          <a:ext cx="2417762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3961836"/>
              </p:ext>
            </p:extLst>
          </p:nvPr>
        </p:nvGraphicFramePr>
        <p:xfrm>
          <a:off x="3161134" y="2422426"/>
          <a:ext cx="2373313" cy="179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20716"/>
              </p:ext>
            </p:extLst>
          </p:nvPr>
        </p:nvGraphicFramePr>
        <p:xfrm>
          <a:off x="6290890" y="4941143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9946" name="16 Grupo"/>
          <p:cNvGrpSpPr>
            <a:grpSpLocks/>
          </p:cNvGrpSpPr>
          <p:nvPr/>
        </p:nvGrpSpPr>
        <p:grpSpPr bwMode="auto">
          <a:xfrm>
            <a:off x="157463" y="1412776"/>
            <a:ext cx="4558553" cy="491699"/>
            <a:chOff x="5340135" y="400627"/>
            <a:chExt cx="4558585" cy="494060"/>
          </a:xfrm>
        </p:grpSpPr>
        <p:sp>
          <p:nvSpPr>
            <p:cNvPr id="18" name="17 Rectángulo"/>
            <p:cNvSpPr/>
            <p:nvPr/>
          </p:nvSpPr>
          <p:spPr>
            <a:xfrm>
              <a:off x="5344831" y="699170"/>
              <a:ext cx="285752" cy="141966"/>
            </a:xfrm>
            <a:prstGeom prst="rect">
              <a:avLst/>
            </a:prstGeom>
            <a:solidFill>
              <a:srgbClr val="FF660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340135" y="487699"/>
              <a:ext cx="285752" cy="143562"/>
            </a:xfrm>
            <a:prstGeom prst="rect">
              <a:avLst/>
            </a:prstGeom>
            <a:solidFill>
              <a:srgbClr val="A12E1F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39964" name="19 CuadroTexto"/>
            <p:cNvSpPr txBox="1">
              <a:spLocks noChangeArrowheads="1"/>
            </p:cNvSpPr>
            <p:nvPr/>
          </p:nvSpPr>
          <p:spPr bwMode="auto">
            <a:xfrm>
              <a:off x="5612440" y="617688"/>
              <a:ext cx="27146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Muy Importante (5) </a:t>
              </a:r>
              <a:r>
                <a:rPr lang="es-MX" sz="1200" dirty="0" smtClean="0"/>
                <a:t>e </a:t>
              </a:r>
              <a:r>
                <a:rPr lang="es-MX" sz="1200" dirty="0"/>
                <a:t>Importante (4)</a:t>
              </a:r>
            </a:p>
          </p:txBody>
        </p:sp>
        <p:sp>
          <p:nvSpPr>
            <p:cNvPr id="39965" name="20 CuadroTexto"/>
            <p:cNvSpPr txBox="1">
              <a:spLocks noChangeArrowheads="1"/>
            </p:cNvSpPr>
            <p:nvPr/>
          </p:nvSpPr>
          <p:spPr bwMode="auto">
            <a:xfrm>
              <a:off x="5612440" y="400627"/>
              <a:ext cx="428628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Más o menos Importante (3), Algo (2) y Nada Importante (1).</a:t>
              </a:r>
            </a:p>
          </p:txBody>
        </p:sp>
      </p:grpSp>
      <p:sp>
        <p:nvSpPr>
          <p:cNvPr id="39948" name="57 CuadroTexto"/>
          <p:cNvSpPr txBox="1">
            <a:spLocks noChangeArrowheads="1"/>
          </p:cNvSpPr>
          <p:nvPr/>
        </p:nvSpPr>
        <p:spPr bwMode="auto">
          <a:xfrm>
            <a:off x="530002" y="1977603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Internet</a:t>
            </a:r>
          </a:p>
        </p:txBody>
      </p:sp>
      <p:sp>
        <p:nvSpPr>
          <p:cNvPr id="39949" name="57 CuadroTexto"/>
          <p:cNvSpPr txBox="1">
            <a:spLocks noChangeArrowheads="1"/>
          </p:cNvSpPr>
          <p:nvPr/>
        </p:nvSpPr>
        <p:spPr bwMode="auto">
          <a:xfrm>
            <a:off x="530250" y="4365079"/>
            <a:ext cx="1785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>
                <a:solidFill>
                  <a:srgbClr val="FFCC66"/>
                </a:solidFill>
              </a:rPr>
              <a:t>Radio</a:t>
            </a:r>
            <a:endParaRPr lang="es-MX" sz="1600" dirty="0">
              <a:solidFill>
                <a:srgbClr val="FFCC66"/>
              </a:solidFill>
            </a:endParaRPr>
          </a:p>
        </p:txBody>
      </p:sp>
      <p:sp>
        <p:nvSpPr>
          <p:cNvPr id="39950" name="57 CuadroTexto"/>
          <p:cNvSpPr txBox="1">
            <a:spLocks noChangeArrowheads="1"/>
          </p:cNvSpPr>
          <p:nvPr/>
        </p:nvSpPr>
        <p:spPr bwMode="auto">
          <a:xfrm>
            <a:off x="6431929" y="1988790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>
                <a:solidFill>
                  <a:srgbClr val="FFCC66"/>
                </a:solidFill>
              </a:rPr>
              <a:t>Celular</a:t>
            </a:r>
            <a:endParaRPr lang="es-MX" sz="1600" dirty="0">
              <a:solidFill>
                <a:srgbClr val="FFCC66"/>
              </a:solidFill>
            </a:endParaRPr>
          </a:p>
        </p:txBody>
      </p:sp>
      <p:sp>
        <p:nvSpPr>
          <p:cNvPr id="39951" name="57 CuadroTexto"/>
          <p:cNvSpPr txBox="1">
            <a:spLocks noChangeArrowheads="1"/>
          </p:cNvSpPr>
          <p:nvPr/>
        </p:nvSpPr>
        <p:spPr bwMode="auto">
          <a:xfrm>
            <a:off x="3424833" y="4314973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>
                <a:solidFill>
                  <a:srgbClr val="FFCC66"/>
                </a:solidFill>
              </a:rPr>
              <a:t>Periódicos</a:t>
            </a:r>
            <a:endParaRPr lang="es-MX" sz="1600" dirty="0">
              <a:solidFill>
                <a:srgbClr val="FFCC66"/>
              </a:solidFill>
            </a:endParaRPr>
          </a:p>
        </p:txBody>
      </p:sp>
      <p:sp>
        <p:nvSpPr>
          <p:cNvPr id="39952" name="57 CuadroTexto"/>
          <p:cNvSpPr txBox="1">
            <a:spLocks noChangeArrowheads="1"/>
          </p:cNvSpPr>
          <p:nvPr/>
        </p:nvSpPr>
        <p:spPr bwMode="auto">
          <a:xfrm>
            <a:off x="3391420" y="1977603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>
                <a:solidFill>
                  <a:srgbClr val="FFCC66"/>
                </a:solidFill>
              </a:rPr>
              <a:t>Televisión</a:t>
            </a:r>
            <a:endParaRPr lang="es-MX" sz="1600" dirty="0">
              <a:solidFill>
                <a:srgbClr val="FFCC66"/>
              </a:solidFill>
            </a:endParaRPr>
          </a:p>
        </p:txBody>
      </p:sp>
      <p:sp>
        <p:nvSpPr>
          <p:cNvPr id="39953" name="57 CuadroTexto"/>
          <p:cNvSpPr txBox="1">
            <a:spLocks noChangeArrowheads="1"/>
          </p:cNvSpPr>
          <p:nvPr/>
        </p:nvSpPr>
        <p:spPr bwMode="auto">
          <a:xfrm>
            <a:off x="6434906" y="4307036"/>
            <a:ext cx="178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>
                <a:solidFill>
                  <a:srgbClr val="FFCC66"/>
                </a:solidFill>
              </a:rPr>
              <a:t>Revistas</a:t>
            </a: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1979712" y="2852936"/>
            <a:ext cx="6264696" cy="35979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2051446" y="5732040"/>
            <a:ext cx="6192962" cy="28924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importancia de cada medio de comunicación para </a:t>
            </a:r>
            <a:r>
              <a:rPr lang="es-MX" sz="2800" u="sng" dirty="0" smtClean="0"/>
              <a:t>entretenerse</a:t>
            </a:r>
            <a:r>
              <a:rPr lang="es-MX" sz="2800" dirty="0" smtClean="0"/>
              <a:t> (2012)</a:t>
            </a:r>
            <a:endParaRPr lang="es-MX" sz="2800" dirty="0"/>
          </a:p>
        </p:txBody>
      </p:sp>
      <p:sp>
        <p:nvSpPr>
          <p:cNvPr id="34" name="15 CuadroTexto"/>
          <p:cNvSpPr txBox="1"/>
          <p:nvPr/>
        </p:nvSpPr>
        <p:spPr>
          <a:xfrm>
            <a:off x="142682" y="1007158"/>
            <a:ext cx="2557110" cy="369332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 </a:t>
            </a:r>
            <a:r>
              <a:rPr lang="en-US" dirty="0" err="1" smtClean="0"/>
              <a:t>Usuarios</a:t>
            </a:r>
            <a:r>
              <a:rPr lang="en-US" dirty="0" smtClean="0"/>
              <a:t> vs. </a:t>
            </a:r>
            <a:r>
              <a:rPr lang="en-US" dirty="0" err="1" smtClean="0"/>
              <a:t>Usuarios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916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6 Gráfico"/>
          <p:cNvGraphicFramePr>
            <a:graphicFrameLocks/>
          </p:cNvGraphicFramePr>
          <p:nvPr/>
        </p:nvGraphicFramePr>
        <p:xfrm>
          <a:off x="-1260475" y="1196975"/>
          <a:ext cx="4716463" cy="28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5942263"/>
              </p:ext>
            </p:extLst>
          </p:nvPr>
        </p:nvGraphicFramePr>
        <p:xfrm>
          <a:off x="22537" y="3501008"/>
          <a:ext cx="4608512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9 Gráfico"/>
          <p:cNvGraphicFramePr>
            <a:graphicFrameLocks/>
          </p:cNvGraphicFramePr>
          <p:nvPr/>
        </p:nvGraphicFramePr>
        <p:xfrm>
          <a:off x="3995936" y="1340768"/>
          <a:ext cx="5400675" cy="259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5940152" y="4580855"/>
            <a:ext cx="720080" cy="216024"/>
          </a:xfrm>
          <a:prstGeom prst="rect">
            <a:avLst/>
          </a:prstGeom>
          <a:solidFill>
            <a:srgbClr val="A18F6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5940152" y="5300935"/>
            <a:ext cx="720080" cy="216024"/>
          </a:xfrm>
          <a:prstGeom prst="rect">
            <a:avLst/>
          </a:prstGeom>
          <a:solidFill>
            <a:srgbClr val="952E22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5940152" y="4940895"/>
            <a:ext cx="720080" cy="216024"/>
          </a:xfrm>
          <a:prstGeom prst="rect">
            <a:avLst/>
          </a:prstGeom>
          <a:solidFill>
            <a:srgbClr val="CA491A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3025" name="13 CuadroTexto"/>
          <p:cNvSpPr txBox="1">
            <a:spLocks noChangeArrowheads="1"/>
          </p:cNvSpPr>
          <p:nvPr/>
        </p:nvSpPr>
        <p:spPr bwMode="auto">
          <a:xfrm>
            <a:off x="6731744" y="4509120"/>
            <a:ext cx="995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/>
              <a:t>SIEMPRE</a:t>
            </a:r>
          </a:p>
        </p:txBody>
      </p:sp>
      <p:sp>
        <p:nvSpPr>
          <p:cNvPr id="43026" name="14 CuadroTexto"/>
          <p:cNvSpPr txBox="1">
            <a:spLocks noChangeArrowheads="1"/>
          </p:cNvSpPr>
          <p:nvPr/>
        </p:nvSpPr>
        <p:spPr bwMode="auto">
          <a:xfrm>
            <a:off x="6731744" y="4848845"/>
            <a:ext cx="15119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/>
              <a:t>ALGUNAS VECES</a:t>
            </a:r>
            <a:endParaRPr lang="es-MX" sz="1400" dirty="0"/>
          </a:p>
        </p:txBody>
      </p:sp>
      <p:sp>
        <p:nvSpPr>
          <p:cNvPr id="43027" name="15 CuadroTexto"/>
          <p:cNvSpPr txBox="1">
            <a:spLocks noChangeArrowheads="1"/>
          </p:cNvSpPr>
          <p:nvPr/>
        </p:nvSpPr>
        <p:spPr bwMode="auto">
          <a:xfrm>
            <a:off x="6731744" y="5228258"/>
            <a:ext cx="825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/>
              <a:t>NUNCA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2339975" y="1628774"/>
          <a:ext cx="2592065" cy="1656208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160054"/>
                <a:gridCol w="432011"/>
              </a:tblGrid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Mensajeo en mi celular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33%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Estoy en las redes sociales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25%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8384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Navego en Internet con mi celular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23%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Leo un libro, revista o periódico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20%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Actividades del hogar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/>
                        <a:t>18%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179512" y="4149080"/>
          <a:ext cx="2592288" cy="1296144"/>
        </p:xfrm>
        <a:graphic>
          <a:graphicData uri="http://schemas.openxmlformats.org/drawingml/2006/table">
            <a:tbl>
              <a:tblPr bandRow="1">
                <a:tableStyleId>{0E3FDE45-AF77-4B5C-9715-49D594BDF05E}</a:tableStyleId>
              </a:tblPr>
              <a:tblGrid>
                <a:gridCol w="2169057"/>
                <a:gridCol w="423231"/>
              </a:tblGrid>
              <a:tr h="251679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Actividades del hogar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25%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426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Mensajeo en mi celular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17%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426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Manejar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17%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51679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Leo un libro, revista o periódico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14%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426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Estoy en las redes sociales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13%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/>
        </p:nvGraphicFramePr>
        <p:xfrm>
          <a:off x="5940152" y="3429000"/>
          <a:ext cx="3096344" cy="720080"/>
        </p:xfrm>
        <a:graphic>
          <a:graphicData uri="http://schemas.openxmlformats.org/drawingml/2006/table">
            <a:tbl>
              <a:tblPr bandRow="1">
                <a:tableStyleId>{C083E6E3-FA7D-4D7B-A595-EF9225AFEA82}</a:tableStyleId>
              </a:tblPr>
              <a:tblGrid>
                <a:gridCol w="2637626"/>
                <a:gridCol w="458718"/>
              </a:tblGrid>
              <a:tr h="232284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Estoy en las redes sociales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55%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43898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Navego en Internet con mi celular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38%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43898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Mensajeo en mi celular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/>
                        <a:t>30%</a:t>
                      </a:r>
                      <a:endParaRPr lang="es-MX" sz="12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Convivencia de medios (2012)</a:t>
            </a:r>
            <a:endParaRPr lang="es-MX" sz="2800" dirty="0"/>
          </a:p>
        </p:txBody>
      </p:sp>
      <p:sp>
        <p:nvSpPr>
          <p:cNvPr id="24" name="15 CuadroTexto"/>
          <p:cNvSpPr txBox="1"/>
          <p:nvPr/>
        </p:nvSpPr>
        <p:spPr>
          <a:xfrm>
            <a:off x="74775" y="476672"/>
            <a:ext cx="8360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Una</a:t>
            </a:r>
            <a:r>
              <a:rPr lang="en-US" dirty="0" smtClean="0"/>
              <a:t> parte considerable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reconoce</a:t>
            </a:r>
            <a:r>
              <a:rPr lang="en-US" dirty="0" smtClean="0"/>
              <a:t> </a:t>
            </a:r>
            <a:r>
              <a:rPr lang="en-US" dirty="0" err="1" smtClean="0"/>
              <a:t>realizar</a:t>
            </a: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otra</a:t>
            </a:r>
            <a:r>
              <a:rPr lang="en-US" dirty="0" smtClean="0"/>
              <a:t> </a:t>
            </a:r>
            <a:r>
              <a:rPr lang="en-US" dirty="0" err="1" smtClean="0"/>
              <a:t>actividad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interactua</a:t>
            </a:r>
            <a:r>
              <a:rPr lang="en-US" dirty="0" smtClean="0"/>
              <a:t> con </a:t>
            </a:r>
            <a:r>
              <a:rPr lang="en-US" dirty="0" err="1" smtClean="0"/>
              <a:t>algún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107504" y="5877272"/>
            <a:ext cx="4508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M</a:t>
            </a:r>
            <a:r>
              <a:rPr lang="es-ES" i="1" dirty="0" err="1" smtClean="0"/>
              <a:t>ultitasking</a:t>
            </a:r>
            <a:r>
              <a:rPr lang="es-ES" dirty="0" smtClean="0"/>
              <a:t> o “Atención </a:t>
            </a:r>
            <a:r>
              <a:rPr lang="es-ES" dirty="0"/>
              <a:t>P</a:t>
            </a:r>
            <a:r>
              <a:rPr lang="es-ES" dirty="0" smtClean="0"/>
              <a:t>arcial Discontinua”.</a:t>
            </a:r>
          </a:p>
          <a:p>
            <a:r>
              <a:rPr lang="es-ES" dirty="0" smtClean="0"/>
              <a:t>Medios y re-medios.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72536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210703"/>
              </p:ext>
            </p:extLst>
          </p:nvPr>
        </p:nvGraphicFramePr>
        <p:xfrm>
          <a:off x="30765" y="1340768"/>
          <a:ext cx="9113235" cy="467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confianza de los usuarios (2012)</a:t>
            </a:r>
            <a:endParaRPr lang="es-MX" sz="2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2411760" y="3717032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4</a:t>
            </a:r>
            <a:r>
              <a:rPr lang="es-ES" sz="2400" dirty="0" smtClean="0">
                <a:solidFill>
                  <a:schemeClr val="tx1"/>
                </a:solidFill>
              </a:rPr>
              <a:t>6 %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411760" y="4725144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10</a:t>
            </a:r>
            <a:r>
              <a:rPr lang="es-ES" sz="2400" dirty="0" smtClean="0">
                <a:solidFill>
                  <a:schemeClr val="tx1"/>
                </a:solidFill>
              </a:rPr>
              <a:t> %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555776" y="5013176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1</a:t>
            </a:r>
            <a:r>
              <a:rPr lang="es-ES" sz="2400" dirty="0" smtClean="0">
                <a:solidFill>
                  <a:schemeClr val="tx1"/>
                </a:solidFill>
              </a:rPr>
              <a:t> %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220072" y="5013176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2</a:t>
            </a:r>
            <a:r>
              <a:rPr lang="es-ES" sz="2400" dirty="0" smtClean="0">
                <a:solidFill>
                  <a:schemeClr val="tx1"/>
                </a:solidFill>
              </a:rPr>
              <a:t> %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3" name="Marco 2"/>
          <p:cNvSpPr/>
          <p:nvPr/>
        </p:nvSpPr>
        <p:spPr>
          <a:xfrm>
            <a:off x="2123728" y="1412776"/>
            <a:ext cx="1296144" cy="2016224"/>
          </a:xfrm>
          <a:prstGeom prst="frame">
            <a:avLst>
              <a:gd name="adj1" fmla="val 41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755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41%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confía</a:t>
            </a:r>
            <a:r>
              <a:rPr lang="en-US" dirty="0" smtClean="0"/>
              <a:t> en </a:t>
            </a:r>
            <a:r>
              <a:rPr lang="en-US" dirty="0" err="1" smtClean="0"/>
              <a:t>casi</a:t>
            </a:r>
            <a:r>
              <a:rPr lang="en-US" dirty="0" smtClean="0"/>
              <a:t> </a:t>
            </a:r>
            <a:r>
              <a:rPr lang="en-US" dirty="0" err="1" smtClean="0"/>
              <a:t>toda</a:t>
            </a:r>
            <a:r>
              <a:rPr lang="en-US" dirty="0" smtClean="0"/>
              <a:t> la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aparece</a:t>
            </a:r>
            <a:r>
              <a:rPr lang="en-US" dirty="0" smtClean="0"/>
              <a:t> en internet  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179512" y="6237312"/>
            <a:ext cx="76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nivel de confianza creció 3 puntos porcentuales con respecto al año anterior.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87679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Compras por Internet (2012)</a:t>
            </a:r>
            <a:endParaRPr lang="es-MX" sz="2800" dirty="0"/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8097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56%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obtienen</a:t>
            </a:r>
            <a:r>
              <a:rPr lang="en-US" dirty="0" smtClean="0"/>
              <a:t> </a:t>
            </a:r>
            <a:r>
              <a:rPr lang="en-US" dirty="0" err="1" smtClean="0"/>
              <a:t>regularmente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productos</a:t>
            </a:r>
            <a:r>
              <a:rPr lang="en-US" dirty="0" smtClean="0"/>
              <a:t> y 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en internet 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2915816" y="2492896"/>
            <a:ext cx="3240360" cy="1077218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42% de los compradores muestra un nivel de confianza positivo  con respecto a las </a:t>
            </a:r>
            <a:br>
              <a:rPr lang="es-ES" sz="1600" dirty="0" smtClean="0"/>
            </a:br>
            <a:r>
              <a:rPr lang="es-ES" sz="1600" dirty="0" smtClean="0"/>
              <a:t>transacciones comerciales .</a:t>
            </a:r>
            <a:endParaRPr lang="es-ES" sz="1600" dirty="0"/>
          </a:p>
        </p:txBody>
      </p:sp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220498"/>
              </p:ext>
            </p:extLst>
          </p:nvPr>
        </p:nvGraphicFramePr>
        <p:xfrm>
          <a:off x="0" y="1772816"/>
          <a:ext cx="9093200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echa arriba 1"/>
          <p:cNvSpPr/>
          <p:nvPr/>
        </p:nvSpPr>
        <p:spPr>
          <a:xfrm>
            <a:off x="1907704" y="6093296"/>
            <a:ext cx="576064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arriba 11"/>
          <p:cNvSpPr/>
          <p:nvPr/>
        </p:nvSpPr>
        <p:spPr>
          <a:xfrm>
            <a:off x="3059832" y="6093296"/>
            <a:ext cx="576064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rriba 13"/>
          <p:cNvSpPr/>
          <p:nvPr/>
        </p:nvSpPr>
        <p:spPr>
          <a:xfrm>
            <a:off x="6516216" y="6093296"/>
            <a:ext cx="576064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arriba 14"/>
          <p:cNvSpPr/>
          <p:nvPr/>
        </p:nvSpPr>
        <p:spPr>
          <a:xfrm>
            <a:off x="7668344" y="6093296"/>
            <a:ext cx="576064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6749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Compras regulares para dispositivos móviles (2012)</a:t>
            </a:r>
            <a:endParaRPr lang="es-MX" sz="2800" dirty="0"/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8282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 “APPS” son los </a:t>
            </a:r>
            <a:r>
              <a:rPr lang="en-US" dirty="0" err="1" smtClean="0"/>
              <a:t>productos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comprados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los </a:t>
            </a:r>
            <a:r>
              <a:rPr lang="en-US" dirty="0" err="1" smtClean="0"/>
              <a:t>usuarios</a:t>
            </a:r>
            <a:r>
              <a:rPr lang="en-US" dirty="0" smtClean="0"/>
              <a:t> de </a:t>
            </a:r>
            <a:r>
              <a:rPr lang="en-US" dirty="0" err="1" smtClean="0"/>
              <a:t>dispositivos</a:t>
            </a:r>
            <a:r>
              <a:rPr lang="en-US" dirty="0" smtClean="0"/>
              <a:t> </a:t>
            </a:r>
            <a:r>
              <a:rPr lang="en-US" dirty="0" err="1" smtClean="0"/>
              <a:t>móviles</a:t>
            </a:r>
            <a:endParaRPr lang="en-US" dirty="0"/>
          </a:p>
        </p:txBody>
      </p:sp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093204"/>
              </p:ext>
            </p:extLst>
          </p:nvPr>
        </p:nvGraphicFramePr>
        <p:xfrm>
          <a:off x="-252536" y="1052736"/>
          <a:ext cx="921702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7296881" y="2564904"/>
            <a:ext cx="17631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75% de los usuarios</a:t>
            </a:r>
          </a:p>
          <a:p>
            <a:r>
              <a:rPr lang="es-ES" sz="1400" dirty="0">
                <a:solidFill>
                  <a:srgbClr val="FFFF00"/>
                </a:solidFill>
              </a:rPr>
              <a:t>n</a:t>
            </a:r>
            <a:r>
              <a:rPr lang="es-ES" sz="1400" dirty="0" smtClean="0">
                <a:solidFill>
                  <a:srgbClr val="FFFF00"/>
                </a:solidFill>
              </a:rPr>
              <a:t>o compra</a:t>
            </a:r>
            <a:r>
              <a:rPr lang="es-ES" sz="1400" u="sng" dirty="0" smtClean="0"/>
              <a:t> </a:t>
            </a:r>
            <a:r>
              <a:rPr lang="es-ES" sz="1400" dirty="0" smtClean="0"/>
              <a:t>productos</a:t>
            </a:r>
          </a:p>
          <a:p>
            <a:r>
              <a:rPr lang="es-ES" sz="1400" dirty="0"/>
              <a:t>p</a:t>
            </a:r>
            <a:r>
              <a:rPr lang="es-ES" sz="1400" dirty="0" smtClean="0"/>
              <a:t>ara sus dispositivos </a:t>
            </a:r>
            <a:br>
              <a:rPr lang="es-ES" sz="1400" dirty="0" smtClean="0"/>
            </a:br>
            <a:r>
              <a:rPr lang="es-ES" sz="1400" dirty="0" smtClean="0"/>
              <a:t>móviles</a:t>
            </a:r>
            <a:endParaRPr lang="es-ES" sz="1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970505" y="5714672"/>
            <a:ext cx="23053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8% de los usuarios compra</a:t>
            </a:r>
            <a:br>
              <a:rPr lang="es-ES" sz="1400" dirty="0" smtClean="0"/>
            </a:br>
            <a:r>
              <a:rPr lang="es-ES" sz="1400" dirty="0" smtClean="0"/>
              <a:t> regularmente canciones </a:t>
            </a:r>
            <a:br>
              <a:rPr lang="es-ES" sz="1400" dirty="0" smtClean="0"/>
            </a:br>
            <a:r>
              <a:rPr lang="es-ES" sz="1400" dirty="0" smtClean="0"/>
              <a:t>para sus dispositivos móviles</a:t>
            </a:r>
            <a:endParaRPr lang="es-ES" sz="1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41" y="5445224"/>
            <a:ext cx="490860" cy="130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28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Razones por las que los usuarios siguen a las marcas en las redes sociales (2012)</a:t>
            </a:r>
            <a:endParaRPr lang="es-MX" sz="2800" dirty="0"/>
          </a:p>
        </p:txBody>
      </p:sp>
      <p:sp>
        <p:nvSpPr>
          <p:cNvPr id="13" name="15 CuadroTexto"/>
          <p:cNvSpPr txBox="1"/>
          <p:nvPr/>
        </p:nvSpPr>
        <p:spPr>
          <a:xfrm>
            <a:off x="74775" y="971436"/>
            <a:ext cx="83158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Una</a:t>
            </a:r>
            <a:r>
              <a:rPr lang="en-US" dirty="0" smtClean="0"/>
              <a:t> parte considerable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sigue</a:t>
            </a:r>
            <a:r>
              <a:rPr lang="en-US" dirty="0" smtClean="0"/>
              <a:t> 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marca</a:t>
            </a:r>
            <a:r>
              <a:rPr lang="en-US" dirty="0" smtClean="0"/>
              <a:t>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mantenerse</a:t>
            </a:r>
            <a:r>
              <a:rPr lang="en-US" dirty="0" smtClean="0"/>
              <a:t> </a:t>
            </a:r>
            <a:r>
              <a:rPr lang="en-US" dirty="0" err="1" smtClean="0"/>
              <a:t>actualizado</a:t>
            </a:r>
            <a:r>
              <a:rPr lang="en-US" dirty="0" smtClean="0"/>
              <a:t> y </a:t>
            </a:r>
            <a:r>
              <a:rPr lang="en-US" dirty="0" err="1" smtClean="0"/>
              <a:t>obtener</a:t>
            </a:r>
            <a:r>
              <a:rPr lang="en-US" dirty="0" smtClean="0"/>
              <a:t> </a:t>
            </a:r>
            <a:r>
              <a:rPr lang="en-US" dirty="0" err="1" smtClean="0"/>
              <a:t>descuentos</a:t>
            </a:r>
            <a:r>
              <a:rPr lang="en-US" dirty="0" smtClean="0"/>
              <a:t> , </a:t>
            </a:r>
            <a:r>
              <a:rPr lang="en-US" dirty="0" err="1" smtClean="0"/>
              <a:t>promociones</a:t>
            </a:r>
            <a:r>
              <a:rPr lang="en-US" dirty="0" smtClean="0"/>
              <a:t> o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relevante</a:t>
            </a:r>
            <a:r>
              <a:rPr lang="en-US" dirty="0" smtClean="0"/>
              <a:t> 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obre</a:t>
            </a:r>
            <a:r>
              <a:rPr lang="en-US" dirty="0" smtClean="0"/>
              <a:t> </a:t>
            </a:r>
            <a:r>
              <a:rPr lang="en-US" dirty="0" err="1" smtClean="0"/>
              <a:t>ésta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8423251"/>
              </p:ext>
            </p:extLst>
          </p:nvPr>
        </p:nvGraphicFramePr>
        <p:xfrm>
          <a:off x="-180528" y="1961456"/>
          <a:ext cx="95050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6909925" y="2330296"/>
            <a:ext cx="1838539" cy="738664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dirty="0" smtClean="0"/>
              <a:t>48% de los usuarios</a:t>
            </a:r>
          </a:p>
          <a:p>
            <a:r>
              <a:rPr lang="es-ES" sz="1400" dirty="0">
                <a:solidFill>
                  <a:srgbClr val="FFFF00"/>
                </a:solidFill>
              </a:rPr>
              <a:t>n</a:t>
            </a:r>
            <a:r>
              <a:rPr lang="es-ES" sz="1400" dirty="0" smtClean="0">
                <a:solidFill>
                  <a:srgbClr val="FFFF00"/>
                </a:solidFill>
              </a:rPr>
              <a:t>o sigue </a:t>
            </a:r>
            <a:r>
              <a:rPr lang="es-ES" sz="1400" dirty="0" smtClean="0"/>
              <a:t>alguna marca</a:t>
            </a:r>
          </a:p>
          <a:p>
            <a:r>
              <a:rPr lang="es-ES" sz="1400" dirty="0"/>
              <a:t>e</a:t>
            </a:r>
            <a:r>
              <a:rPr lang="es-ES" sz="1400" dirty="0" smtClean="0"/>
              <a:t>n las redes sociales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65322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Principales razones por las que los mexicanos no usan internet (2012)</a:t>
            </a:r>
            <a:endParaRPr lang="es-MX" sz="2800" dirty="0"/>
          </a:p>
        </p:txBody>
      </p:sp>
      <p:sp>
        <p:nvSpPr>
          <p:cNvPr id="13" name="15 CuadroTexto"/>
          <p:cNvSpPr txBox="1"/>
          <p:nvPr/>
        </p:nvSpPr>
        <p:spPr>
          <a:xfrm>
            <a:off x="74775" y="971436"/>
            <a:ext cx="8701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desconocimiento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mexicanos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aún</a:t>
            </a:r>
            <a:r>
              <a:rPr lang="en-US" dirty="0" smtClean="0"/>
              <a:t> no son </a:t>
            </a:r>
            <a:r>
              <a:rPr lang="en-US" dirty="0" err="1" smtClean="0"/>
              <a:t>usarios</a:t>
            </a:r>
            <a:r>
              <a:rPr lang="en-US" dirty="0" smtClean="0"/>
              <a:t>, no </a:t>
            </a:r>
            <a:r>
              <a:rPr lang="en-US" dirty="0" err="1" smtClean="0"/>
              <a:t>acceden</a:t>
            </a:r>
            <a:r>
              <a:rPr lang="en-US" dirty="0" smtClean="0"/>
              <a:t> a internet.</a:t>
            </a:r>
            <a:endParaRPr lang="en-US" dirty="0"/>
          </a:p>
        </p:txBody>
      </p:sp>
      <p:graphicFrame>
        <p:nvGraphicFramePr>
          <p:cNvPr id="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563855"/>
              </p:ext>
            </p:extLst>
          </p:nvPr>
        </p:nvGraphicFramePr>
        <p:xfrm>
          <a:off x="-165202" y="2006757"/>
          <a:ext cx="93245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860032" y="2564904"/>
            <a:ext cx="2088207" cy="738664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dirty="0" smtClean="0"/>
              <a:t>El factor económico es la </a:t>
            </a:r>
            <a:br>
              <a:rPr lang="es-ES" sz="1400" dirty="0" smtClean="0"/>
            </a:br>
            <a:r>
              <a:rPr lang="es-ES" sz="1400" dirty="0" smtClean="0"/>
              <a:t>quinta causa que inhibe el</a:t>
            </a:r>
          </a:p>
          <a:p>
            <a:r>
              <a:rPr lang="es-ES" sz="1400" dirty="0"/>
              <a:t>a</a:t>
            </a:r>
            <a:r>
              <a:rPr lang="es-ES" sz="1400" dirty="0" smtClean="0"/>
              <a:t>cceso a internet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662121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Productos que poseen los mexicanos que aún no usan internet (2012)</a:t>
            </a:r>
            <a:endParaRPr lang="es-MX" sz="2800" dirty="0"/>
          </a:p>
        </p:txBody>
      </p:sp>
      <p:sp>
        <p:nvSpPr>
          <p:cNvPr id="13" name="15 CuadroTexto"/>
          <p:cNvSpPr txBox="1"/>
          <p:nvPr/>
        </p:nvSpPr>
        <p:spPr>
          <a:xfrm>
            <a:off x="74775" y="971436"/>
            <a:ext cx="845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Una parte considerable de los “no usuarios” cada vez está más cerca de revertir su</a:t>
            </a:r>
            <a:endParaRPr lang="es-ES" dirty="0"/>
          </a:p>
          <a:p>
            <a:r>
              <a:rPr lang="es-ES" dirty="0"/>
              <a:t>c</a:t>
            </a:r>
            <a:r>
              <a:rPr lang="es-ES" dirty="0" smtClean="0"/>
              <a:t>lasificación pues cuenta con diversos dispositivos que le permitirá en </a:t>
            </a:r>
            <a:r>
              <a:rPr lang="es-ES" dirty="0"/>
              <a:t>un </a:t>
            </a:r>
            <a:r>
              <a:rPr lang="es-ES" dirty="0" smtClean="0"/>
              <a:t>momento determinado el acceso a internet.</a:t>
            </a:r>
            <a:endParaRPr lang="en-US" dirty="0"/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960409"/>
              </p:ext>
            </p:extLst>
          </p:nvPr>
        </p:nvGraphicFramePr>
        <p:xfrm>
          <a:off x="-28961" y="2294002"/>
          <a:ext cx="9144000" cy="453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Marco 2"/>
          <p:cNvSpPr/>
          <p:nvPr/>
        </p:nvSpPr>
        <p:spPr>
          <a:xfrm>
            <a:off x="323528" y="2492896"/>
            <a:ext cx="2736304" cy="3600400"/>
          </a:xfrm>
          <a:prstGeom prst="frame">
            <a:avLst>
              <a:gd name="adj1" fmla="val 16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Abrir llave 3"/>
          <p:cNvSpPr/>
          <p:nvPr/>
        </p:nvSpPr>
        <p:spPr>
          <a:xfrm rot="5400000">
            <a:off x="4175956" y="2888940"/>
            <a:ext cx="504056" cy="2016224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9055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4194876"/>
              </p:ext>
            </p:extLst>
          </p:nvPr>
        </p:nvGraphicFramePr>
        <p:xfrm>
          <a:off x="503040" y="1412776"/>
          <a:ext cx="864096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0" y="1583407"/>
            <a:ext cx="161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/>
              <a:t>Base total: 932 entrevistados mayores de 18 años</a:t>
            </a:r>
            <a:endParaRPr lang="es-MX" sz="1200" b="1" i="1" dirty="0"/>
          </a:p>
        </p:txBody>
      </p:sp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val="1168893567"/>
              </p:ext>
            </p:extLst>
          </p:nvPr>
        </p:nvGraphicFramePr>
        <p:xfrm>
          <a:off x="0" y="3068960"/>
          <a:ext cx="363589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4135698"/>
              </p:ext>
            </p:extLst>
          </p:nvPr>
        </p:nvGraphicFramePr>
        <p:xfrm>
          <a:off x="3095328" y="2780928"/>
          <a:ext cx="604867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1 Título"/>
          <p:cNvSpPr txBox="1">
            <a:spLocks/>
          </p:cNvSpPr>
          <p:nvPr/>
        </p:nvSpPr>
        <p:spPr>
          <a:xfrm>
            <a:off x="-180528" y="2174999"/>
            <a:ext cx="381642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latin typeface="+mj-lt"/>
                <a:ea typeface="+mj-ea"/>
                <a:cs typeface="+mj-cs"/>
              </a:rPr>
              <a:t>Influencia del Internet en el voto</a:t>
            </a:r>
            <a:endParaRPr kumimoji="0" lang="es-MX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4427984" y="2210721"/>
            <a:ext cx="381642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noProof="0" dirty="0" smtClean="0">
                <a:latin typeface="+mj-lt"/>
                <a:ea typeface="+mj-ea"/>
                <a:cs typeface="+mj-cs"/>
              </a:rPr>
              <a:t>Canales o Plataformas empleadas para seguir las campañas presidenciales</a:t>
            </a:r>
            <a:endParaRPr kumimoji="0" lang="es-MX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Anillo 11"/>
          <p:cNvSpPr/>
          <p:nvPr/>
        </p:nvSpPr>
        <p:spPr>
          <a:xfrm>
            <a:off x="1169481" y="3609302"/>
            <a:ext cx="576064" cy="576064"/>
          </a:xfrm>
          <a:prstGeom prst="donut">
            <a:avLst>
              <a:gd name="adj" fmla="val 9131"/>
            </a:avLst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Anillo 15"/>
          <p:cNvSpPr/>
          <p:nvPr/>
        </p:nvSpPr>
        <p:spPr>
          <a:xfrm>
            <a:off x="719854" y="4293096"/>
            <a:ext cx="576064" cy="576064"/>
          </a:xfrm>
          <a:prstGeom prst="donut">
            <a:avLst>
              <a:gd name="adj" fmla="val 9131"/>
            </a:avLst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-36512" y="5949280"/>
            <a:ext cx="90000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FFCC66"/>
                </a:solidFill>
              </a:rPr>
              <a:t>43% de los usuarios concedió una influencia considerable a Internet en las elecciones de 2012</a:t>
            </a:r>
            <a:br>
              <a:rPr lang="es-ES" sz="1600" dirty="0" smtClean="0">
                <a:solidFill>
                  <a:srgbClr val="FFCC66"/>
                </a:solidFill>
              </a:rPr>
            </a:br>
            <a:r>
              <a:rPr lang="es-ES" sz="1600" dirty="0" smtClean="0"/>
              <a:t>Facebook, YouTube y el correo electrónico fueron los 3 canales más utilizados por los usuarios para seguir  </a:t>
            </a:r>
            <a:br>
              <a:rPr lang="es-ES" sz="1600" dirty="0" smtClean="0"/>
            </a:br>
            <a:r>
              <a:rPr lang="es-ES" sz="1600" dirty="0" smtClean="0"/>
              <a:t>las campañas presidenciales</a:t>
            </a:r>
            <a:endParaRPr lang="es-ES" sz="1600" dirty="0"/>
          </a:p>
        </p:txBody>
      </p:sp>
      <p:sp>
        <p:nvSpPr>
          <p:cNvPr id="17" name="Anillo 16"/>
          <p:cNvSpPr/>
          <p:nvPr/>
        </p:nvSpPr>
        <p:spPr>
          <a:xfrm>
            <a:off x="1007886" y="4887303"/>
            <a:ext cx="576064" cy="576064"/>
          </a:xfrm>
          <a:prstGeom prst="donut">
            <a:avLst>
              <a:gd name="adj" fmla="val 9131"/>
            </a:avLst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Internet y las elecciones de 2012</a:t>
            </a:r>
            <a:endParaRPr lang="es-MX" sz="28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5496" y="476672"/>
            <a:ext cx="784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6 de cada 10 usuarios siguieron las campañas presidenciales a través de internet</a:t>
            </a:r>
            <a:endParaRPr lang="es-ES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04" y="926863"/>
            <a:ext cx="2037243" cy="50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09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7 Gráfico"/>
          <p:cNvGraphicFramePr>
            <a:graphicFrameLocks/>
          </p:cNvGraphicFramePr>
          <p:nvPr/>
        </p:nvGraphicFramePr>
        <p:xfrm>
          <a:off x="5148262" y="1628775"/>
          <a:ext cx="3384178" cy="2160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9 Gráfico"/>
          <p:cNvGraphicFramePr>
            <a:graphicFrameLocks/>
          </p:cNvGraphicFramePr>
          <p:nvPr/>
        </p:nvGraphicFramePr>
        <p:xfrm>
          <a:off x="3059832" y="4221088"/>
          <a:ext cx="3136205" cy="1942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7348" name="25 Grupo"/>
          <p:cNvGrpSpPr>
            <a:grpSpLocks/>
          </p:cNvGrpSpPr>
          <p:nvPr/>
        </p:nvGrpSpPr>
        <p:grpSpPr bwMode="auto">
          <a:xfrm>
            <a:off x="323850" y="6165304"/>
            <a:ext cx="8136582" cy="646331"/>
            <a:chOff x="571472" y="6357958"/>
            <a:chExt cx="6228798" cy="645078"/>
          </a:xfrm>
        </p:grpSpPr>
        <p:sp>
          <p:nvSpPr>
            <p:cNvPr id="12" name="11 Rectángulo"/>
            <p:cNvSpPr/>
            <p:nvPr/>
          </p:nvSpPr>
          <p:spPr>
            <a:xfrm>
              <a:off x="571472" y="6454734"/>
              <a:ext cx="285752" cy="199899"/>
            </a:xfrm>
            <a:prstGeom prst="rect">
              <a:avLst/>
            </a:prstGeom>
            <a:solidFill>
              <a:schemeClr val="accent1">
                <a:shade val="6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0" name="13 CuadroTexto"/>
            <p:cNvSpPr txBox="1">
              <a:spLocks noChangeArrowheads="1"/>
            </p:cNvSpPr>
            <p:nvPr/>
          </p:nvSpPr>
          <p:spPr bwMode="auto">
            <a:xfrm>
              <a:off x="857269" y="6357958"/>
              <a:ext cx="1910080" cy="460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Totalmente De acuerdo (5) y De acuerdo (4)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9803" y="6429920"/>
              <a:ext cx="285752" cy="199899"/>
            </a:xfrm>
            <a:prstGeom prst="rect">
              <a:avLst/>
            </a:prstGeom>
            <a:solidFill>
              <a:srgbClr val="91281C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2" name="15 CuadroTexto"/>
            <p:cNvSpPr txBox="1">
              <a:spLocks noChangeArrowheads="1"/>
            </p:cNvSpPr>
            <p:nvPr/>
          </p:nvSpPr>
          <p:spPr bwMode="auto">
            <a:xfrm>
              <a:off x="3199222" y="6357958"/>
              <a:ext cx="2089497" cy="645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Más o menos de acuerdo (3), En Desacuerdo (2)  y Totalmente en Desacuerdo (1)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432109" y="6429929"/>
              <a:ext cx="285752" cy="199899"/>
            </a:xfrm>
            <a:prstGeom prst="rect">
              <a:avLst/>
            </a:prstGeom>
            <a:solidFill>
              <a:srgbClr val="B6A178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4" name="17 CuadroTexto"/>
            <p:cNvSpPr txBox="1">
              <a:spLocks noChangeArrowheads="1"/>
            </p:cNvSpPr>
            <p:nvPr/>
          </p:nvSpPr>
          <p:spPr bwMode="auto">
            <a:xfrm>
              <a:off x="5720591" y="6384894"/>
              <a:ext cx="1079679" cy="27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No Sabe</a:t>
              </a:r>
            </a:p>
          </p:txBody>
        </p:sp>
      </p:grpSp>
      <p:sp>
        <p:nvSpPr>
          <p:cNvPr id="57349" name="21 CuadroTexto"/>
          <p:cNvSpPr txBox="1">
            <a:spLocks noChangeArrowheads="1"/>
          </p:cNvSpPr>
          <p:nvPr/>
        </p:nvSpPr>
        <p:spPr bwMode="auto">
          <a:xfrm>
            <a:off x="250825" y="1250528"/>
            <a:ext cx="4000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 dirty="0"/>
              <a:t>Usando Internet la gente podría decir </a:t>
            </a:r>
            <a:r>
              <a:rPr lang="es-MX" sz="1400" dirty="0" smtClean="0"/>
              <a:t/>
            </a:r>
            <a:br>
              <a:rPr lang="es-MX" sz="1400" dirty="0" smtClean="0"/>
            </a:br>
            <a:r>
              <a:rPr lang="es-MX" sz="1400" dirty="0" smtClean="0"/>
              <a:t>al </a:t>
            </a:r>
            <a:r>
              <a:rPr lang="es-MX" sz="1400" dirty="0"/>
              <a:t>gobierno lo que debe hacer</a:t>
            </a:r>
          </a:p>
        </p:txBody>
      </p:sp>
      <p:sp>
        <p:nvSpPr>
          <p:cNvPr id="57350" name="22 CuadroTexto"/>
          <p:cNvSpPr txBox="1">
            <a:spLocks noChangeArrowheads="1"/>
          </p:cNvSpPr>
          <p:nvPr/>
        </p:nvSpPr>
        <p:spPr bwMode="auto">
          <a:xfrm>
            <a:off x="4572000" y="1248941"/>
            <a:ext cx="4071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/>
              <a:t>Por medio de Internet las autoridades comprenderían lo que la gente piensa</a:t>
            </a:r>
          </a:p>
        </p:txBody>
      </p:sp>
      <p:sp>
        <p:nvSpPr>
          <p:cNvPr id="57351" name="23 CuadroTexto"/>
          <p:cNvSpPr txBox="1">
            <a:spLocks noChangeArrowheads="1"/>
          </p:cNvSpPr>
          <p:nvPr/>
        </p:nvSpPr>
        <p:spPr bwMode="auto">
          <a:xfrm>
            <a:off x="2411760" y="4057327"/>
            <a:ext cx="45045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/>
              <a:t>Por medio de Internet la gente tendría más poder político</a:t>
            </a:r>
          </a:p>
        </p:txBody>
      </p:sp>
      <p:graphicFrame>
        <p:nvGraphicFramePr>
          <p:cNvPr id="20" name="Object 12"/>
          <p:cNvGraphicFramePr>
            <a:graphicFrameLocks/>
          </p:cNvGraphicFramePr>
          <p:nvPr/>
        </p:nvGraphicFramePr>
        <p:xfrm>
          <a:off x="827088" y="1628775"/>
          <a:ext cx="3240856" cy="223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Internet en el ámbito político (2009-2012)</a:t>
            </a:r>
            <a:endParaRPr lang="es-MX" sz="28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35496" y="476672"/>
            <a:ext cx="7761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4 de cada 10 usuarios considera que Internet es una efectiva herramienta política</a:t>
            </a:r>
            <a:endParaRPr lang="es-ES" dirty="0"/>
          </a:p>
        </p:txBody>
      </p:sp>
      <p:sp>
        <p:nvSpPr>
          <p:cNvPr id="3" name="Marco 2"/>
          <p:cNvSpPr/>
          <p:nvPr/>
        </p:nvSpPr>
        <p:spPr>
          <a:xfrm>
            <a:off x="485687" y="3176690"/>
            <a:ext cx="3672408" cy="504056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Marco 22"/>
          <p:cNvSpPr/>
          <p:nvPr/>
        </p:nvSpPr>
        <p:spPr>
          <a:xfrm>
            <a:off x="4844145" y="3159111"/>
            <a:ext cx="3672408" cy="504056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4" name="Marco 23"/>
          <p:cNvSpPr/>
          <p:nvPr/>
        </p:nvSpPr>
        <p:spPr>
          <a:xfrm>
            <a:off x="2700356" y="5535375"/>
            <a:ext cx="3672408" cy="504056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3015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843808" y="285728"/>
            <a:ext cx="33843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World  Internet Project México</a:t>
            </a:r>
            <a:br>
              <a:rPr lang="es-MX" sz="2000" dirty="0" smtClean="0"/>
            </a:br>
            <a:r>
              <a:rPr lang="es-MX" dirty="0" smtClean="0"/>
              <a:t>http://www.wip.mx</a:t>
            </a:r>
          </a:p>
          <a:p>
            <a:pPr algn="ctr"/>
            <a:endParaRPr lang="es-MX" dirty="0" smtClean="0"/>
          </a:p>
          <a:p>
            <a:pPr algn="ctr"/>
            <a:endParaRPr lang="es-ES" sz="14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480439"/>
              </p:ext>
            </p:extLst>
          </p:nvPr>
        </p:nvGraphicFramePr>
        <p:xfrm>
          <a:off x="1000098" y="980728"/>
          <a:ext cx="7072364" cy="569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091"/>
                <a:gridCol w="1768091"/>
                <a:gridCol w="1768091"/>
                <a:gridCol w="1768091"/>
              </a:tblGrid>
              <a:tr h="4318016">
                <a:tc>
                  <a:txBody>
                    <a:bodyPr/>
                    <a:lstStyle/>
                    <a:p>
                      <a:pPr algn="ctr"/>
                      <a:endParaRPr lang="es-MX" sz="1400" dirty="0" smtClean="0"/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María Teresa Arnal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Presidenta del Consejo</a:t>
                      </a:r>
                      <a:br>
                        <a:rPr lang="es-MX" sz="12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Clarus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Digital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Ana Estrada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/>
                        <a:t>Brújula</a:t>
                      </a:r>
                      <a:r>
                        <a:rPr lang="es-MX" sz="1200" b="0" baseline="0" dirty="0" smtClean="0"/>
                        <a:t> Interior</a:t>
                      </a:r>
                    </a:p>
                    <a:p>
                      <a:pPr algn="ctr"/>
                      <a:endParaRPr lang="es-MX" sz="1400" b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Oscar Robles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NIC México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Benjamín Salmón </a:t>
                      </a: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Movistar México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Jorge Oriza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Beiersdorf México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Jorge Pedrero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Prodigy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MSN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/>
                      </a:r>
                      <a:br>
                        <a:rPr lang="es-MX" sz="1400" dirty="0" smtClean="0"/>
                      </a:b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Isabel Menéndez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Consejera</a:t>
                      </a:r>
                      <a:r>
                        <a:rPr lang="es-MX" sz="1800" b="0" dirty="0" smtClean="0"/>
                        <a:t/>
                      </a:r>
                      <a:br>
                        <a:rPr lang="es-MX" sz="18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Clarus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Digital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Alain DeMatteis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Brújula Interior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Ernesto Bojorquez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800" b="0" dirty="0" smtClean="0"/>
                        <a:t/>
                      </a:r>
                      <a:br>
                        <a:rPr lang="es-MX" sz="18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NIC México</a:t>
                      </a: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Mariana García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Movistar México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 smtClean="0"/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Fernando Gutiérrez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Coordinador General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r>
                        <a:rPr lang="es-MX" sz="800" dirty="0" smtClean="0"/>
                        <a:t/>
                      </a:r>
                      <a:br>
                        <a:rPr lang="es-MX" sz="800" dirty="0" smtClean="0"/>
                      </a:br>
                      <a:r>
                        <a:rPr lang="es-MX" sz="800" dirty="0" smtClean="0"/>
                        <a:t/>
                      </a:r>
                      <a:br>
                        <a:rPr lang="es-MX" sz="800" dirty="0" smtClean="0"/>
                      </a:br>
                      <a:endParaRPr lang="es-MX" sz="800" dirty="0" smtClean="0"/>
                    </a:p>
                    <a:p>
                      <a:pPr algn="ctr"/>
                      <a:r>
                        <a:rPr lang="es-MX" sz="1400" dirty="0" smtClean="0"/>
                        <a:t>Octavio Islas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Director de Investigación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Amaia Arribas</a:t>
                      </a:r>
                      <a:r>
                        <a:rPr lang="es-MX" sz="1200" dirty="0" smtClean="0"/>
                        <a:t/>
                      </a:r>
                      <a:br>
                        <a:rPr lang="es-MX" sz="1200" dirty="0" smtClean="0"/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Claudia López</a:t>
                      </a:r>
                      <a:r>
                        <a:rPr lang="es-MX" sz="14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/>
                      </a:r>
                      <a:br>
                        <a:rPr lang="es-MX" sz="14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Karla </a:t>
                      </a:r>
                      <a:r>
                        <a:rPr lang="es-MX" sz="1400" b="1" baseline="0" dirty="0" smtClean="0">
                          <a:solidFill>
                            <a:schemeClr val="tx1"/>
                          </a:solidFill>
                        </a:rPr>
                        <a:t>Rodríguez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/>
                      </a:r>
                      <a:b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endParaRPr lang="es-MX" sz="1400" b="0" dirty="0" smtClean="0"/>
                    </a:p>
                    <a:p>
                      <a:pPr algn="ctr"/>
                      <a:r>
                        <a:rPr lang="es-MX" sz="1400" b="1" dirty="0" smtClean="0"/>
                        <a:t>Virgilio Torres</a:t>
                      </a:r>
                      <a:br>
                        <a:rPr lang="es-MX" sz="1400" b="1" dirty="0" smtClean="0"/>
                      </a:br>
                      <a:r>
                        <a:rPr lang="es-MX" sz="1200" b="0" dirty="0" smtClean="0"/>
                        <a:t>Coordinador General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/>
                    </a:p>
                    <a:p>
                      <a:pPr algn="ctr"/>
                      <a:r>
                        <a:rPr lang="es-MX" sz="1400" b="1" dirty="0" smtClean="0"/>
                        <a:t>Víctor Martínez</a:t>
                      </a:r>
                    </a:p>
                    <a:p>
                      <a:pPr algn="ctr"/>
                      <a:r>
                        <a:rPr lang="es-MX" sz="1200" b="0" dirty="0" smtClean="0"/>
                        <a:t>Coordinador</a:t>
                      </a:r>
                    </a:p>
                    <a:p>
                      <a:pPr algn="ctr"/>
                      <a:r>
                        <a:rPr lang="es-MX" sz="1200" b="0" dirty="0" smtClean="0"/>
                        <a:t>Investigación de Campo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MX" sz="1400" b="1" dirty="0" smtClean="0"/>
                        <a:t>Carlos </a:t>
                      </a:r>
                      <a:r>
                        <a:rPr lang="es-MX" sz="1400" b="1" dirty="0" err="1" smtClean="0"/>
                        <a:t>Trampe</a:t>
                      </a:r>
                      <a:endParaRPr lang="es-MX" sz="1400" b="1" dirty="0" smtClean="0"/>
                    </a:p>
                    <a:p>
                      <a:pPr algn="ctr"/>
                      <a:r>
                        <a:rPr lang="es-MX" sz="1200" b="0" dirty="0" smtClean="0"/>
                        <a:t>Coordinador</a:t>
                      </a:r>
                    </a:p>
                    <a:p>
                      <a:pPr algn="ctr"/>
                      <a:r>
                        <a:rPr lang="es-MX" sz="1200" b="0" dirty="0" smtClean="0"/>
                        <a:t>Operación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  <a:endParaRPr lang="es-ES" sz="120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es-ES" sz="12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508104" y="998398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Proyecto Internet</a:t>
            </a:r>
            <a:endParaRPr lang="es-ES" sz="1400" b="1" dirty="0"/>
          </a:p>
        </p:txBody>
      </p:sp>
      <p:cxnSp>
        <p:nvCxnSpPr>
          <p:cNvPr id="10" name="9 Conector recto"/>
          <p:cNvCxnSpPr/>
          <p:nvPr/>
        </p:nvCxnSpPr>
        <p:spPr>
          <a:xfrm rot="5400000">
            <a:off x="2285984" y="3857628"/>
            <a:ext cx="428628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242126" y="998398"/>
            <a:ext cx="961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CONSEJO</a:t>
            </a:r>
            <a:endParaRPr lang="es-ES" sz="1400" b="1" dirty="0"/>
          </a:p>
        </p:txBody>
      </p:sp>
      <p:cxnSp>
        <p:nvCxnSpPr>
          <p:cNvPr id="12" name="11 Conector recto"/>
          <p:cNvCxnSpPr/>
          <p:nvPr/>
        </p:nvCxnSpPr>
        <p:spPr>
          <a:xfrm rot="5400000">
            <a:off x="4214809" y="3857628"/>
            <a:ext cx="428628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PowerPoint2007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54377</TotalTime>
  <Words>2062</Words>
  <Application>Microsoft Macintosh PowerPoint</Application>
  <PresentationFormat>Presentación en pantalla (4:3)</PresentationFormat>
  <Paragraphs>417</Paragraphs>
  <Slides>24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IntroducingPowerPoint2007</vt:lpstr>
      <vt:lpstr>Estudio 2012 de hábitos y percepciones de los mexicanos sobre Internet y diversas tecnologías asociadas  </vt:lpstr>
      <vt:lpstr>Antecedentes</vt:lpstr>
      <vt:lpstr>Objetivo Principal</vt:lpstr>
      <vt:lpstr>Estructura de Relaciones del  WIP México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Número de horas de uso de Internet por lugar (PROMEDIO SEMANAL)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L00622282</dc:creator>
  <cp:lastModifiedBy>Octavio Islas</cp:lastModifiedBy>
  <cp:revision>363</cp:revision>
  <dcterms:created xsi:type="dcterms:W3CDTF">2009-02-23T22:56:57Z</dcterms:created>
  <dcterms:modified xsi:type="dcterms:W3CDTF">2013-03-13T20:40:56Z</dcterms:modified>
</cp:coreProperties>
</file>