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FB6538-052D-400E-92C0-66DD6017C4C4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C09DA22B-D349-46B3-BCE8-0EE29F29C2BE}">
      <dgm:prSet phldrT="[Texto]"/>
      <dgm:spPr/>
      <dgm:t>
        <a:bodyPr/>
        <a:lstStyle/>
        <a:p>
          <a:r>
            <a:rPr lang="es-MX" dirty="0" smtClean="0"/>
            <a:t>Defina sus necesidades</a:t>
          </a:r>
          <a:endParaRPr lang="es-MX" dirty="0"/>
        </a:p>
      </dgm:t>
    </dgm:pt>
    <dgm:pt modelId="{2CE6E9C0-AA8F-4B52-A4C3-273EF39ACB58}" type="parTrans" cxnId="{E27AC675-26DD-4E0A-AF17-AE3F8C09D5DC}">
      <dgm:prSet/>
      <dgm:spPr/>
      <dgm:t>
        <a:bodyPr/>
        <a:lstStyle/>
        <a:p>
          <a:endParaRPr lang="es-MX"/>
        </a:p>
      </dgm:t>
    </dgm:pt>
    <dgm:pt modelId="{EEE5C2A5-C250-43CA-8674-8735A1B224F9}" type="sibTrans" cxnId="{E27AC675-26DD-4E0A-AF17-AE3F8C09D5DC}">
      <dgm:prSet/>
      <dgm:spPr/>
      <dgm:t>
        <a:bodyPr/>
        <a:lstStyle/>
        <a:p>
          <a:endParaRPr lang="es-MX"/>
        </a:p>
      </dgm:t>
    </dgm:pt>
    <dgm:pt modelId="{E3FB3245-3587-4143-9E70-C51552F8BD29}">
      <dgm:prSet phldrT="[Texto]"/>
      <dgm:spPr/>
      <dgm:t>
        <a:bodyPr/>
        <a:lstStyle/>
        <a:p>
          <a:r>
            <a:rPr lang="es-MX" dirty="0" smtClean="0"/>
            <a:t>Definir las necesidades de la empresa por escrito</a:t>
          </a:r>
          <a:endParaRPr lang="es-MX" dirty="0"/>
        </a:p>
      </dgm:t>
    </dgm:pt>
    <dgm:pt modelId="{5EAF8866-7AD2-4FC8-8ABD-849C13382DAC}" type="parTrans" cxnId="{5BE8F75C-C9C8-4767-94F5-07298C62AD01}">
      <dgm:prSet/>
      <dgm:spPr/>
      <dgm:t>
        <a:bodyPr/>
        <a:lstStyle/>
        <a:p>
          <a:endParaRPr lang="es-MX"/>
        </a:p>
      </dgm:t>
    </dgm:pt>
    <dgm:pt modelId="{C2470C88-87D1-462F-9756-BDF887652DD6}" type="sibTrans" cxnId="{5BE8F75C-C9C8-4767-94F5-07298C62AD01}">
      <dgm:prSet/>
      <dgm:spPr/>
      <dgm:t>
        <a:bodyPr/>
        <a:lstStyle/>
        <a:p>
          <a:endParaRPr lang="es-MX"/>
        </a:p>
      </dgm:t>
    </dgm:pt>
    <dgm:pt modelId="{DC455503-9DD2-4011-B059-3488BE9FC037}">
      <dgm:prSet phldrT="[Texto]"/>
      <dgm:spPr/>
      <dgm:t>
        <a:bodyPr/>
        <a:lstStyle/>
        <a:p>
          <a:r>
            <a:rPr lang="es-MX" dirty="0" smtClean="0"/>
            <a:t>Ver agencia actual</a:t>
          </a:r>
          <a:endParaRPr lang="es-MX" dirty="0"/>
        </a:p>
      </dgm:t>
    </dgm:pt>
    <dgm:pt modelId="{E37B56D1-67F7-4C13-8797-FBFA884591FF}" type="parTrans" cxnId="{A43FB572-5FA9-46D3-82E1-E6AE11C1F3B0}">
      <dgm:prSet/>
      <dgm:spPr/>
      <dgm:t>
        <a:bodyPr/>
        <a:lstStyle/>
        <a:p>
          <a:endParaRPr lang="es-MX"/>
        </a:p>
      </dgm:t>
    </dgm:pt>
    <dgm:pt modelId="{6E0967F5-D61E-4709-B911-0C4275EFF28C}" type="sibTrans" cxnId="{A43FB572-5FA9-46D3-82E1-E6AE11C1F3B0}">
      <dgm:prSet/>
      <dgm:spPr/>
      <dgm:t>
        <a:bodyPr/>
        <a:lstStyle/>
        <a:p>
          <a:endParaRPr lang="es-MX"/>
        </a:p>
      </dgm:t>
    </dgm:pt>
    <dgm:pt modelId="{1FD96FF2-BAC3-43E1-9C3E-19252A1CA0FB}">
      <dgm:prSet phldrT="[Texto]"/>
      <dgm:spPr/>
      <dgm:t>
        <a:bodyPr/>
        <a:lstStyle/>
        <a:p>
          <a:r>
            <a:rPr lang="es-MX" dirty="0" smtClean="0"/>
            <a:t>Ve que nuevos servicios tiene su agencia y que nuevos clientes tienen.</a:t>
          </a:r>
          <a:endParaRPr lang="es-MX" dirty="0"/>
        </a:p>
      </dgm:t>
    </dgm:pt>
    <dgm:pt modelId="{881280BB-1CDD-42AD-9FD6-67A1C4B30CD3}" type="parTrans" cxnId="{D5654A81-EE0B-4515-AFF7-17A21C60E370}">
      <dgm:prSet/>
      <dgm:spPr/>
      <dgm:t>
        <a:bodyPr/>
        <a:lstStyle/>
        <a:p>
          <a:endParaRPr lang="es-MX"/>
        </a:p>
      </dgm:t>
    </dgm:pt>
    <dgm:pt modelId="{BCF96ECA-8D2D-44D8-A034-7E40D61A48FD}" type="sibTrans" cxnId="{D5654A81-EE0B-4515-AFF7-17A21C60E370}">
      <dgm:prSet/>
      <dgm:spPr/>
      <dgm:t>
        <a:bodyPr/>
        <a:lstStyle/>
        <a:p>
          <a:endParaRPr lang="es-MX"/>
        </a:p>
      </dgm:t>
    </dgm:pt>
    <dgm:pt modelId="{B2207DDD-BF84-4E65-93D4-3E57A210E3E7}">
      <dgm:prSet phldrT="[Texto]"/>
      <dgm:spPr/>
      <dgm:t>
        <a:bodyPr/>
        <a:lstStyle/>
        <a:p>
          <a:r>
            <a:rPr lang="es-MX" dirty="0" smtClean="0"/>
            <a:t>Identificación de candidatos</a:t>
          </a:r>
          <a:endParaRPr lang="es-MX" dirty="0"/>
        </a:p>
      </dgm:t>
    </dgm:pt>
    <dgm:pt modelId="{7637F98E-BC1E-4D6F-9350-CD556C5F4763}" type="parTrans" cxnId="{8EF75D55-DD59-4086-B614-B9BDA513B4FE}">
      <dgm:prSet/>
      <dgm:spPr/>
      <dgm:t>
        <a:bodyPr/>
        <a:lstStyle/>
        <a:p>
          <a:endParaRPr lang="es-MX"/>
        </a:p>
      </dgm:t>
    </dgm:pt>
    <dgm:pt modelId="{86E5BF11-244B-4371-8811-446F37012357}" type="sibTrans" cxnId="{8EF75D55-DD59-4086-B614-B9BDA513B4FE}">
      <dgm:prSet/>
      <dgm:spPr/>
      <dgm:t>
        <a:bodyPr/>
        <a:lstStyle/>
        <a:p>
          <a:endParaRPr lang="es-MX"/>
        </a:p>
      </dgm:t>
    </dgm:pt>
    <dgm:pt modelId="{6111DF32-0E5B-417E-8AFB-62E3DA60EA56}">
      <dgm:prSet phldrT="[Texto]"/>
      <dgm:spPr/>
      <dgm:t>
        <a:bodyPr/>
        <a:lstStyle/>
        <a:p>
          <a:r>
            <a:rPr lang="es-MX" dirty="0" smtClean="0"/>
            <a:t>Evalué el equipo de trabajo que va trabajar con usted (sin importar el tamaño de agencia)</a:t>
          </a:r>
          <a:endParaRPr lang="es-MX" dirty="0"/>
        </a:p>
      </dgm:t>
    </dgm:pt>
    <dgm:pt modelId="{24BE89B5-BFF6-49F1-B1E1-07CA5D4DD3D2}" type="parTrans" cxnId="{272D6FF0-69B9-4C32-8B33-DEB75ABB8F32}">
      <dgm:prSet/>
      <dgm:spPr/>
      <dgm:t>
        <a:bodyPr/>
        <a:lstStyle/>
        <a:p>
          <a:endParaRPr lang="es-MX"/>
        </a:p>
      </dgm:t>
    </dgm:pt>
    <dgm:pt modelId="{F48C46E8-E54C-4E0F-865C-CAB96DF8E514}" type="sibTrans" cxnId="{272D6FF0-69B9-4C32-8B33-DEB75ABB8F32}">
      <dgm:prSet/>
      <dgm:spPr/>
      <dgm:t>
        <a:bodyPr/>
        <a:lstStyle/>
        <a:p>
          <a:endParaRPr lang="es-MX"/>
        </a:p>
      </dgm:t>
    </dgm:pt>
    <dgm:pt modelId="{B56661BD-09AE-4E30-9880-1E622B491DAE}">
      <dgm:prSet phldrT="[Texto]"/>
      <dgm:spPr/>
      <dgm:t>
        <a:bodyPr/>
        <a:lstStyle/>
        <a:p>
          <a:r>
            <a:rPr lang="es-MX" dirty="0" smtClean="0"/>
            <a:t>Reconsiderar los servicios que se requieren </a:t>
          </a:r>
          <a:endParaRPr lang="es-MX" dirty="0"/>
        </a:p>
      </dgm:t>
    </dgm:pt>
    <dgm:pt modelId="{B4987075-7ADB-4832-A39B-A07C3B820866}" type="parTrans" cxnId="{1B00656C-3438-492A-8D26-53E293464D08}">
      <dgm:prSet/>
      <dgm:spPr/>
      <dgm:t>
        <a:bodyPr/>
        <a:lstStyle/>
        <a:p>
          <a:endParaRPr lang="es-MX"/>
        </a:p>
      </dgm:t>
    </dgm:pt>
    <dgm:pt modelId="{4BAF6B44-DB14-4E98-9CD1-883501064C67}" type="sibTrans" cxnId="{1B00656C-3438-492A-8D26-53E293464D08}">
      <dgm:prSet/>
      <dgm:spPr/>
      <dgm:t>
        <a:bodyPr/>
        <a:lstStyle/>
        <a:p>
          <a:endParaRPr lang="es-MX"/>
        </a:p>
      </dgm:t>
    </dgm:pt>
    <dgm:pt modelId="{C6458A6C-738E-4758-B505-E03B66ACBAAC}">
      <dgm:prSet phldrT="[Texto]"/>
      <dgm:spPr/>
      <dgm:t>
        <a:bodyPr/>
        <a:lstStyle/>
        <a:p>
          <a:r>
            <a:rPr lang="es-MX" dirty="0" smtClean="0"/>
            <a:t>Definir las actividades internas y externas</a:t>
          </a:r>
          <a:endParaRPr lang="es-MX" dirty="0"/>
        </a:p>
      </dgm:t>
    </dgm:pt>
    <dgm:pt modelId="{88197611-33F7-4617-BECE-54C8DA74305D}" type="parTrans" cxnId="{1C101A64-69D3-4A3A-A0F5-29ADDA6B03AD}">
      <dgm:prSet/>
      <dgm:spPr/>
      <dgm:t>
        <a:bodyPr/>
        <a:lstStyle/>
        <a:p>
          <a:endParaRPr lang="es-MX"/>
        </a:p>
      </dgm:t>
    </dgm:pt>
    <dgm:pt modelId="{192F2398-BCBD-49B6-A347-22FB8712FE10}" type="sibTrans" cxnId="{1C101A64-69D3-4A3A-A0F5-29ADDA6B03AD}">
      <dgm:prSet/>
      <dgm:spPr/>
      <dgm:t>
        <a:bodyPr/>
        <a:lstStyle/>
        <a:p>
          <a:endParaRPr lang="es-MX"/>
        </a:p>
      </dgm:t>
    </dgm:pt>
    <dgm:pt modelId="{7CB454F9-F4B2-48F6-9E55-AA5C8B920E0B}">
      <dgm:prSet phldrT="[Texto]"/>
      <dgm:spPr/>
      <dgm:t>
        <a:bodyPr/>
        <a:lstStyle/>
        <a:p>
          <a:endParaRPr lang="es-MX" dirty="0"/>
        </a:p>
      </dgm:t>
    </dgm:pt>
    <dgm:pt modelId="{AECE1817-6C38-4634-88E4-4C8E18502C2B}" type="parTrans" cxnId="{E6C78341-3AA9-4E62-BEB6-6F7EC1ED484F}">
      <dgm:prSet/>
      <dgm:spPr/>
      <dgm:t>
        <a:bodyPr/>
        <a:lstStyle/>
        <a:p>
          <a:endParaRPr lang="es-MX"/>
        </a:p>
      </dgm:t>
    </dgm:pt>
    <dgm:pt modelId="{C92EE191-C07A-4C66-9F5C-093E56377725}" type="sibTrans" cxnId="{E6C78341-3AA9-4E62-BEB6-6F7EC1ED484F}">
      <dgm:prSet/>
      <dgm:spPr/>
      <dgm:t>
        <a:bodyPr/>
        <a:lstStyle/>
        <a:p>
          <a:endParaRPr lang="es-MX"/>
        </a:p>
      </dgm:t>
    </dgm:pt>
    <dgm:pt modelId="{25A13DCE-2D11-44F5-9200-384FF8722F9F}">
      <dgm:prSet phldrT="[Texto]"/>
      <dgm:spPr/>
      <dgm:t>
        <a:bodyPr/>
        <a:lstStyle/>
        <a:p>
          <a:r>
            <a:rPr lang="es-MX" dirty="0" smtClean="0"/>
            <a:t>Comunión entre sus necesidades y lo que ofrece la agencia.</a:t>
          </a:r>
          <a:endParaRPr lang="es-MX" dirty="0"/>
        </a:p>
      </dgm:t>
    </dgm:pt>
    <dgm:pt modelId="{825519A9-9727-4643-AA29-D574BCCCAFE6}" type="parTrans" cxnId="{9D31AB70-BC7F-499E-BFF9-D58F33F555F5}">
      <dgm:prSet/>
      <dgm:spPr/>
      <dgm:t>
        <a:bodyPr/>
        <a:lstStyle/>
        <a:p>
          <a:endParaRPr lang="es-MX"/>
        </a:p>
      </dgm:t>
    </dgm:pt>
    <dgm:pt modelId="{B81BB868-7433-43A5-8B90-BB57639FC1F8}" type="sibTrans" cxnId="{9D31AB70-BC7F-499E-BFF9-D58F33F555F5}">
      <dgm:prSet/>
      <dgm:spPr/>
      <dgm:t>
        <a:bodyPr/>
        <a:lstStyle/>
        <a:p>
          <a:endParaRPr lang="es-MX"/>
        </a:p>
      </dgm:t>
    </dgm:pt>
    <dgm:pt modelId="{FB611526-150C-4D3B-96D7-B29667690910}">
      <dgm:prSet phldrT="[Texto]"/>
      <dgm:spPr/>
      <dgm:t>
        <a:bodyPr/>
        <a:lstStyle/>
        <a:p>
          <a:endParaRPr lang="es-MX" dirty="0"/>
        </a:p>
      </dgm:t>
    </dgm:pt>
    <dgm:pt modelId="{E703C08B-77F8-4ED7-8E46-9FF3213B7260}" type="parTrans" cxnId="{D3CD5C70-1F7C-4AB3-ACA3-65E815288152}">
      <dgm:prSet/>
      <dgm:spPr/>
      <dgm:t>
        <a:bodyPr/>
        <a:lstStyle/>
        <a:p>
          <a:endParaRPr lang="es-MX"/>
        </a:p>
      </dgm:t>
    </dgm:pt>
    <dgm:pt modelId="{DB73F718-5E4B-42C7-8150-0EB19D7A83D6}" type="sibTrans" cxnId="{D3CD5C70-1F7C-4AB3-ACA3-65E815288152}">
      <dgm:prSet/>
      <dgm:spPr/>
      <dgm:t>
        <a:bodyPr/>
        <a:lstStyle/>
        <a:p>
          <a:endParaRPr lang="es-MX"/>
        </a:p>
      </dgm:t>
    </dgm:pt>
    <dgm:pt modelId="{4DB54652-D99A-47D3-91DC-74AFCCD3DFE6}">
      <dgm:prSet phldrT="[Texto]"/>
      <dgm:spPr/>
      <dgm:t>
        <a:bodyPr/>
        <a:lstStyle/>
        <a:p>
          <a:r>
            <a:rPr lang="es-MX" dirty="0" smtClean="0"/>
            <a:t>Revise su estabilidad financiera y como paga esta a los medios.</a:t>
          </a:r>
          <a:endParaRPr lang="es-MX" dirty="0"/>
        </a:p>
      </dgm:t>
    </dgm:pt>
    <dgm:pt modelId="{7054B0E4-7370-47AD-8AA7-0C8DC7D3156D}" type="parTrans" cxnId="{3FCC886A-D9B4-4593-88EF-FE36823756ED}">
      <dgm:prSet/>
      <dgm:spPr/>
      <dgm:t>
        <a:bodyPr/>
        <a:lstStyle/>
        <a:p>
          <a:endParaRPr lang="es-MX"/>
        </a:p>
      </dgm:t>
    </dgm:pt>
    <dgm:pt modelId="{ED3C8E03-D45D-48A3-8BB1-AE0A460C96C4}" type="sibTrans" cxnId="{3FCC886A-D9B4-4593-88EF-FE36823756ED}">
      <dgm:prSet/>
      <dgm:spPr/>
      <dgm:t>
        <a:bodyPr/>
        <a:lstStyle/>
        <a:p>
          <a:endParaRPr lang="es-MX"/>
        </a:p>
      </dgm:t>
    </dgm:pt>
    <dgm:pt modelId="{83F9E1A9-3D81-4BB7-872F-BB1BF859679C}">
      <dgm:prSet phldrT="[Texto]"/>
      <dgm:spPr/>
      <dgm:t>
        <a:bodyPr/>
        <a:lstStyle/>
        <a:p>
          <a:r>
            <a:rPr lang="es-MX" dirty="0" smtClean="0"/>
            <a:t>Revisar el nivel de conquista/ perdida de clientes.</a:t>
          </a:r>
          <a:endParaRPr lang="es-MX" dirty="0"/>
        </a:p>
      </dgm:t>
    </dgm:pt>
    <dgm:pt modelId="{FACA1818-39DF-47B7-A9F9-AC26E2F3BE68}" type="parTrans" cxnId="{ED405D5F-E40F-49A4-A89D-0BC82192A153}">
      <dgm:prSet/>
      <dgm:spPr/>
      <dgm:t>
        <a:bodyPr/>
        <a:lstStyle/>
        <a:p>
          <a:endParaRPr lang="es-MX"/>
        </a:p>
      </dgm:t>
    </dgm:pt>
    <dgm:pt modelId="{418BE4C6-2E51-4736-A7FE-CA71BB4832DB}" type="sibTrans" cxnId="{ED405D5F-E40F-49A4-A89D-0BC82192A153}">
      <dgm:prSet/>
      <dgm:spPr/>
      <dgm:t>
        <a:bodyPr/>
        <a:lstStyle/>
        <a:p>
          <a:endParaRPr lang="es-MX"/>
        </a:p>
      </dgm:t>
    </dgm:pt>
    <dgm:pt modelId="{5D890E24-9106-433F-83D7-24F6D84D0C3F}">
      <dgm:prSet phldrT="[Texto]"/>
      <dgm:spPr/>
      <dgm:t>
        <a:bodyPr/>
        <a:lstStyle/>
        <a:p>
          <a:r>
            <a:rPr lang="es-MX" dirty="0" smtClean="0"/>
            <a:t>Contactar las agencias</a:t>
          </a:r>
          <a:endParaRPr lang="es-MX" dirty="0"/>
        </a:p>
      </dgm:t>
    </dgm:pt>
    <dgm:pt modelId="{561CA534-AF57-4068-891A-2880511125E8}" type="parTrans" cxnId="{EAD3A4D5-0D32-4EFA-9EAA-B199A0ADABF3}">
      <dgm:prSet/>
      <dgm:spPr/>
      <dgm:t>
        <a:bodyPr/>
        <a:lstStyle/>
        <a:p>
          <a:endParaRPr lang="es-MX"/>
        </a:p>
      </dgm:t>
    </dgm:pt>
    <dgm:pt modelId="{4D1FB04B-F168-4EA6-A9AC-E889D6690B57}" type="sibTrans" cxnId="{EAD3A4D5-0D32-4EFA-9EAA-B199A0ADABF3}">
      <dgm:prSet/>
      <dgm:spPr/>
      <dgm:t>
        <a:bodyPr/>
        <a:lstStyle/>
        <a:p>
          <a:endParaRPr lang="es-MX"/>
        </a:p>
      </dgm:t>
    </dgm:pt>
    <dgm:pt modelId="{D03FA130-F827-4295-8218-BC5A657DD64A}">
      <dgm:prSet phldrT="[Texto]"/>
      <dgm:spPr/>
      <dgm:t>
        <a:bodyPr/>
        <a:lstStyle/>
        <a:p>
          <a:r>
            <a:rPr lang="es-MX" dirty="0" smtClean="0"/>
            <a:t>Haga un cuestionario para identificar los servicios que ofrecen.</a:t>
          </a:r>
          <a:endParaRPr lang="es-MX" dirty="0"/>
        </a:p>
      </dgm:t>
    </dgm:pt>
    <dgm:pt modelId="{2538DC2C-3C94-4DF5-B5D6-23036C7474D3}" type="parTrans" cxnId="{0FE0BE01-3D34-49AD-9F02-A3E8F78A0A60}">
      <dgm:prSet/>
      <dgm:spPr/>
      <dgm:t>
        <a:bodyPr/>
        <a:lstStyle/>
        <a:p>
          <a:endParaRPr lang="es-MX"/>
        </a:p>
      </dgm:t>
    </dgm:pt>
    <dgm:pt modelId="{0385EAD1-4EC9-4017-95EB-14B2B4CFCA14}" type="sibTrans" cxnId="{0FE0BE01-3D34-49AD-9F02-A3E8F78A0A60}">
      <dgm:prSet/>
      <dgm:spPr/>
      <dgm:t>
        <a:bodyPr/>
        <a:lstStyle/>
        <a:p>
          <a:endParaRPr lang="es-MX"/>
        </a:p>
      </dgm:t>
    </dgm:pt>
    <dgm:pt modelId="{F819D193-37D5-4702-8BBD-B6B17302065B}">
      <dgm:prSet phldrT="[Texto]"/>
      <dgm:spPr/>
      <dgm:t>
        <a:bodyPr/>
        <a:lstStyle/>
        <a:p>
          <a:r>
            <a:rPr lang="es-MX" dirty="0" smtClean="0"/>
            <a:t>Entreviste a las 3 mejores.</a:t>
          </a:r>
          <a:endParaRPr lang="es-MX" dirty="0"/>
        </a:p>
      </dgm:t>
    </dgm:pt>
    <dgm:pt modelId="{BEFEA000-C83D-49E2-B2AE-88E0579E613F}" type="parTrans" cxnId="{7E84EF8D-FF8B-427D-B3A5-41E12E8CD2CC}">
      <dgm:prSet/>
      <dgm:spPr/>
      <dgm:t>
        <a:bodyPr/>
        <a:lstStyle/>
        <a:p>
          <a:endParaRPr lang="es-MX"/>
        </a:p>
      </dgm:t>
    </dgm:pt>
    <dgm:pt modelId="{33C85CC2-9BA3-42FC-AEDB-2DACCECFB0F9}" type="sibTrans" cxnId="{7E84EF8D-FF8B-427D-B3A5-41E12E8CD2CC}">
      <dgm:prSet/>
      <dgm:spPr/>
      <dgm:t>
        <a:bodyPr/>
        <a:lstStyle/>
        <a:p>
          <a:endParaRPr lang="es-MX"/>
        </a:p>
      </dgm:t>
    </dgm:pt>
    <dgm:pt modelId="{5DD8D99C-3880-4AEB-997A-437039803E51}">
      <dgm:prSet phldrT="[Texto]"/>
      <dgm:spPr/>
      <dgm:t>
        <a:bodyPr/>
        <a:lstStyle/>
        <a:p>
          <a:r>
            <a:rPr lang="es-MX" dirty="0" smtClean="0"/>
            <a:t>Haga de la entrevista a manera de lo posible una </a:t>
          </a:r>
          <a:r>
            <a:rPr lang="es-MX" dirty="0" err="1" smtClean="0"/>
            <a:t>sesion</a:t>
          </a:r>
          <a:r>
            <a:rPr lang="es-MX" dirty="0" smtClean="0"/>
            <a:t> de trabajo, a manera de ver como trabaja la agencia.</a:t>
          </a:r>
          <a:endParaRPr lang="es-MX" dirty="0"/>
        </a:p>
      </dgm:t>
    </dgm:pt>
    <dgm:pt modelId="{F5C1DC02-B423-4613-81A7-6442530153C9}" type="parTrans" cxnId="{9DE38442-B487-4A7C-AA3B-7C78D6EED559}">
      <dgm:prSet/>
      <dgm:spPr/>
      <dgm:t>
        <a:bodyPr/>
        <a:lstStyle/>
        <a:p>
          <a:endParaRPr lang="es-MX"/>
        </a:p>
      </dgm:t>
    </dgm:pt>
    <dgm:pt modelId="{7727CC96-7BBB-4F1E-A1E9-91C22CC0B057}" type="sibTrans" cxnId="{9DE38442-B487-4A7C-AA3B-7C78D6EED559}">
      <dgm:prSet/>
      <dgm:spPr/>
      <dgm:t>
        <a:bodyPr/>
        <a:lstStyle/>
        <a:p>
          <a:endParaRPr lang="es-MX"/>
        </a:p>
      </dgm:t>
    </dgm:pt>
    <dgm:pt modelId="{8F360052-A1AF-4C43-9CA6-742FFF1B4126}">
      <dgm:prSet phldrT="[Texto]"/>
      <dgm:spPr/>
      <dgm:t>
        <a:bodyPr/>
        <a:lstStyle/>
        <a:p>
          <a:r>
            <a:rPr lang="es-MX" dirty="0" smtClean="0"/>
            <a:t>Selección final</a:t>
          </a:r>
          <a:endParaRPr lang="es-MX" dirty="0"/>
        </a:p>
      </dgm:t>
    </dgm:pt>
    <dgm:pt modelId="{3F979286-71AA-494D-9BC7-D5849FE1A353}" type="parTrans" cxnId="{ACA0F792-E2E2-40C2-9BA0-FC0EF36119D7}">
      <dgm:prSet/>
      <dgm:spPr/>
      <dgm:t>
        <a:bodyPr/>
        <a:lstStyle/>
        <a:p>
          <a:endParaRPr lang="es-MX"/>
        </a:p>
      </dgm:t>
    </dgm:pt>
    <dgm:pt modelId="{0A0E89CE-12DA-45FA-ACD3-94A2BEDF688E}" type="sibTrans" cxnId="{ACA0F792-E2E2-40C2-9BA0-FC0EF36119D7}">
      <dgm:prSet/>
      <dgm:spPr/>
      <dgm:t>
        <a:bodyPr/>
        <a:lstStyle/>
        <a:p>
          <a:endParaRPr lang="es-MX"/>
        </a:p>
      </dgm:t>
    </dgm:pt>
    <dgm:pt modelId="{61CB25D6-3EDF-4D9B-9921-6EF351763528}" type="pres">
      <dgm:prSet presAssocID="{74FB6538-052D-400E-92C0-66DD6017C4C4}" presName="Name0" presStyleCnt="0">
        <dgm:presLayoutVars>
          <dgm:dir/>
          <dgm:animLvl val="lvl"/>
          <dgm:resizeHandles val="exact"/>
        </dgm:presLayoutVars>
      </dgm:prSet>
      <dgm:spPr/>
    </dgm:pt>
    <dgm:pt modelId="{342074B7-376C-4B4B-860A-D494D884402E}" type="pres">
      <dgm:prSet presAssocID="{74FB6538-052D-400E-92C0-66DD6017C4C4}" presName="dummy" presStyleCnt="0"/>
      <dgm:spPr/>
    </dgm:pt>
    <dgm:pt modelId="{B5B4406F-3C57-403A-8A9E-C1D5C97AE321}" type="pres">
      <dgm:prSet presAssocID="{74FB6538-052D-400E-92C0-66DD6017C4C4}" presName="linH" presStyleCnt="0"/>
      <dgm:spPr/>
    </dgm:pt>
    <dgm:pt modelId="{57FC91A0-6444-44A7-9488-4E3A31FD2DE8}" type="pres">
      <dgm:prSet presAssocID="{74FB6538-052D-400E-92C0-66DD6017C4C4}" presName="padding1" presStyleCnt="0"/>
      <dgm:spPr/>
    </dgm:pt>
    <dgm:pt modelId="{0FFCFF4A-7DA7-407E-9CA5-A7D9D1D9ACE4}" type="pres">
      <dgm:prSet presAssocID="{C09DA22B-D349-46B3-BCE8-0EE29F29C2BE}" presName="linV" presStyleCnt="0"/>
      <dgm:spPr/>
    </dgm:pt>
    <dgm:pt modelId="{225B6D8D-38CF-407E-81A2-9DC5231B6DA0}" type="pres">
      <dgm:prSet presAssocID="{C09DA22B-D349-46B3-BCE8-0EE29F29C2BE}" presName="spVertical1" presStyleCnt="0"/>
      <dgm:spPr/>
    </dgm:pt>
    <dgm:pt modelId="{2E0F21A7-8822-4A4D-9207-9AC73037E824}" type="pres">
      <dgm:prSet presAssocID="{C09DA22B-D349-46B3-BCE8-0EE29F29C2BE}" presName="parTx" presStyleLbl="revTx" presStyleIdx="0" presStyleCnt="9">
        <dgm:presLayoutVars>
          <dgm:chMax val="0"/>
          <dgm:chPref val="0"/>
          <dgm:bulletEnabled val="1"/>
        </dgm:presLayoutVars>
      </dgm:prSet>
      <dgm:spPr/>
    </dgm:pt>
    <dgm:pt modelId="{B97B8FE2-735D-4E1B-B38D-5422C40788CD}" type="pres">
      <dgm:prSet presAssocID="{C09DA22B-D349-46B3-BCE8-0EE29F29C2BE}" presName="spVertical2" presStyleCnt="0"/>
      <dgm:spPr/>
    </dgm:pt>
    <dgm:pt modelId="{B48E9A1F-47F4-4770-BA88-E9179994DDC4}" type="pres">
      <dgm:prSet presAssocID="{C09DA22B-D349-46B3-BCE8-0EE29F29C2BE}" presName="spVertical3" presStyleCnt="0"/>
      <dgm:spPr/>
    </dgm:pt>
    <dgm:pt modelId="{77515C91-53BB-4CF9-A0AB-5E00FF66640E}" type="pres">
      <dgm:prSet presAssocID="{C09DA22B-D349-46B3-BCE8-0EE29F29C2BE}" presName="desTx" presStyleLbl="revTx" presStyleIdx="1" presStyleCnt="9">
        <dgm:presLayoutVars>
          <dgm:bulletEnabled val="1"/>
        </dgm:presLayoutVars>
      </dgm:prSet>
      <dgm:spPr/>
    </dgm:pt>
    <dgm:pt modelId="{61AB35A1-3C78-422C-8507-2DB7761B5104}" type="pres">
      <dgm:prSet presAssocID="{EEE5C2A5-C250-43CA-8674-8735A1B224F9}" presName="space" presStyleCnt="0"/>
      <dgm:spPr/>
    </dgm:pt>
    <dgm:pt modelId="{80908F43-C822-43AA-8B13-08D69A091FC9}" type="pres">
      <dgm:prSet presAssocID="{DC455503-9DD2-4011-B059-3488BE9FC037}" presName="linV" presStyleCnt="0"/>
      <dgm:spPr/>
    </dgm:pt>
    <dgm:pt modelId="{01B3912D-B176-4478-A082-D985F7144A76}" type="pres">
      <dgm:prSet presAssocID="{DC455503-9DD2-4011-B059-3488BE9FC037}" presName="spVertical1" presStyleCnt="0"/>
      <dgm:spPr/>
    </dgm:pt>
    <dgm:pt modelId="{51154A8E-C1AB-47B3-8C8B-3022B197D5EC}" type="pres">
      <dgm:prSet presAssocID="{DC455503-9DD2-4011-B059-3488BE9FC037}" presName="parTx" presStyleLbl="revTx" presStyleIdx="2" presStyleCnt="9">
        <dgm:presLayoutVars>
          <dgm:chMax val="0"/>
          <dgm:chPref val="0"/>
          <dgm:bulletEnabled val="1"/>
        </dgm:presLayoutVars>
      </dgm:prSet>
      <dgm:spPr/>
    </dgm:pt>
    <dgm:pt modelId="{644267A6-EE4B-483C-94BC-CDBE0E8F6026}" type="pres">
      <dgm:prSet presAssocID="{DC455503-9DD2-4011-B059-3488BE9FC037}" presName="spVertical2" presStyleCnt="0"/>
      <dgm:spPr/>
    </dgm:pt>
    <dgm:pt modelId="{D599C6D7-A943-4417-9158-C4E076C0982B}" type="pres">
      <dgm:prSet presAssocID="{DC455503-9DD2-4011-B059-3488BE9FC037}" presName="spVertical3" presStyleCnt="0"/>
      <dgm:spPr/>
    </dgm:pt>
    <dgm:pt modelId="{37B56298-67F8-4B39-8C8D-3C4AA0FDEDA1}" type="pres">
      <dgm:prSet presAssocID="{DC455503-9DD2-4011-B059-3488BE9FC037}" presName="desTx" presStyleLbl="revTx" presStyleIdx="3" presStyleCnt="9">
        <dgm:presLayoutVars>
          <dgm:bulletEnabled val="1"/>
        </dgm:presLayoutVars>
      </dgm:prSet>
      <dgm:spPr/>
    </dgm:pt>
    <dgm:pt modelId="{37A009AC-A9E8-4E06-89FD-4D72632AC296}" type="pres">
      <dgm:prSet presAssocID="{6E0967F5-D61E-4709-B911-0C4275EFF28C}" presName="space" presStyleCnt="0"/>
      <dgm:spPr/>
    </dgm:pt>
    <dgm:pt modelId="{82DE2360-D289-46B1-9C6C-794390198F0B}" type="pres">
      <dgm:prSet presAssocID="{B2207DDD-BF84-4E65-93D4-3E57A210E3E7}" presName="linV" presStyleCnt="0"/>
      <dgm:spPr/>
    </dgm:pt>
    <dgm:pt modelId="{2D498FA6-7BA4-4075-93F2-484F01FD2BA0}" type="pres">
      <dgm:prSet presAssocID="{B2207DDD-BF84-4E65-93D4-3E57A210E3E7}" presName="spVertical1" presStyleCnt="0"/>
      <dgm:spPr/>
    </dgm:pt>
    <dgm:pt modelId="{EDB7C39A-32EC-402D-8B7C-FBF848E69543}" type="pres">
      <dgm:prSet presAssocID="{B2207DDD-BF84-4E65-93D4-3E57A210E3E7}" presName="parTx" presStyleLbl="revTx" presStyleIdx="4" presStyleCnt="9">
        <dgm:presLayoutVars>
          <dgm:chMax val="0"/>
          <dgm:chPref val="0"/>
          <dgm:bulletEnabled val="1"/>
        </dgm:presLayoutVars>
      </dgm:prSet>
      <dgm:spPr/>
    </dgm:pt>
    <dgm:pt modelId="{2A2B1D35-5CFF-4714-8158-BCA7D36A02C8}" type="pres">
      <dgm:prSet presAssocID="{B2207DDD-BF84-4E65-93D4-3E57A210E3E7}" presName="spVertical2" presStyleCnt="0"/>
      <dgm:spPr/>
    </dgm:pt>
    <dgm:pt modelId="{72E5AE05-16D2-438F-8496-D83957A7F90E}" type="pres">
      <dgm:prSet presAssocID="{B2207DDD-BF84-4E65-93D4-3E57A210E3E7}" presName="spVertical3" presStyleCnt="0"/>
      <dgm:spPr/>
    </dgm:pt>
    <dgm:pt modelId="{2C2A773D-DBFF-46CB-9DE7-2D0809982EF7}" type="pres">
      <dgm:prSet presAssocID="{B2207DDD-BF84-4E65-93D4-3E57A210E3E7}" presName="desTx" presStyleLbl="revTx" presStyleIdx="5" presStyleCnt="9">
        <dgm:presLayoutVars>
          <dgm:bulletEnabled val="1"/>
        </dgm:presLayoutVars>
      </dgm:prSet>
      <dgm:spPr/>
    </dgm:pt>
    <dgm:pt modelId="{C122126D-F08D-4A34-B547-BD153A44BDFD}" type="pres">
      <dgm:prSet presAssocID="{86E5BF11-244B-4371-8811-446F37012357}" presName="space" presStyleCnt="0"/>
      <dgm:spPr/>
    </dgm:pt>
    <dgm:pt modelId="{F48DDD68-65B7-46D3-BF74-49E82F037B92}" type="pres">
      <dgm:prSet presAssocID="{5D890E24-9106-433F-83D7-24F6D84D0C3F}" presName="linV" presStyleCnt="0"/>
      <dgm:spPr/>
    </dgm:pt>
    <dgm:pt modelId="{6B241AB2-83C3-40A2-B645-CFA8FB9F11D9}" type="pres">
      <dgm:prSet presAssocID="{5D890E24-9106-433F-83D7-24F6D84D0C3F}" presName="spVertical1" presStyleCnt="0"/>
      <dgm:spPr/>
    </dgm:pt>
    <dgm:pt modelId="{A6EC1391-E15C-48A8-951E-B2AECF2EA714}" type="pres">
      <dgm:prSet presAssocID="{5D890E24-9106-433F-83D7-24F6D84D0C3F}" presName="parTx" presStyleLbl="revTx" presStyleIdx="6" presStyleCnt="9">
        <dgm:presLayoutVars>
          <dgm:chMax val="0"/>
          <dgm:chPref val="0"/>
          <dgm:bulletEnabled val="1"/>
        </dgm:presLayoutVars>
      </dgm:prSet>
      <dgm:spPr/>
    </dgm:pt>
    <dgm:pt modelId="{89F2450F-901A-4766-8805-46F7EA5CDDFD}" type="pres">
      <dgm:prSet presAssocID="{5D890E24-9106-433F-83D7-24F6D84D0C3F}" presName="spVertical2" presStyleCnt="0"/>
      <dgm:spPr/>
    </dgm:pt>
    <dgm:pt modelId="{3F79FDE3-182E-4E65-8854-F85AF71354C8}" type="pres">
      <dgm:prSet presAssocID="{5D890E24-9106-433F-83D7-24F6D84D0C3F}" presName="spVertical3" presStyleCnt="0"/>
      <dgm:spPr/>
    </dgm:pt>
    <dgm:pt modelId="{193E4987-E25E-40F2-B3D9-41798CA3973A}" type="pres">
      <dgm:prSet presAssocID="{5D890E24-9106-433F-83D7-24F6D84D0C3F}" presName="desTx" presStyleLbl="revTx" presStyleIdx="7" presStyleCnt="9">
        <dgm:presLayoutVars>
          <dgm:bulletEnabled val="1"/>
        </dgm:presLayoutVars>
      </dgm:prSet>
      <dgm:spPr/>
    </dgm:pt>
    <dgm:pt modelId="{501E3E57-F642-4ADE-A932-3C46678AAB8D}" type="pres">
      <dgm:prSet presAssocID="{4D1FB04B-F168-4EA6-A9AC-E889D6690B57}" presName="space" presStyleCnt="0"/>
      <dgm:spPr/>
    </dgm:pt>
    <dgm:pt modelId="{6EC52AFE-D303-4FE6-88B5-968892ED708A}" type="pres">
      <dgm:prSet presAssocID="{8F360052-A1AF-4C43-9CA6-742FFF1B4126}" presName="linV" presStyleCnt="0"/>
      <dgm:spPr/>
    </dgm:pt>
    <dgm:pt modelId="{A7EBDA19-CD6A-46EA-8E65-E476658CAFEA}" type="pres">
      <dgm:prSet presAssocID="{8F360052-A1AF-4C43-9CA6-742FFF1B4126}" presName="spVertical1" presStyleCnt="0"/>
      <dgm:spPr/>
    </dgm:pt>
    <dgm:pt modelId="{57118E9B-661A-4E86-8937-9A7B66E52FC2}" type="pres">
      <dgm:prSet presAssocID="{8F360052-A1AF-4C43-9CA6-742FFF1B4126}" presName="parTx" presStyleLbl="revTx" presStyleIdx="8" presStyleCnt="9">
        <dgm:presLayoutVars>
          <dgm:chMax val="0"/>
          <dgm:chPref val="0"/>
          <dgm:bulletEnabled val="1"/>
        </dgm:presLayoutVars>
      </dgm:prSet>
      <dgm:spPr/>
    </dgm:pt>
    <dgm:pt modelId="{0322EF7F-E9DB-4BA0-AF04-86CD04088162}" type="pres">
      <dgm:prSet presAssocID="{8F360052-A1AF-4C43-9CA6-742FFF1B4126}" presName="spVertical2" presStyleCnt="0"/>
      <dgm:spPr/>
    </dgm:pt>
    <dgm:pt modelId="{BDD0EF6F-C900-4C34-AC82-371820C59623}" type="pres">
      <dgm:prSet presAssocID="{8F360052-A1AF-4C43-9CA6-742FFF1B4126}" presName="spVertical3" presStyleCnt="0"/>
      <dgm:spPr/>
    </dgm:pt>
    <dgm:pt modelId="{3CBB4DD3-3C71-4F39-8D14-9D2AE07AB47B}" type="pres">
      <dgm:prSet presAssocID="{74FB6538-052D-400E-92C0-66DD6017C4C4}" presName="padding2" presStyleCnt="0"/>
      <dgm:spPr/>
    </dgm:pt>
    <dgm:pt modelId="{2AA872A3-26F5-4A38-BA53-FC4F91E569ED}" type="pres">
      <dgm:prSet presAssocID="{74FB6538-052D-400E-92C0-66DD6017C4C4}" presName="negArrow" presStyleCnt="0"/>
      <dgm:spPr/>
    </dgm:pt>
    <dgm:pt modelId="{7EAA3691-47D6-4088-BCF7-71E5906533F6}" type="pres">
      <dgm:prSet presAssocID="{74FB6538-052D-400E-92C0-66DD6017C4C4}" presName="backgroundArrow" presStyleLbl="node1" presStyleIdx="0" presStyleCnt="1"/>
      <dgm:spPr/>
    </dgm:pt>
  </dgm:ptLst>
  <dgm:cxnLst>
    <dgm:cxn modelId="{0FE0BE01-3D34-49AD-9F02-A3E8F78A0A60}" srcId="{5D890E24-9106-433F-83D7-24F6D84D0C3F}" destId="{D03FA130-F827-4295-8218-BC5A657DD64A}" srcOrd="0" destOrd="0" parTransId="{2538DC2C-3C94-4DF5-B5D6-23036C7474D3}" sibTransId="{0385EAD1-4EC9-4017-95EB-14B2B4CFCA14}"/>
    <dgm:cxn modelId="{9D31AB70-BC7F-499E-BFF9-D58F33F555F5}" srcId="{DC455503-9DD2-4011-B059-3488BE9FC037}" destId="{25A13DCE-2D11-44F5-9200-384FF8722F9F}" srcOrd="1" destOrd="0" parTransId="{825519A9-9727-4643-AA29-D574BCCCAFE6}" sibTransId="{B81BB868-7433-43A5-8B90-BB57639FC1F8}"/>
    <dgm:cxn modelId="{F18B5A08-8CAD-4A90-8AF0-03928D267FC3}" type="presOf" srcId="{DC455503-9DD2-4011-B059-3488BE9FC037}" destId="{51154A8E-C1AB-47B3-8C8B-3022B197D5EC}" srcOrd="0" destOrd="0" presId="urn:microsoft.com/office/officeart/2005/8/layout/hProcess3"/>
    <dgm:cxn modelId="{A43FB572-5FA9-46D3-82E1-E6AE11C1F3B0}" srcId="{74FB6538-052D-400E-92C0-66DD6017C4C4}" destId="{DC455503-9DD2-4011-B059-3488BE9FC037}" srcOrd="1" destOrd="0" parTransId="{E37B56D1-67F7-4C13-8797-FBFA884591FF}" sibTransId="{6E0967F5-D61E-4709-B911-0C4275EFF28C}"/>
    <dgm:cxn modelId="{03123FA9-8CD9-4D5E-9692-340F17DBA9B8}" type="presOf" srcId="{4DB54652-D99A-47D3-91DC-74AFCCD3DFE6}" destId="{2C2A773D-DBFF-46CB-9DE7-2D0809982EF7}" srcOrd="0" destOrd="1" presId="urn:microsoft.com/office/officeart/2005/8/layout/hProcess3"/>
    <dgm:cxn modelId="{D3CD5C70-1F7C-4AB3-ACA3-65E815288152}" srcId="{DC455503-9DD2-4011-B059-3488BE9FC037}" destId="{FB611526-150C-4D3B-96D7-B29667690910}" srcOrd="2" destOrd="0" parTransId="{E703C08B-77F8-4ED7-8E46-9FF3213B7260}" sibTransId="{DB73F718-5E4B-42C7-8150-0EB19D7A83D6}"/>
    <dgm:cxn modelId="{E27AC675-26DD-4E0A-AF17-AE3F8C09D5DC}" srcId="{74FB6538-052D-400E-92C0-66DD6017C4C4}" destId="{C09DA22B-D349-46B3-BCE8-0EE29F29C2BE}" srcOrd="0" destOrd="0" parTransId="{2CE6E9C0-AA8F-4B52-A4C3-273EF39ACB58}" sibTransId="{EEE5C2A5-C250-43CA-8674-8735A1B224F9}"/>
    <dgm:cxn modelId="{1B00656C-3438-492A-8D26-53E293464D08}" srcId="{C09DA22B-D349-46B3-BCE8-0EE29F29C2BE}" destId="{B56661BD-09AE-4E30-9880-1E622B491DAE}" srcOrd="1" destOrd="0" parTransId="{B4987075-7ADB-4832-A39B-A07C3B820866}" sibTransId="{4BAF6B44-DB14-4E98-9CD1-883501064C67}"/>
    <dgm:cxn modelId="{ED405D5F-E40F-49A4-A89D-0BC82192A153}" srcId="{B2207DDD-BF84-4E65-93D4-3E57A210E3E7}" destId="{83F9E1A9-3D81-4BB7-872F-BB1BF859679C}" srcOrd="2" destOrd="0" parTransId="{FACA1818-39DF-47B7-A9F9-AC26E2F3BE68}" sibTransId="{418BE4C6-2E51-4736-A7FE-CA71BB4832DB}"/>
    <dgm:cxn modelId="{4DBA36D0-A3F6-4BF5-9560-2C87CE0E7FF9}" type="presOf" srcId="{7CB454F9-F4B2-48F6-9E55-AA5C8B920E0B}" destId="{37B56298-67F8-4B39-8C8D-3C4AA0FDEDA1}" srcOrd="0" destOrd="3" presId="urn:microsoft.com/office/officeart/2005/8/layout/hProcess3"/>
    <dgm:cxn modelId="{D78AA8D9-7865-4F93-9FDC-1316849A700C}" type="presOf" srcId="{8F360052-A1AF-4C43-9CA6-742FFF1B4126}" destId="{57118E9B-661A-4E86-8937-9A7B66E52FC2}" srcOrd="0" destOrd="0" presId="urn:microsoft.com/office/officeart/2005/8/layout/hProcess3"/>
    <dgm:cxn modelId="{72AB70F9-EE7E-488E-B0FB-40F670B4F070}" type="presOf" srcId="{5D890E24-9106-433F-83D7-24F6D84D0C3F}" destId="{A6EC1391-E15C-48A8-951E-B2AECF2EA714}" srcOrd="0" destOrd="0" presId="urn:microsoft.com/office/officeart/2005/8/layout/hProcess3"/>
    <dgm:cxn modelId="{3084B5A1-3D10-45B7-9192-97CF2315E752}" type="presOf" srcId="{B2207DDD-BF84-4E65-93D4-3E57A210E3E7}" destId="{EDB7C39A-32EC-402D-8B7C-FBF848E69543}" srcOrd="0" destOrd="0" presId="urn:microsoft.com/office/officeart/2005/8/layout/hProcess3"/>
    <dgm:cxn modelId="{E6C78341-3AA9-4E62-BEB6-6F7EC1ED484F}" srcId="{DC455503-9DD2-4011-B059-3488BE9FC037}" destId="{7CB454F9-F4B2-48F6-9E55-AA5C8B920E0B}" srcOrd="3" destOrd="0" parTransId="{AECE1817-6C38-4634-88E4-4C8E18502C2B}" sibTransId="{C92EE191-C07A-4C66-9F5C-093E56377725}"/>
    <dgm:cxn modelId="{3FCC886A-D9B4-4593-88EF-FE36823756ED}" srcId="{B2207DDD-BF84-4E65-93D4-3E57A210E3E7}" destId="{4DB54652-D99A-47D3-91DC-74AFCCD3DFE6}" srcOrd="1" destOrd="0" parTransId="{7054B0E4-7370-47AD-8AA7-0C8DC7D3156D}" sibTransId="{ED3C8E03-D45D-48A3-8BB1-AE0A460C96C4}"/>
    <dgm:cxn modelId="{CB153614-E9F6-4FA3-8BD1-305CFDA28CB5}" type="presOf" srcId="{D03FA130-F827-4295-8218-BC5A657DD64A}" destId="{193E4987-E25E-40F2-B3D9-41798CA3973A}" srcOrd="0" destOrd="0" presId="urn:microsoft.com/office/officeart/2005/8/layout/hProcess3"/>
    <dgm:cxn modelId="{1C101A64-69D3-4A3A-A0F5-29ADDA6B03AD}" srcId="{C09DA22B-D349-46B3-BCE8-0EE29F29C2BE}" destId="{C6458A6C-738E-4758-B505-E03B66ACBAAC}" srcOrd="2" destOrd="0" parTransId="{88197611-33F7-4617-BECE-54C8DA74305D}" sibTransId="{192F2398-BCBD-49B6-A347-22FB8712FE10}"/>
    <dgm:cxn modelId="{272D6FF0-69B9-4C32-8B33-DEB75ABB8F32}" srcId="{B2207DDD-BF84-4E65-93D4-3E57A210E3E7}" destId="{6111DF32-0E5B-417E-8AFB-62E3DA60EA56}" srcOrd="0" destOrd="0" parTransId="{24BE89B5-BFF6-49F1-B1E1-07CA5D4DD3D2}" sibTransId="{F48C46E8-E54C-4E0F-865C-CAB96DF8E514}"/>
    <dgm:cxn modelId="{D37FA7D1-F133-4E40-8EF5-F84E4CD50C9C}" type="presOf" srcId="{B56661BD-09AE-4E30-9880-1E622B491DAE}" destId="{77515C91-53BB-4CF9-A0AB-5E00FF66640E}" srcOrd="0" destOrd="1" presId="urn:microsoft.com/office/officeart/2005/8/layout/hProcess3"/>
    <dgm:cxn modelId="{EB01DCA5-B906-45C5-B90A-BB79239573C5}" type="presOf" srcId="{83F9E1A9-3D81-4BB7-872F-BB1BF859679C}" destId="{2C2A773D-DBFF-46CB-9DE7-2D0809982EF7}" srcOrd="0" destOrd="2" presId="urn:microsoft.com/office/officeart/2005/8/layout/hProcess3"/>
    <dgm:cxn modelId="{9DE38442-B487-4A7C-AA3B-7C78D6EED559}" srcId="{5D890E24-9106-433F-83D7-24F6D84D0C3F}" destId="{5DD8D99C-3880-4AEB-997A-437039803E51}" srcOrd="2" destOrd="0" parTransId="{F5C1DC02-B423-4613-81A7-6442530153C9}" sibTransId="{7727CC96-7BBB-4F1E-A1E9-91C22CC0B057}"/>
    <dgm:cxn modelId="{EAD3A4D5-0D32-4EFA-9EAA-B199A0ADABF3}" srcId="{74FB6538-052D-400E-92C0-66DD6017C4C4}" destId="{5D890E24-9106-433F-83D7-24F6D84D0C3F}" srcOrd="3" destOrd="0" parTransId="{561CA534-AF57-4068-891A-2880511125E8}" sibTransId="{4D1FB04B-F168-4EA6-A9AC-E889D6690B57}"/>
    <dgm:cxn modelId="{5BE8F75C-C9C8-4767-94F5-07298C62AD01}" srcId="{C09DA22B-D349-46B3-BCE8-0EE29F29C2BE}" destId="{E3FB3245-3587-4143-9E70-C51552F8BD29}" srcOrd="0" destOrd="0" parTransId="{5EAF8866-7AD2-4FC8-8ABD-849C13382DAC}" sibTransId="{C2470C88-87D1-462F-9756-BDF887652DD6}"/>
    <dgm:cxn modelId="{9A7E46F0-847C-4ADB-A132-B0D9F5334E4C}" type="presOf" srcId="{E3FB3245-3587-4143-9E70-C51552F8BD29}" destId="{77515C91-53BB-4CF9-A0AB-5E00FF66640E}" srcOrd="0" destOrd="0" presId="urn:microsoft.com/office/officeart/2005/8/layout/hProcess3"/>
    <dgm:cxn modelId="{810D76A2-BA0D-4122-82A8-A4214E6BECCE}" type="presOf" srcId="{74FB6538-052D-400E-92C0-66DD6017C4C4}" destId="{61CB25D6-3EDF-4D9B-9921-6EF351763528}" srcOrd="0" destOrd="0" presId="urn:microsoft.com/office/officeart/2005/8/layout/hProcess3"/>
    <dgm:cxn modelId="{D5654A81-EE0B-4515-AFF7-17A21C60E370}" srcId="{DC455503-9DD2-4011-B059-3488BE9FC037}" destId="{1FD96FF2-BAC3-43E1-9C3E-19252A1CA0FB}" srcOrd="0" destOrd="0" parTransId="{881280BB-1CDD-42AD-9FD6-67A1C4B30CD3}" sibTransId="{BCF96ECA-8D2D-44D8-A034-7E40D61A48FD}"/>
    <dgm:cxn modelId="{DFB2614D-9819-43D0-BBA0-A27CCAE5D254}" type="presOf" srcId="{C09DA22B-D349-46B3-BCE8-0EE29F29C2BE}" destId="{2E0F21A7-8822-4A4D-9207-9AC73037E824}" srcOrd="0" destOrd="0" presId="urn:microsoft.com/office/officeart/2005/8/layout/hProcess3"/>
    <dgm:cxn modelId="{04D94354-8527-4F72-AC8E-BEB9593AD945}" type="presOf" srcId="{25A13DCE-2D11-44F5-9200-384FF8722F9F}" destId="{37B56298-67F8-4B39-8C8D-3C4AA0FDEDA1}" srcOrd="0" destOrd="1" presId="urn:microsoft.com/office/officeart/2005/8/layout/hProcess3"/>
    <dgm:cxn modelId="{85AE91D3-C2B1-466A-A2CE-8F7C4DF940C9}" type="presOf" srcId="{5DD8D99C-3880-4AEB-997A-437039803E51}" destId="{193E4987-E25E-40F2-B3D9-41798CA3973A}" srcOrd="0" destOrd="2" presId="urn:microsoft.com/office/officeart/2005/8/layout/hProcess3"/>
    <dgm:cxn modelId="{09207239-8613-401B-819C-8FA0D66C2B78}" type="presOf" srcId="{FB611526-150C-4D3B-96D7-B29667690910}" destId="{37B56298-67F8-4B39-8C8D-3C4AA0FDEDA1}" srcOrd="0" destOrd="2" presId="urn:microsoft.com/office/officeart/2005/8/layout/hProcess3"/>
    <dgm:cxn modelId="{8EF75D55-DD59-4086-B614-B9BDA513B4FE}" srcId="{74FB6538-052D-400E-92C0-66DD6017C4C4}" destId="{B2207DDD-BF84-4E65-93D4-3E57A210E3E7}" srcOrd="2" destOrd="0" parTransId="{7637F98E-BC1E-4D6F-9350-CD556C5F4763}" sibTransId="{86E5BF11-244B-4371-8811-446F37012357}"/>
    <dgm:cxn modelId="{B124BB56-BE0D-4B96-AEFC-3A1703BA7144}" type="presOf" srcId="{6111DF32-0E5B-417E-8AFB-62E3DA60EA56}" destId="{2C2A773D-DBFF-46CB-9DE7-2D0809982EF7}" srcOrd="0" destOrd="0" presId="urn:microsoft.com/office/officeart/2005/8/layout/hProcess3"/>
    <dgm:cxn modelId="{D4BED815-83F5-4FFF-88E4-6CCBD5AB6D40}" type="presOf" srcId="{1FD96FF2-BAC3-43E1-9C3E-19252A1CA0FB}" destId="{37B56298-67F8-4B39-8C8D-3C4AA0FDEDA1}" srcOrd="0" destOrd="0" presId="urn:microsoft.com/office/officeart/2005/8/layout/hProcess3"/>
    <dgm:cxn modelId="{ACA0F792-E2E2-40C2-9BA0-FC0EF36119D7}" srcId="{74FB6538-052D-400E-92C0-66DD6017C4C4}" destId="{8F360052-A1AF-4C43-9CA6-742FFF1B4126}" srcOrd="4" destOrd="0" parTransId="{3F979286-71AA-494D-9BC7-D5849FE1A353}" sibTransId="{0A0E89CE-12DA-45FA-ACD3-94A2BEDF688E}"/>
    <dgm:cxn modelId="{1CBA157E-83FC-4165-BA20-88CFCA9C4343}" type="presOf" srcId="{F819D193-37D5-4702-8BBD-B6B17302065B}" destId="{193E4987-E25E-40F2-B3D9-41798CA3973A}" srcOrd="0" destOrd="1" presId="urn:microsoft.com/office/officeart/2005/8/layout/hProcess3"/>
    <dgm:cxn modelId="{AD2D4EB5-A3B3-4401-9759-306B24697BE0}" type="presOf" srcId="{C6458A6C-738E-4758-B505-E03B66ACBAAC}" destId="{77515C91-53BB-4CF9-A0AB-5E00FF66640E}" srcOrd="0" destOrd="2" presId="urn:microsoft.com/office/officeart/2005/8/layout/hProcess3"/>
    <dgm:cxn modelId="{7E84EF8D-FF8B-427D-B3A5-41E12E8CD2CC}" srcId="{5D890E24-9106-433F-83D7-24F6D84D0C3F}" destId="{F819D193-37D5-4702-8BBD-B6B17302065B}" srcOrd="1" destOrd="0" parTransId="{BEFEA000-C83D-49E2-B2AE-88E0579E613F}" sibTransId="{33C85CC2-9BA3-42FC-AEDB-2DACCECFB0F9}"/>
    <dgm:cxn modelId="{FC9DAF8F-A1A2-4DC3-99C0-1BB988F2DABE}" type="presParOf" srcId="{61CB25D6-3EDF-4D9B-9921-6EF351763528}" destId="{342074B7-376C-4B4B-860A-D494D884402E}" srcOrd="0" destOrd="0" presId="urn:microsoft.com/office/officeart/2005/8/layout/hProcess3"/>
    <dgm:cxn modelId="{AC0B1C09-668C-4799-BD89-99090414D523}" type="presParOf" srcId="{61CB25D6-3EDF-4D9B-9921-6EF351763528}" destId="{B5B4406F-3C57-403A-8A9E-C1D5C97AE321}" srcOrd="1" destOrd="0" presId="urn:microsoft.com/office/officeart/2005/8/layout/hProcess3"/>
    <dgm:cxn modelId="{E9C176DA-DA20-4E1D-B65B-539EB04A82A1}" type="presParOf" srcId="{B5B4406F-3C57-403A-8A9E-C1D5C97AE321}" destId="{57FC91A0-6444-44A7-9488-4E3A31FD2DE8}" srcOrd="0" destOrd="0" presId="urn:microsoft.com/office/officeart/2005/8/layout/hProcess3"/>
    <dgm:cxn modelId="{72CD00AA-60F4-47A2-890F-76BABFF5D28D}" type="presParOf" srcId="{B5B4406F-3C57-403A-8A9E-C1D5C97AE321}" destId="{0FFCFF4A-7DA7-407E-9CA5-A7D9D1D9ACE4}" srcOrd="1" destOrd="0" presId="urn:microsoft.com/office/officeart/2005/8/layout/hProcess3"/>
    <dgm:cxn modelId="{87B72C89-2EB1-4840-A750-9DFF47466CC5}" type="presParOf" srcId="{0FFCFF4A-7DA7-407E-9CA5-A7D9D1D9ACE4}" destId="{225B6D8D-38CF-407E-81A2-9DC5231B6DA0}" srcOrd="0" destOrd="0" presId="urn:microsoft.com/office/officeart/2005/8/layout/hProcess3"/>
    <dgm:cxn modelId="{B70E19CB-EE79-482C-B6DF-F1F873464E9D}" type="presParOf" srcId="{0FFCFF4A-7DA7-407E-9CA5-A7D9D1D9ACE4}" destId="{2E0F21A7-8822-4A4D-9207-9AC73037E824}" srcOrd="1" destOrd="0" presId="urn:microsoft.com/office/officeart/2005/8/layout/hProcess3"/>
    <dgm:cxn modelId="{5F417713-BF37-47E3-B30E-2A6A29408EE4}" type="presParOf" srcId="{0FFCFF4A-7DA7-407E-9CA5-A7D9D1D9ACE4}" destId="{B97B8FE2-735D-4E1B-B38D-5422C40788CD}" srcOrd="2" destOrd="0" presId="urn:microsoft.com/office/officeart/2005/8/layout/hProcess3"/>
    <dgm:cxn modelId="{CEEFED3C-4E30-4F07-9C10-FE663C40E9CF}" type="presParOf" srcId="{0FFCFF4A-7DA7-407E-9CA5-A7D9D1D9ACE4}" destId="{B48E9A1F-47F4-4770-BA88-E9179994DDC4}" srcOrd="3" destOrd="0" presId="urn:microsoft.com/office/officeart/2005/8/layout/hProcess3"/>
    <dgm:cxn modelId="{18A032A7-1F71-4D77-B6BD-FFDE5F6CAA5A}" type="presParOf" srcId="{0FFCFF4A-7DA7-407E-9CA5-A7D9D1D9ACE4}" destId="{77515C91-53BB-4CF9-A0AB-5E00FF66640E}" srcOrd="4" destOrd="0" presId="urn:microsoft.com/office/officeart/2005/8/layout/hProcess3"/>
    <dgm:cxn modelId="{DC76BA75-6803-4545-9568-DB099C14FE79}" type="presParOf" srcId="{B5B4406F-3C57-403A-8A9E-C1D5C97AE321}" destId="{61AB35A1-3C78-422C-8507-2DB7761B5104}" srcOrd="2" destOrd="0" presId="urn:microsoft.com/office/officeart/2005/8/layout/hProcess3"/>
    <dgm:cxn modelId="{0363D3F7-20CB-4415-B763-DDA2054DD8AE}" type="presParOf" srcId="{B5B4406F-3C57-403A-8A9E-C1D5C97AE321}" destId="{80908F43-C822-43AA-8B13-08D69A091FC9}" srcOrd="3" destOrd="0" presId="urn:microsoft.com/office/officeart/2005/8/layout/hProcess3"/>
    <dgm:cxn modelId="{5E650F64-7C3A-4473-AEC7-C149D96538CA}" type="presParOf" srcId="{80908F43-C822-43AA-8B13-08D69A091FC9}" destId="{01B3912D-B176-4478-A082-D985F7144A76}" srcOrd="0" destOrd="0" presId="urn:microsoft.com/office/officeart/2005/8/layout/hProcess3"/>
    <dgm:cxn modelId="{0F5E75F5-E59A-4161-A2BF-797D49922CBA}" type="presParOf" srcId="{80908F43-C822-43AA-8B13-08D69A091FC9}" destId="{51154A8E-C1AB-47B3-8C8B-3022B197D5EC}" srcOrd="1" destOrd="0" presId="urn:microsoft.com/office/officeart/2005/8/layout/hProcess3"/>
    <dgm:cxn modelId="{CA148154-E3B0-4B93-8914-0B6543B08749}" type="presParOf" srcId="{80908F43-C822-43AA-8B13-08D69A091FC9}" destId="{644267A6-EE4B-483C-94BC-CDBE0E8F6026}" srcOrd="2" destOrd="0" presId="urn:microsoft.com/office/officeart/2005/8/layout/hProcess3"/>
    <dgm:cxn modelId="{F33770FA-278B-4588-ADD5-7EA5305433D1}" type="presParOf" srcId="{80908F43-C822-43AA-8B13-08D69A091FC9}" destId="{D599C6D7-A943-4417-9158-C4E076C0982B}" srcOrd="3" destOrd="0" presId="urn:microsoft.com/office/officeart/2005/8/layout/hProcess3"/>
    <dgm:cxn modelId="{19B6194C-75B4-40E9-9859-5FA197C957C4}" type="presParOf" srcId="{80908F43-C822-43AA-8B13-08D69A091FC9}" destId="{37B56298-67F8-4B39-8C8D-3C4AA0FDEDA1}" srcOrd="4" destOrd="0" presId="urn:microsoft.com/office/officeart/2005/8/layout/hProcess3"/>
    <dgm:cxn modelId="{4F71D1EF-B8C3-425C-9840-9B7518F75282}" type="presParOf" srcId="{B5B4406F-3C57-403A-8A9E-C1D5C97AE321}" destId="{37A009AC-A9E8-4E06-89FD-4D72632AC296}" srcOrd="4" destOrd="0" presId="urn:microsoft.com/office/officeart/2005/8/layout/hProcess3"/>
    <dgm:cxn modelId="{8BF5D741-ECAC-4B1C-92B9-5D47F4D52709}" type="presParOf" srcId="{B5B4406F-3C57-403A-8A9E-C1D5C97AE321}" destId="{82DE2360-D289-46B1-9C6C-794390198F0B}" srcOrd="5" destOrd="0" presId="urn:microsoft.com/office/officeart/2005/8/layout/hProcess3"/>
    <dgm:cxn modelId="{B7F6B2D6-5B7A-494B-BE54-BC720C154964}" type="presParOf" srcId="{82DE2360-D289-46B1-9C6C-794390198F0B}" destId="{2D498FA6-7BA4-4075-93F2-484F01FD2BA0}" srcOrd="0" destOrd="0" presId="urn:microsoft.com/office/officeart/2005/8/layout/hProcess3"/>
    <dgm:cxn modelId="{2822808A-9E83-42CB-86DE-370D2C836E62}" type="presParOf" srcId="{82DE2360-D289-46B1-9C6C-794390198F0B}" destId="{EDB7C39A-32EC-402D-8B7C-FBF848E69543}" srcOrd="1" destOrd="0" presId="urn:microsoft.com/office/officeart/2005/8/layout/hProcess3"/>
    <dgm:cxn modelId="{C2FC5710-831C-43A4-940A-F96DD3746B7D}" type="presParOf" srcId="{82DE2360-D289-46B1-9C6C-794390198F0B}" destId="{2A2B1D35-5CFF-4714-8158-BCA7D36A02C8}" srcOrd="2" destOrd="0" presId="urn:microsoft.com/office/officeart/2005/8/layout/hProcess3"/>
    <dgm:cxn modelId="{E83C7FB9-3D37-49D5-812B-EB1BC389DAD0}" type="presParOf" srcId="{82DE2360-D289-46B1-9C6C-794390198F0B}" destId="{72E5AE05-16D2-438F-8496-D83957A7F90E}" srcOrd="3" destOrd="0" presId="urn:microsoft.com/office/officeart/2005/8/layout/hProcess3"/>
    <dgm:cxn modelId="{C60C44D4-BD28-42B7-8501-41B7D115EC11}" type="presParOf" srcId="{82DE2360-D289-46B1-9C6C-794390198F0B}" destId="{2C2A773D-DBFF-46CB-9DE7-2D0809982EF7}" srcOrd="4" destOrd="0" presId="urn:microsoft.com/office/officeart/2005/8/layout/hProcess3"/>
    <dgm:cxn modelId="{30B00C07-2E01-460A-8D87-5E0DD99D6944}" type="presParOf" srcId="{B5B4406F-3C57-403A-8A9E-C1D5C97AE321}" destId="{C122126D-F08D-4A34-B547-BD153A44BDFD}" srcOrd="6" destOrd="0" presId="urn:microsoft.com/office/officeart/2005/8/layout/hProcess3"/>
    <dgm:cxn modelId="{7F16DA7E-A359-4970-A72D-343C28A7B75A}" type="presParOf" srcId="{B5B4406F-3C57-403A-8A9E-C1D5C97AE321}" destId="{F48DDD68-65B7-46D3-BF74-49E82F037B92}" srcOrd="7" destOrd="0" presId="urn:microsoft.com/office/officeart/2005/8/layout/hProcess3"/>
    <dgm:cxn modelId="{4CCCA1EA-0E7E-4F00-BF43-C899BD54373C}" type="presParOf" srcId="{F48DDD68-65B7-46D3-BF74-49E82F037B92}" destId="{6B241AB2-83C3-40A2-B645-CFA8FB9F11D9}" srcOrd="0" destOrd="0" presId="urn:microsoft.com/office/officeart/2005/8/layout/hProcess3"/>
    <dgm:cxn modelId="{7EA46C6B-F2B6-40F5-BEF3-C60BF79615A3}" type="presParOf" srcId="{F48DDD68-65B7-46D3-BF74-49E82F037B92}" destId="{A6EC1391-E15C-48A8-951E-B2AECF2EA714}" srcOrd="1" destOrd="0" presId="urn:microsoft.com/office/officeart/2005/8/layout/hProcess3"/>
    <dgm:cxn modelId="{1E745948-F59F-49E0-B8FE-2C94F7266227}" type="presParOf" srcId="{F48DDD68-65B7-46D3-BF74-49E82F037B92}" destId="{89F2450F-901A-4766-8805-46F7EA5CDDFD}" srcOrd="2" destOrd="0" presId="urn:microsoft.com/office/officeart/2005/8/layout/hProcess3"/>
    <dgm:cxn modelId="{27D97E3A-368C-43CA-8DE4-4A37222CF60A}" type="presParOf" srcId="{F48DDD68-65B7-46D3-BF74-49E82F037B92}" destId="{3F79FDE3-182E-4E65-8854-F85AF71354C8}" srcOrd="3" destOrd="0" presId="urn:microsoft.com/office/officeart/2005/8/layout/hProcess3"/>
    <dgm:cxn modelId="{B0BE73C4-A3C1-4C98-A4B3-E2911C1A9C0B}" type="presParOf" srcId="{F48DDD68-65B7-46D3-BF74-49E82F037B92}" destId="{193E4987-E25E-40F2-B3D9-41798CA3973A}" srcOrd="4" destOrd="0" presId="urn:microsoft.com/office/officeart/2005/8/layout/hProcess3"/>
    <dgm:cxn modelId="{6BD7419B-08AD-492B-95DE-327146D5D2D2}" type="presParOf" srcId="{B5B4406F-3C57-403A-8A9E-C1D5C97AE321}" destId="{501E3E57-F642-4ADE-A932-3C46678AAB8D}" srcOrd="8" destOrd="0" presId="urn:microsoft.com/office/officeart/2005/8/layout/hProcess3"/>
    <dgm:cxn modelId="{819313BD-5CA9-47E0-8CF7-BA7D92F7D254}" type="presParOf" srcId="{B5B4406F-3C57-403A-8A9E-C1D5C97AE321}" destId="{6EC52AFE-D303-4FE6-88B5-968892ED708A}" srcOrd="9" destOrd="0" presId="urn:microsoft.com/office/officeart/2005/8/layout/hProcess3"/>
    <dgm:cxn modelId="{66CA5FD5-AF2D-4B90-9BFA-CC1FB532960B}" type="presParOf" srcId="{6EC52AFE-D303-4FE6-88B5-968892ED708A}" destId="{A7EBDA19-CD6A-46EA-8E65-E476658CAFEA}" srcOrd="0" destOrd="0" presId="urn:microsoft.com/office/officeart/2005/8/layout/hProcess3"/>
    <dgm:cxn modelId="{4A7FE180-E9DE-4D5A-AD42-0B0E64526979}" type="presParOf" srcId="{6EC52AFE-D303-4FE6-88B5-968892ED708A}" destId="{57118E9B-661A-4E86-8937-9A7B66E52FC2}" srcOrd="1" destOrd="0" presId="urn:microsoft.com/office/officeart/2005/8/layout/hProcess3"/>
    <dgm:cxn modelId="{2D848634-B418-4AAF-9997-FD2720AEB441}" type="presParOf" srcId="{6EC52AFE-D303-4FE6-88B5-968892ED708A}" destId="{0322EF7F-E9DB-4BA0-AF04-86CD04088162}" srcOrd="2" destOrd="0" presId="urn:microsoft.com/office/officeart/2005/8/layout/hProcess3"/>
    <dgm:cxn modelId="{EAB4D8BF-A59B-45D3-8073-C6C84798223D}" type="presParOf" srcId="{6EC52AFE-D303-4FE6-88B5-968892ED708A}" destId="{BDD0EF6F-C900-4C34-AC82-371820C59623}" srcOrd="3" destOrd="0" presId="urn:microsoft.com/office/officeart/2005/8/layout/hProcess3"/>
    <dgm:cxn modelId="{E2761D1F-7511-4C44-A1E3-5BD5C07D8DF2}" type="presParOf" srcId="{B5B4406F-3C57-403A-8A9E-C1D5C97AE321}" destId="{3CBB4DD3-3C71-4F39-8D14-9D2AE07AB47B}" srcOrd="10" destOrd="0" presId="urn:microsoft.com/office/officeart/2005/8/layout/hProcess3"/>
    <dgm:cxn modelId="{C279BBAE-639F-4FB1-91F2-840038A8FEA0}" type="presParOf" srcId="{B5B4406F-3C57-403A-8A9E-C1D5C97AE321}" destId="{2AA872A3-26F5-4A38-BA53-FC4F91E569ED}" srcOrd="11" destOrd="0" presId="urn:microsoft.com/office/officeart/2005/8/layout/hProcess3"/>
    <dgm:cxn modelId="{5CDF3888-CE0A-49FD-B0CC-E856D1B8356C}" type="presParOf" srcId="{B5B4406F-3C57-403A-8A9E-C1D5C97AE321}" destId="{7EAA3691-47D6-4088-BCF7-71E5906533F6}" srcOrd="12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AA3691-47D6-4088-BCF7-71E5906533F6}">
      <dsp:nvSpPr>
        <dsp:cNvPr id="0" name=""/>
        <dsp:cNvSpPr/>
      </dsp:nvSpPr>
      <dsp:spPr>
        <a:xfrm>
          <a:off x="0" y="872409"/>
          <a:ext cx="9144000" cy="2278462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118E9B-661A-4E86-8937-9A7B66E52FC2}">
      <dsp:nvSpPr>
        <dsp:cNvPr id="0" name=""/>
        <dsp:cNvSpPr/>
      </dsp:nvSpPr>
      <dsp:spPr>
        <a:xfrm>
          <a:off x="6937027" y="1442024"/>
          <a:ext cx="1292572" cy="113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2880" rIns="0" bIns="1828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Selección final</a:t>
          </a:r>
          <a:endParaRPr lang="es-MX" sz="1800" kern="1200" dirty="0"/>
        </a:p>
      </dsp:txBody>
      <dsp:txXfrm>
        <a:off x="6937027" y="1442024"/>
        <a:ext cx="1292572" cy="1139231"/>
      </dsp:txXfrm>
    </dsp:sp>
    <dsp:sp modelId="{193E4987-E25E-40F2-B3D9-41798CA3973A}">
      <dsp:nvSpPr>
        <dsp:cNvPr id="0" name=""/>
        <dsp:cNvSpPr/>
      </dsp:nvSpPr>
      <dsp:spPr>
        <a:xfrm>
          <a:off x="5385941" y="2695179"/>
          <a:ext cx="1292572" cy="3417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Haga un cuestionario para identificar los servicios que ofrecen.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Entreviste a las 3 mejores.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Haga de la entrevista a manera de lo posible una </a:t>
          </a:r>
          <a:r>
            <a:rPr lang="es-MX" sz="1400" kern="1200" dirty="0" err="1" smtClean="0"/>
            <a:t>sesion</a:t>
          </a:r>
          <a:r>
            <a:rPr lang="es-MX" sz="1400" kern="1200" dirty="0" smtClean="0"/>
            <a:t> de trabajo, a manera de ver como trabaja la agencia.</a:t>
          </a:r>
          <a:endParaRPr lang="es-MX" sz="1400" kern="1200" dirty="0"/>
        </a:p>
      </dsp:txBody>
      <dsp:txXfrm>
        <a:off x="5385941" y="2695179"/>
        <a:ext cx="1292572" cy="3417187"/>
      </dsp:txXfrm>
    </dsp:sp>
    <dsp:sp modelId="{A6EC1391-E15C-48A8-951E-B2AECF2EA714}">
      <dsp:nvSpPr>
        <dsp:cNvPr id="0" name=""/>
        <dsp:cNvSpPr/>
      </dsp:nvSpPr>
      <dsp:spPr>
        <a:xfrm>
          <a:off x="5385941" y="1442024"/>
          <a:ext cx="1292572" cy="113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2880" rIns="0" bIns="1828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Contactar las agencias</a:t>
          </a:r>
          <a:endParaRPr lang="es-MX" sz="1800" kern="1200" dirty="0"/>
        </a:p>
      </dsp:txBody>
      <dsp:txXfrm>
        <a:off x="5385941" y="1442024"/>
        <a:ext cx="1292572" cy="1139231"/>
      </dsp:txXfrm>
    </dsp:sp>
    <dsp:sp modelId="{2C2A773D-DBFF-46CB-9DE7-2D0809982EF7}">
      <dsp:nvSpPr>
        <dsp:cNvPr id="0" name=""/>
        <dsp:cNvSpPr/>
      </dsp:nvSpPr>
      <dsp:spPr>
        <a:xfrm>
          <a:off x="3834854" y="2695179"/>
          <a:ext cx="1292572" cy="3417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Evalué el equipo de trabajo que va trabajar con usted (sin importar el tamaño de agencia)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Revise su estabilidad financiera y como paga esta a los medios.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Revisar el nivel de conquista/ perdida de clientes.</a:t>
          </a:r>
          <a:endParaRPr lang="es-MX" sz="1400" kern="1200" dirty="0"/>
        </a:p>
      </dsp:txBody>
      <dsp:txXfrm>
        <a:off x="3834854" y="2695179"/>
        <a:ext cx="1292572" cy="3417187"/>
      </dsp:txXfrm>
    </dsp:sp>
    <dsp:sp modelId="{EDB7C39A-32EC-402D-8B7C-FBF848E69543}">
      <dsp:nvSpPr>
        <dsp:cNvPr id="0" name=""/>
        <dsp:cNvSpPr/>
      </dsp:nvSpPr>
      <dsp:spPr>
        <a:xfrm>
          <a:off x="3834854" y="1442024"/>
          <a:ext cx="1292572" cy="113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2880" rIns="0" bIns="1828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Identificación de candidatos</a:t>
          </a:r>
          <a:endParaRPr lang="es-MX" sz="1800" kern="1200" dirty="0"/>
        </a:p>
      </dsp:txBody>
      <dsp:txXfrm>
        <a:off x="3834854" y="1442024"/>
        <a:ext cx="1292572" cy="1139231"/>
      </dsp:txXfrm>
    </dsp:sp>
    <dsp:sp modelId="{37B56298-67F8-4B39-8C8D-3C4AA0FDEDA1}">
      <dsp:nvSpPr>
        <dsp:cNvPr id="0" name=""/>
        <dsp:cNvSpPr/>
      </dsp:nvSpPr>
      <dsp:spPr>
        <a:xfrm>
          <a:off x="2283767" y="2695179"/>
          <a:ext cx="1292572" cy="3417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Ve que nuevos servicios tiene su agencia y que nuevos clientes tienen.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Comunión entre sus necesidades y lo que ofrece la agencia.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400" kern="1200" dirty="0"/>
        </a:p>
      </dsp:txBody>
      <dsp:txXfrm>
        <a:off x="2283767" y="2695179"/>
        <a:ext cx="1292572" cy="3417187"/>
      </dsp:txXfrm>
    </dsp:sp>
    <dsp:sp modelId="{51154A8E-C1AB-47B3-8C8B-3022B197D5EC}">
      <dsp:nvSpPr>
        <dsp:cNvPr id="0" name=""/>
        <dsp:cNvSpPr/>
      </dsp:nvSpPr>
      <dsp:spPr>
        <a:xfrm>
          <a:off x="2283767" y="1442024"/>
          <a:ext cx="1292572" cy="113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2880" rIns="0" bIns="1828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Ver agencia actual</a:t>
          </a:r>
          <a:endParaRPr lang="es-MX" sz="1800" kern="1200" dirty="0"/>
        </a:p>
      </dsp:txBody>
      <dsp:txXfrm>
        <a:off x="2283767" y="1442024"/>
        <a:ext cx="1292572" cy="1139231"/>
      </dsp:txXfrm>
    </dsp:sp>
    <dsp:sp modelId="{77515C91-53BB-4CF9-A0AB-5E00FF66640E}">
      <dsp:nvSpPr>
        <dsp:cNvPr id="0" name=""/>
        <dsp:cNvSpPr/>
      </dsp:nvSpPr>
      <dsp:spPr>
        <a:xfrm>
          <a:off x="732680" y="2695179"/>
          <a:ext cx="1292572" cy="3417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Definir las necesidades de la empresa por escrito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Reconsiderar los servicios que se requieren 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Definir las actividades internas y externas</a:t>
          </a:r>
          <a:endParaRPr lang="es-MX" sz="1400" kern="1200" dirty="0"/>
        </a:p>
      </dsp:txBody>
      <dsp:txXfrm>
        <a:off x="732680" y="2695179"/>
        <a:ext cx="1292572" cy="3417187"/>
      </dsp:txXfrm>
    </dsp:sp>
    <dsp:sp modelId="{2E0F21A7-8822-4A4D-9207-9AC73037E824}">
      <dsp:nvSpPr>
        <dsp:cNvPr id="0" name=""/>
        <dsp:cNvSpPr/>
      </dsp:nvSpPr>
      <dsp:spPr>
        <a:xfrm>
          <a:off x="732680" y="1442024"/>
          <a:ext cx="1292572" cy="113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2880" rIns="0" bIns="1828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Defina sus necesidades</a:t>
          </a:r>
          <a:endParaRPr lang="es-MX" sz="1800" kern="1200" dirty="0"/>
        </a:p>
      </dsp:txBody>
      <dsp:txXfrm>
        <a:off x="732680" y="1442024"/>
        <a:ext cx="1292572" cy="11392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4E96-6AF5-4AFD-8BB3-ABB1A95DCA58}" type="datetimeFigureOut">
              <a:rPr lang="es-MX" smtClean="0"/>
              <a:t>15/06/2013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614A-3F11-462D-9D6A-4E99889D8F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1111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4E96-6AF5-4AFD-8BB3-ABB1A95DCA58}" type="datetimeFigureOut">
              <a:rPr lang="es-MX" smtClean="0"/>
              <a:t>15/06/2013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614A-3F11-462D-9D6A-4E99889D8F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0292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4E96-6AF5-4AFD-8BB3-ABB1A95DCA58}" type="datetimeFigureOut">
              <a:rPr lang="es-MX" smtClean="0"/>
              <a:t>15/06/2013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614A-3F11-462D-9D6A-4E99889D8F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4583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4E96-6AF5-4AFD-8BB3-ABB1A95DCA58}" type="datetimeFigureOut">
              <a:rPr lang="es-MX" smtClean="0"/>
              <a:t>15/06/2013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614A-3F11-462D-9D6A-4E99889D8F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6033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4E96-6AF5-4AFD-8BB3-ABB1A95DCA58}" type="datetimeFigureOut">
              <a:rPr lang="es-MX" smtClean="0"/>
              <a:t>15/06/2013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614A-3F11-462D-9D6A-4E99889D8F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8934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4E96-6AF5-4AFD-8BB3-ABB1A95DCA58}" type="datetimeFigureOut">
              <a:rPr lang="es-MX" smtClean="0"/>
              <a:t>15/06/2013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614A-3F11-462D-9D6A-4E99889D8F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6835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4E96-6AF5-4AFD-8BB3-ABB1A95DCA58}" type="datetimeFigureOut">
              <a:rPr lang="es-MX" smtClean="0"/>
              <a:t>15/06/2013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614A-3F11-462D-9D6A-4E99889D8F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5252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4E96-6AF5-4AFD-8BB3-ABB1A95DCA58}" type="datetimeFigureOut">
              <a:rPr lang="es-MX" smtClean="0"/>
              <a:t>15/06/2013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614A-3F11-462D-9D6A-4E99889D8F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6606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4E96-6AF5-4AFD-8BB3-ABB1A95DCA58}" type="datetimeFigureOut">
              <a:rPr lang="es-MX" smtClean="0"/>
              <a:t>15/06/2013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614A-3F11-462D-9D6A-4E99889D8F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9947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4E96-6AF5-4AFD-8BB3-ABB1A95DCA58}" type="datetimeFigureOut">
              <a:rPr lang="es-MX" smtClean="0"/>
              <a:t>15/06/2013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614A-3F11-462D-9D6A-4E99889D8F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3769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4E96-6AF5-4AFD-8BB3-ABB1A95DCA58}" type="datetimeFigureOut">
              <a:rPr lang="es-MX" smtClean="0"/>
              <a:t>15/06/2013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614A-3F11-462D-9D6A-4E99889D8F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264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84E96-6AF5-4AFD-8BB3-ABB1A95DCA58}" type="datetimeFigureOut">
              <a:rPr lang="es-MX" smtClean="0"/>
              <a:t>15/06/2013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B614A-3F11-462D-9D6A-4E99889D8F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550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662895637"/>
              </p:ext>
            </p:extLst>
          </p:nvPr>
        </p:nvGraphicFramePr>
        <p:xfrm>
          <a:off x="108520" y="260648"/>
          <a:ext cx="9144000" cy="698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251520" y="260648"/>
            <a:ext cx="691276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3200" dirty="0" smtClean="0"/>
              <a:t>¿Cómo elegir una agencia?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38135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143</Words>
  <Application>Microsoft Office PowerPoint</Application>
  <PresentationFormat>Presentación en pantalla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C</dc:creator>
  <cp:lastModifiedBy>Sergio C</cp:lastModifiedBy>
  <cp:revision>3</cp:revision>
  <dcterms:created xsi:type="dcterms:W3CDTF">2013-06-15T18:40:06Z</dcterms:created>
  <dcterms:modified xsi:type="dcterms:W3CDTF">2013-06-15T19:14:48Z</dcterms:modified>
</cp:coreProperties>
</file>