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48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004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822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476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537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126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13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65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595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216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966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988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0892C-5870-4336-9661-FC80AA4AD122}" type="datetimeFigureOut">
              <a:rPr lang="es-MX" smtClean="0"/>
              <a:t>15/07/13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86130-DD72-4589-962F-F14DDF5BD3F9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737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0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33664"/>
              </p:ext>
            </p:extLst>
          </p:nvPr>
        </p:nvGraphicFramePr>
        <p:xfrm>
          <a:off x="251520" y="548680"/>
          <a:ext cx="9073008" cy="5477412"/>
        </p:xfrm>
        <a:graphic>
          <a:graphicData uri="http://schemas.openxmlformats.org/drawingml/2006/table">
            <a:tbl>
              <a:tblPr/>
              <a:tblGrid>
                <a:gridCol w="2268252"/>
                <a:gridCol w="2268252"/>
                <a:gridCol w="2268252"/>
                <a:gridCol w="2268252"/>
              </a:tblGrid>
              <a:tr h="2484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Público interno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Empleados de la planta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Objetivos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General.- Comunicar el objetivo de la certificación de la planta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Particulares.- Comunicación de objetivos  y planes de trabajo por área para lograr la certificación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Descripción Situación inicial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Certificación ISO9000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Situación deseable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Conseguir la certificación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4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Medios, acciones y presupuesto (antes)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Depto.  De Calidad y Recursos Humanos, Intranet, Publicaciones impresas internas (revistas, boletines, etc.)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Medios, acciones y presupuesto (por emplear)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«</a:t>
                      </a:r>
                      <a:r>
                        <a:rPr kumimoji="0" 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Taskforce</a:t>
                      </a: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» con los líderes de cada unidad de negocio quienes llevarán el control de la implantación.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Llevar una PMO de entregables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Contratar un consultor para pre-certificación y recomendaciones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Calendario acciones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6 Meses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Criterios de evaluación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Cumplir con </a:t>
                      </a:r>
                      <a:r>
                        <a:rPr kumimoji="0" 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Checklist</a:t>
                      </a: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 por área de certificación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</a:rPr>
                        <a:t>Obtención de certificación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962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Macintosh PowerPoint</Application>
  <PresentationFormat>Presentación en pantalla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md1573</dc:creator>
  <cp:lastModifiedBy>Octavio Islas</cp:lastModifiedBy>
  <cp:revision>1</cp:revision>
  <dcterms:created xsi:type="dcterms:W3CDTF">2013-06-05T01:02:01Z</dcterms:created>
  <dcterms:modified xsi:type="dcterms:W3CDTF">2013-07-15T15:04:36Z</dcterms:modified>
</cp:coreProperties>
</file>