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B4CDE7D-51BD-4B84-8384-6F734242C56B}" type="datetimeFigureOut">
              <a:rPr lang="es-MX" smtClean="0"/>
              <a:t>18/06/2013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863EA17-021A-4755-BB23-FC311E64DAE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La Barbie Mexicana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s-MX" dirty="0" smtClean="0"/>
              <a:t>Mariano Diez Brondo</a:t>
            </a:r>
          </a:p>
          <a:p>
            <a:pPr algn="l"/>
            <a:r>
              <a:rPr lang="es-MX" dirty="0" smtClean="0"/>
              <a:t>A00468014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570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gaconstrucciones.net/images/rascacielos/foto/torre-may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2" y="-1"/>
            <a:ext cx="5132851" cy="684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Elipse"/>
          <p:cNvSpPr/>
          <p:nvPr/>
        </p:nvSpPr>
        <p:spPr>
          <a:xfrm>
            <a:off x="2581637" y="188640"/>
            <a:ext cx="478195" cy="28803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Elipse"/>
          <p:cNvSpPr/>
          <p:nvPr/>
        </p:nvSpPr>
        <p:spPr>
          <a:xfrm>
            <a:off x="3491880" y="620688"/>
            <a:ext cx="5398126" cy="54726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" name="7 Conector recto"/>
          <p:cNvCxnSpPr>
            <a:stCxn id="5" idx="3"/>
            <a:endCxn id="7" idx="2"/>
          </p:cNvCxnSpPr>
          <p:nvPr/>
        </p:nvCxnSpPr>
        <p:spPr>
          <a:xfrm>
            <a:off x="2651667" y="434491"/>
            <a:ext cx="840213" cy="292250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>
            <a:endCxn id="7" idx="0"/>
          </p:cNvCxnSpPr>
          <p:nvPr/>
        </p:nvCxnSpPr>
        <p:spPr>
          <a:xfrm>
            <a:off x="3071773" y="332656"/>
            <a:ext cx="3119170" cy="28803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://ts4.mm.bing.net/th?id=H.4868252001241131&amp;pid=15.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5"/>
          <a:stretch/>
        </p:blipFill>
        <p:spPr bwMode="auto">
          <a:xfrm>
            <a:off x="3472764" y="1250758"/>
            <a:ext cx="5671236" cy="42124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ellatinoamericano.net/img/ARACELY_PRESS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2" t="9615" r="25615" b="70811"/>
          <a:stretch/>
        </p:blipFill>
        <p:spPr bwMode="auto">
          <a:xfrm>
            <a:off x="5436096" y="1077726"/>
            <a:ext cx="2321288" cy="184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Llamada de nube"/>
          <p:cNvSpPr/>
          <p:nvPr/>
        </p:nvSpPr>
        <p:spPr>
          <a:xfrm flipH="1" flipV="1">
            <a:off x="243330" y="4203085"/>
            <a:ext cx="2816502" cy="2520280"/>
          </a:xfrm>
          <a:prstGeom prst="cloudCallout">
            <a:avLst>
              <a:gd name="adj1" fmla="val -147913"/>
              <a:gd name="adj2" fmla="val 150613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4" name="Picture 10" descr="http://ts3.mm.bing.net/th?id=H.4757008058942466&amp;pid=15.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4" y="4912219"/>
            <a:ext cx="2287796" cy="1432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123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Barbie Mexicana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Para mí, la Barbie Mexicana debe ser una mujer exitosa en los negocios, con personalidad impactante y al mismo tiempo, preocupada por su apariencia física.</a:t>
            </a:r>
          </a:p>
          <a:p>
            <a:r>
              <a:rPr lang="es-MX" dirty="0" smtClean="0"/>
              <a:t>Es una mujer que, independiente mente de tener una vida empresarial plena, disfruta de su familia (esposo e hijos), siempre dedicándoles tiempo.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8139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22</TotalTime>
  <Words>65</Words>
  <Application>Microsoft Office PowerPoint</Application>
  <PresentationFormat>Presentación en pantalla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Alta costura</vt:lpstr>
      <vt:lpstr>La Barbie Mexicana</vt:lpstr>
      <vt:lpstr>Presentación de PowerPoint</vt:lpstr>
      <vt:lpstr>Barbie Mexicana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Barbie Mexicana</dc:title>
  <dc:creator>md1573</dc:creator>
  <cp:lastModifiedBy>md1573</cp:lastModifiedBy>
  <cp:revision>3</cp:revision>
  <dcterms:created xsi:type="dcterms:W3CDTF">2013-06-19T01:36:35Z</dcterms:created>
  <dcterms:modified xsi:type="dcterms:W3CDTF">2013-06-19T01:58:42Z</dcterms:modified>
</cp:coreProperties>
</file>