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4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abril 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abril 6,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Internet </a:t>
            </a:r>
            <a:r>
              <a:rPr lang="es-ES" dirty="0" err="1" smtClean="0"/>
              <a:t>world</a:t>
            </a:r>
            <a:r>
              <a:rPr lang="es-ES" dirty="0" smtClean="0"/>
              <a:t> </a:t>
            </a:r>
            <a:r>
              <a:rPr lang="es-ES" dirty="0" err="1" smtClean="0"/>
              <a:t>stats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Penetraci</a:t>
            </a:r>
            <a:r>
              <a:rPr lang="es-ES" dirty="0" smtClean="0"/>
              <a:t>ón y uso por regiones.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140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3-04-06 a las 10.54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78" y="38100"/>
            <a:ext cx="76200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0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3-04-06 a las 10.56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82034"/>
            <a:ext cx="7366000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254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3-04-06 a las 11.12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6541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959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3-04-06 a las 10.57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222"/>
            <a:ext cx="9144000" cy="463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67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3-04-06 a las 10.59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55" y="254000"/>
            <a:ext cx="81661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57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3-04-06 a las 11.09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8" y="462596"/>
            <a:ext cx="8338256" cy="1727448"/>
          </a:xfrm>
          <a:prstGeom prst="rect">
            <a:avLst/>
          </a:prstGeom>
        </p:spPr>
      </p:pic>
      <p:pic>
        <p:nvPicPr>
          <p:cNvPr id="5" name="Imagen 4" descr="Captura de pantalla 2013-04-06 a las 11.27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277" y="2683933"/>
            <a:ext cx="6849843" cy="229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847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Ángulo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Ángulos.thmx</Template>
  <TotalTime>51</TotalTime>
  <Words>9</Words>
  <Application>Microsoft Macintosh PowerPoint</Application>
  <PresentationFormat>Presentación en pantalla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Ángulos</vt:lpstr>
      <vt:lpstr>Internet world stats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world stats</dc:title>
  <dc:creator>MacBook</dc:creator>
  <cp:lastModifiedBy>MacBook</cp:lastModifiedBy>
  <cp:revision>5</cp:revision>
  <dcterms:created xsi:type="dcterms:W3CDTF">2013-04-06T16:52:04Z</dcterms:created>
  <dcterms:modified xsi:type="dcterms:W3CDTF">2013-04-06T17:43:49Z</dcterms:modified>
</cp:coreProperties>
</file>