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0"/>
          <p:cNvSpPr>
            <a:spLocks noGrp="1"/>
          </p:cNvSpPr>
          <p:nvPr>
            <p:ph type="ctrTitle"/>
          </p:nvPr>
        </p:nvSpPr>
        <p:spPr>
          <a:xfrm>
            <a:off x="722376" y="2688336"/>
            <a:ext cx="7772400" cy="3108960"/>
          </a:xfrm>
        </p:spPr>
        <p:txBody>
          <a:bodyPr anchor="t" anchorCtr="0">
            <a:noAutofit/>
          </a:bodyPr>
          <a:lstStyle>
            <a:lvl1pPr algn="ctr">
              <a:defRPr lang="en-US" sz="6200" b="1" cap="none" spc="0" dirty="0" smtClean="0">
                <a:ln w="1905"/>
                <a:gradFill>
                  <a:gsLst>
                    <a:gs pos="0">
                      <a:schemeClr val="tx2">
                        <a:shade val="30000"/>
                        <a:satMod val="255000"/>
                      </a:schemeClr>
                    </a:gs>
                    <a:gs pos="58000">
                      <a:schemeClr val="tx2">
                        <a:tint val="90000"/>
                        <a:satMod val="300000"/>
                      </a:schemeClr>
                    </a:gs>
                    <a:gs pos="100000">
                      <a:schemeClr val="tx2">
                        <a:tint val="80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4" name="Rectangle 26"/>
          <p:cNvSpPr>
            <a:spLocks noGrp="1"/>
          </p:cNvSpPr>
          <p:nvPr>
            <p:ph type="subTitle" idx="1"/>
          </p:nvPr>
        </p:nvSpPr>
        <p:spPr>
          <a:xfrm>
            <a:off x="722376" y="1133856"/>
            <a:ext cx="7772400" cy="1508760"/>
          </a:xfrm>
        </p:spPr>
        <p:txBody>
          <a:bodyPr anchor="b">
            <a:normAutofit/>
          </a:bodyPr>
          <a:lstStyle>
            <a:lvl1pPr marL="0" indent="0" algn="ctr">
              <a:buNone/>
              <a:defRPr lang="en-US" sz="2200" b="0">
                <a:solidFill>
                  <a:schemeClr val="tx2">
                    <a:shade val="5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8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5B7A455A-C021-4174-903B-BD1640103E28}" type="datetimeFigureOut">
              <a:rPr lang="es-MX" smtClean="0"/>
              <a:t>06/04/2013</a:t>
            </a:fld>
            <a:endParaRPr lang="es-MX"/>
          </a:p>
        </p:txBody>
      </p:sp>
      <p:sp>
        <p:nvSpPr>
          <p:cNvPr id="9" name="Rectangle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613A6264-3911-427B-A623-E5C2A3D89636}" type="slidenum">
              <a:rPr lang="es-MX" smtClean="0"/>
              <a:t>‹Nº›</a:t>
            </a:fld>
            <a:endParaRPr lang="es-MX"/>
          </a:p>
        </p:txBody>
      </p:sp>
      <p:sp>
        <p:nvSpPr>
          <p:cNvPr id="25" name="Rectangle 2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455A-C021-4174-903B-BD1640103E28}" type="datetimeFigureOut">
              <a:rPr lang="es-MX" smtClean="0"/>
              <a:t>06/04/2013</a:t>
            </a:fld>
            <a:endParaRPr lang="es-MX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A6264-3911-427B-A623-E5C2A3D8963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690563" y="491696"/>
            <a:ext cx="7762875" cy="5874608"/>
          </a:xfrm>
          <a:prstGeom prst="roundRect">
            <a:avLst>
              <a:gd name="adj" fmla="val 2238"/>
            </a:avLst>
          </a:prstGeom>
          <a:gradFill rotWithShape="1">
            <a:gsLst>
              <a:gs pos="0">
                <a:schemeClr val="bg1">
                  <a:satMod val="300000"/>
                  <a:alpha val="50000"/>
                </a:schemeClr>
              </a:gs>
              <a:gs pos="35000">
                <a:schemeClr val="bg1">
                  <a:satMod val="300000"/>
                  <a:alpha val="87000"/>
                </a:schemeClr>
              </a:gs>
              <a:gs pos="50000">
                <a:schemeClr val="bg1">
                  <a:satMod val="300000"/>
                  <a:alpha val="92000"/>
                </a:schemeClr>
              </a:gs>
              <a:gs pos="60000">
                <a:schemeClr val="bg1">
                  <a:satMod val="300000"/>
                  <a:alpha val="89000"/>
                </a:schemeClr>
              </a:gs>
              <a:gs pos="100000">
                <a:schemeClr val="bg1">
                  <a:satMod val="300000"/>
                  <a:alpha val="55000"/>
                </a:schemeClr>
              </a:gs>
            </a:gsLst>
            <a:lin ang="5400000" scaled="1"/>
          </a:gradFill>
          <a:ln>
            <a:noFill/>
          </a:ln>
          <a:effectLst>
            <a:outerShdw blurRad="63500" dist="45720" dir="5400000" algn="t" rotWithShape="0">
              <a:schemeClr val="bg2">
                <a:shade val="30000"/>
                <a:satMod val="250000"/>
                <a:alpha val="90000"/>
              </a:scheme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500000"/>
            </a:lightRig>
          </a:scene3d>
          <a:sp3d contourW="6350" prstMaterial="powder">
            <a:bevelT w="50800" h="63500"/>
            <a:contourClr>
              <a:schemeClr val="bg2">
                <a:shade val="90000"/>
                <a:lumMod val="55000"/>
              </a:scheme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777240" y="795996"/>
            <a:ext cx="7589520" cy="3112843"/>
          </a:xfrm>
        </p:spPr>
        <p:txBody>
          <a:bodyPr anchor="b">
            <a:normAutofit/>
          </a:bodyPr>
          <a:lstStyle>
            <a:lvl1pPr algn="ctr">
              <a:buNone/>
              <a:defRPr lang="en-US" sz="6200" b="1" cap="none" spc="0" dirty="0">
                <a:ln w="1905"/>
                <a:gradFill>
                  <a:gsLst>
                    <a:gs pos="0">
                      <a:schemeClr val="tx2">
                        <a:shade val="30000"/>
                        <a:satMod val="255000"/>
                      </a:schemeClr>
                    </a:gs>
                    <a:gs pos="58000">
                      <a:schemeClr val="tx2">
                        <a:tint val="90000"/>
                        <a:satMod val="300000"/>
                      </a:schemeClr>
                    </a:gs>
                    <a:gs pos="100000">
                      <a:schemeClr val="tx2">
                        <a:tint val="80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>
          <a:xfrm>
            <a:off x="777240" y="3948552"/>
            <a:ext cx="7589520" cy="1509712"/>
          </a:xfrm>
        </p:spPr>
        <p:txBody>
          <a:bodyPr anchor="t">
            <a:normAutofit/>
          </a:bodyPr>
          <a:lstStyle>
            <a:lvl1pPr indent="0" algn="ctr">
              <a:buNone/>
              <a:defRPr lang="en-US" sz="2200" b="0" smtClean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xfrm>
            <a:off x="762000" y="5958840"/>
            <a:ext cx="2133600" cy="365760"/>
          </a:xfrm>
        </p:spPr>
        <p:txBody>
          <a:bodyPr/>
          <a:lstStyle/>
          <a:p>
            <a:fld id="{5B7A455A-C021-4174-903B-BD1640103E28}" type="datetimeFigureOut">
              <a:rPr lang="es-MX" smtClean="0"/>
              <a:t>06/04/2013</a:t>
            </a:fld>
            <a:endParaRPr lang="es-MX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xfrm>
            <a:off x="3124200" y="5958840"/>
            <a:ext cx="2895600" cy="365760"/>
          </a:xfrm>
        </p:spPr>
        <p:txBody>
          <a:bodyPr/>
          <a:lstStyle/>
          <a:p>
            <a:endParaRPr lang="es-MX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xfrm>
            <a:off x="6248400" y="5958840"/>
            <a:ext cx="2133600" cy="365760"/>
          </a:xfrm>
        </p:spPr>
        <p:txBody>
          <a:bodyPr/>
          <a:lstStyle/>
          <a:p>
            <a:fld id="{613A6264-3911-427B-A623-E5C2A3D89636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455A-C021-4174-903B-BD1640103E28}" type="datetimeFigureOut">
              <a:rPr lang="es-MX" smtClean="0"/>
              <a:t>06/04/2013</a:t>
            </a:fld>
            <a:endParaRPr lang="es-MX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A6264-3911-427B-A623-E5C2A3D8963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 rot="16200000">
            <a:off x="-1965960" y="2785402"/>
            <a:ext cx="5760720" cy="914400"/>
          </a:xfrm>
        </p:spPr>
        <p:txBody>
          <a:bodyPr lIns="91440" rIns="91440" anchor="ctr">
            <a:noAutofit/>
          </a:bodyPr>
          <a:lstStyle>
            <a:lvl1pPr algn="ctr">
              <a:defRPr sz="3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1600200" y="547468"/>
            <a:ext cx="3383280" cy="639762"/>
          </a:xfrm>
          <a:prstGeom prst="roundRect">
            <a:avLst>
              <a:gd name="adj" fmla="val 6772"/>
            </a:avLst>
          </a:prstGeom>
          <a:solidFill>
            <a:schemeClr val="bg1">
              <a:alpha val="55000"/>
            </a:schemeClr>
          </a:solidFill>
          <a:ln w="12700">
            <a:solidFill>
              <a:schemeClr val="bg1"/>
            </a:solidFill>
          </a:ln>
        </p:spPr>
        <p:txBody>
          <a:bodyPr lIns="91440" tIns="91440" rIns="91440" bIns="91440" anchor="ctr">
            <a:noAutofit/>
          </a:bodyPr>
          <a:lstStyle>
            <a:lvl1pPr marL="0" indent="0" algn="l"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1600200" y="1322362"/>
            <a:ext cx="3383280" cy="4800600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5128846" y="547468"/>
            <a:ext cx="3383280" cy="639762"/>
          </a:xfrm>
          <a:prstGeom prst="roundRect">
            <a:avLst>
              <a:gd name="adj" fmla="val 5673"/>
            </a:avLst>
          </a:prstGeom>
          <a:solidFill>
            <a:schemeClr val="bg1">
              <a:alpha val="55000"/>
            </a:schemeClr>
          </a:solidFill>
          <a:ln w="12700">
            <a:solidFill>
              <a:schemeClr val="bg1"/>
            </a:solidFill>
          </a:ln>
        </p:spPr>
        <p:txBody>
          <a:bodyPr lIns="91440" tIns="91440" rIns="91440" bIns="91440" anchor="ctr">
            <a:noAutofit/>
          </a:bodyPr>
          <a:lstStyle>
            <a:lvl1pPr marL="0" indent="0" algn="l"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5128846" y="1322362"/>
            <a:ext cx="3383280" cy="4800600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455A-C021-4174-903B-BD1640103E28}" type="datetimeFigureOut">
              <a:rPr lang="es-MX" smtClean="0"/>
              <a:t>06/04/2013</a:t>
            </a:fld>
            <a:endParaRPr lang="es-MX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>
          <a:xfrm>
            <a:off x="6553200" y="6214404"/>
            <a:ext cx="2133600" cy="365760"/>
          </a:xfrm>
        </p:spPr>
        <p:txBody>
          <a:bodyPr/>
          <a:lstStyle/>
          <a:p>
            <a:fld id="{613A6264-3911-427B-A623-E5C2A3D8963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455A-C021-4174-903B-BD1640103E28}" type="datetimeFigureOut">
              <a:rPr lang="es-MX" smtClean="0"/>
              <a:t>06/04/2013</a:t>
            </a:fld>
            <a:endParaRPr lang="es-MX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A6264-3911-427B-A623-E5C2A3D8963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455A-C021-4174-903B-BD1640103E28}" type="datetimeFigureOut">
              <a:rPr lang="es-MX" smtClean="0"/>
              <a:t>06/04/2013</a:t>
            </a:fld>
            <a:endParaRPr lang="es-MX"/>
          </a:p>
        </p:txBody>
      </p:sp>
      <p:sp>
        <p:nvSpPr>
          <p:cNvPr id="3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A6264-3911-427B-A623-E5C2A3D8963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 rot="16200000">
            <a:off x="-1828801" y="2888565"/>
            <a:ext cx="5486400" cy="914400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>
            <a:lvl1pPr algn="l">
              <a:defRPr sz="2800" b="1">
                <a:solidFill>
                  <a:schemeClr val="tx2"/>
                </a:solidFill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2590800" y="602566"/>
            <a:ext cx="5943600" cy="5486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 rot="16200000">
            <a:off x="-859303" y="2888566"/>
            <a:ext cx="5486400" cy="914400"/>
          </a:xfrm>
        </p:spPr>
        <p:txBody>
          <a:bodyPr lIns="91440" rIns="91440"/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455A-C021-4174-903B-BD1640103E28}" type="datetimeFigureOut">
              <a:rPr lang="es-MX" smtClean="0"/>
              <a:t>06/04/2013</a:t>
            </a:fld>
            <a:endParaRPr lang="es-MX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xfrm>
            <a:off x="6553200" y="6214404"/>
            <a:ext cx="2133600" cy="365760"/>
          </a:xfrm>
        </p:spPr>
        <p:txBody>
          <a:bodyPr/>
          <a:lstStyle/>
          <a:p>
            <a:fld id="{613A6264-3911-427B-A623-E5C2A3D8963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4740812" y="794822"/>
            <a:ext cx="3960051" cy="5294376"/>
          </a:xfrm>
          <a:prstGeom prst="roundRect">
            <a:avLst>
              <a:gd name="adj" fmla="val 3541"/>
            </a:avLst>
          </a:prstGeom>
          <a:solidFill>
            <a:srgbClr val="FFFFFF">
              <a:alpha val="40000"/>
            </a:srgb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5277728" y="3501743"/>
            <a:ext cx="3200400" cy="1143000"/>
          </a:xfrm>
        </p:spPr>
        <p:txBody>
          <a:bodyPr anchor="t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>
            <a:lvl1pPr algn="ctr">
              <a:buNone/>
              <a:defRPr sz="2600" b="1">
                <a:solidFill>
                  <a:schemeClr val="tx2"/>
                </a:solidFill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pic" idx="1"/>
          </p:nvPr>
        </p:nvSpPr>
        <p:spPr>
          <a:xfrm>
            <a:off x="527537" y="821202"/>
            <a:ext cx="4550899" cy="5215597"/>
          </a:xfrm>
          <a:prstGeom prst="roundRect">
            <a:avLst>
              <a:gd name="adj" fmla="val 622"/>
            </a:avLst>
          </a:prstGeom>
          <a:solidFill>
            <a:schemeClr val="bg1">
              <a:lumMod val="85000"/>
            </a:schemeClr>
          </a:solidFill>
          <a:ln w="101600">
            <a:solidFill>
              <a:srgbClr val="FFFFFF"/>
            </a:solidFill>
            <a:miter lim="800000"/>
          </a:ln>
          <a:effectLst>
            <a:outerShdw blurRad="65000" dist="25000" dir="5400000" algn="t" rotWithShape="0">
              <a:schemeClr val="bg2">
                <a:shade val="30000"/>
                <a:satMod val="250000"/>
                <a:alpha val="85000"/>
              </a:schemeClr>
            </a:outerShdw>
          </a:effectLst>
          <a:scene3d>
            <a:camera prst="orthographicFront"/>
            <a:lightRig rig="soft" dir="t">
              <a:rot lat="0" lon="0" rev="20100000"/>
            </a:lightRig>
          </a:scene3d>
          <a:sp3d contourW="3810">
            <a:bevelT w="95250" h="25400"/>
            <a:contourClr>
              <a:schemeClr val="bg2">
                <a:shade val="45000"/>
                <a:satMod val="145000"/>
              </a:schemeClr>
            </a:contourClr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>
            <a:lvl1pPr>
              <a:buNone/>
              <a:defRPr sz="3200">
                <a:solidFill>
                  <a:schemeClr val="tx1"/>
                </a:solidFill>
              </a:defRPr>
            </a:lvl1pPr>
          </a:lstStyle>
          <a:p>
            <a:r>
              <a:rPr lang="es-ES" sz="2000" smtClean="0"/>
              <a:t>Haga clic en el icono para agregar una imagen</a:t>
            </a:r>
            <a:endParaRPr lang="en-US" sz="2000" dirty="0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5277728" y="1600200"/>
            <a:ext cx="3200400" cy="1825343"/>
          </a:xfrm>
        </p:spPr>
        <p:txBody>
          <a:bodyPr bIns="0" anchor="b">
            <a:normAutofit/>
          </a:bodyPr>
          <a:lstStyle>
            <a:lvl1pPr marL="0" marR="0" indent="0" algn="ctr">
              <a:buFontTx/>
              <a:buNone/>
              <a:defRPr sz="1300">
                <a:solidFill>
                  <a:schemeClr val="tx1">
                    <a:tint val="95000"/>
                  </a:schemeClr>
                </a:solidFill>
              </a:defRPr>
            </a:lvl1pPr>
            <a:lvl2pPr marL="460375" marR="0" indent="-112713">
              <a:buFontTx/>
              <a:buNone/>
              <a:defRPr sz="1200"/>
            </a:lvl2pPr>
            <a:lvl3pPr marL="914400" marR="0" indent="-117475">
              <a:buFontTx/>
              <a:buNone/>
              <a:defRPr sz="1000"/>
            </a:lvl3pPr>
            <a:lvl4pPr marL="1316038" marR="0" indent="-112713">
              <a:buFontTx/>
              <a:buNone/>
              <a:defRPr sz="900"/>
            </a:lvl4pPr>
            <a:lvl5pPr marL="1711325" marR="0" indent="-117475">
              <a:buFontTx/>
              <a:buNone/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455A-C021-4174-903B-BD1640103E28}" type="datetimeFigureOut">
              <a:rPr lang="es-MX" smtClean="0"/>
              <a:t>06/04/2013</a:t>
            </a:fld>
            <a:endParaRPr lang="es-MX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A6264-3911-427B-A623-E5C2A3D8963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455A-C021-4174-903B-BD1640103E28}" type="datetimeFigureOut">
              <a:rPr lang="es-MX" smtClean="0"/>
              <a:t>06/04/2013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A6264-3911-427B-A623-E5C2A3D8963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455A-C021-4174-903B-BD1640103E28}" type="datetimeFigureOut">
              <a:rPr lang="es-MX" smtClean="0"/>
              <a:t>06/04/2013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A6264-3911-427B-A623-E5C2A3D8963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42900" y="228600"/>
            <a:ext cx="8458200" cy="6400800"/>
          </a:xfrm>
          <a:prstGeom prst="roundRect">
            <a:avLst>
              <a:gd name="adj" fmla="val 2238"/>
            </a:avLst>
          </a:prstGeom>
          <a:gradFill rotWithShape="1">
            <a:gsLst>
              <a:gs pos="0">
                <a:schemeClr val="bg1">
                  <a:satMod val="300000"/>
                  <a:alpha val="50000"/>
                </a:schemeClr>
              </a:gs>
              <a:gs pos="35000">
                <a:schemeClr val="bg1">
                  <a:satMod val="300000"/>
                  <a:alpha val="87000"/>
                </a:schemeClr>
              </a:gs>
              <a:gs pos="50000">
                <a:schemeClr val="bg1">
                  <a:satMod val="300000"/>
                  <a:alpha val="92000"/>
                </a:schemeClr>
              </a:gs>
              <a:gs pos="60000">
                <a:schemeClr val="bg1">
                  <a:satMod val="300000"/>
                  <a:alpha val="89000"/>
                </a:schemeClr>
              </a:gs>
              <a:gs pos="100000">
                <a:schemeClr val="bg1">
                  <a:satMod val="300000"/>
                  <a:alpha val="55000"/>
                </a:schemeClr>
              </a:gs>
            </a:gsLst>
            <a:lin ang="5400000" scaled="1"/>
          </a:gradFill>
          <a:ln>
            <a:noFill/>
          </a:ln>
          <a:effectLst>
            <a:outerShdw blurRad="63500" dist="45720" dir="5400000" algn="t" rotWithShape="0">
              <a:schemeClr val="bg2">
                <a:shade val="30000"/>
                <a:satMod val="250000"/>
                <a:alpha val="90000"/>
              </a:scheme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500000"/>
            </a:lightRig>
          </a:scene3d>
          <a:sp3d contourW="6350" prstMaterial="powder">
            <a:bevelT w="50800" h="63500"/>
            <a:contourClr>
              <a:schemeClr val="bg2">
                <a:shade val="90000"/>
                <a:lumMod val="55000"/>
              </a:scheme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" name="Rectangle 10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anchor="b" anchorCtr="0">
            <a:norm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Rectangle 11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20" rIns="45720"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27" name="Rectangle 22"/>
          <p:cNvSpPr>
            <a:spLocks noGrp="1"/>
          </p:cNvSpPr>
          <p:nvPr>
            <p:ph type="dt" sz="half" idx="2"/>
          </p:nvPr>
        </p:nvSpPr>
        <p:spPr>
          <a:xfrm>
            <a:off x="457200" y="6214404"/>
            <a:ext cx="2133600" cy="365760"/>
          </a:xfrm>
          <a:prstGeom prst="rect">
            <a:avLst/>
          </a:prstGeom>
        </p:spPr>
        <p:txBody>
          <a:bodyPr anchor="b" anchorCtr="0"/>
          <a:lstStyle>
            <a:lvl1pPr>
              <a:defRPr lang="en-US" sz="1000" b="0" smtClean="0">
                <a:solidFill>
                  <a:schemeClr val="tx2">
                    <a:tint val="75000"/>
                    <a:satMod val="15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fld id="{5B7A455A-C021-4174-903B-BD1640103E28}" type="datetimeFigureOut">
              <a:rPr lang="es-MX" smtClean="0"/>
              <a:t>06/04/2013</a:t>
            </a:fld>
            <a:endParaRPr lang="es-MX"/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3"/>
          </p:nvPr>
        </p:nvSpPr>
        <p:spPr>
          <a:xfrm>
            <a:off x="3124200" y="6214404"/>
            <a:ext cx="2895600" cy="365760"/>
          </a:xfrm>
          <a:prstGeom prst="rect">
            <a:avLst/>
          </a:prstGeom>
        </p:spPr>
        <p:txBody>
          <a:bodyPr anchor="b" anchorCtr="0"/>
          <a:lstStyle>
            <a:lvl1pPr algn="ctr">
              <a:defRPr lang="en-US" sz="1000" b="0" smtClean="0">
                <a:solidFill>
                  <a:schemeClr val="tx2">
                    <a:tint val="75000"/>
                    <a:satMod val="15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endParaRPr lang="es-MX"/>
          </a:p>
        </p:txBody>
      </p:sp>
      <p:sp>
        <p:nvSpPr>
          <p:cNvPr id="13" name="Rectangle 15"/>
          <p:cNvSpPr>
            <a:spLocks noGrp="1"/>
          </p:cNvSpPr>
          <p:nvPr>
            <p:ph type="sldNum" sz="quarter" idx="4"/>
          </p:nvPr>
        </p:nvSpPr>
        <p:spPr>
          <a:xfrm>
            <a:off x="6553200" y="6214404"/>
            <a:ext cx="2133600" cy="365760"/>
          </a:xfrm>
          <a:prstGeom prst="rect">
            <a:avLst/>
          </a:prstGeom>
        </p:spPr>
        <p:txBody>
          <a:bodyPr anchor="b" anchorCtr="0"/>
          <a:lstStyle>
            <a:lvl1pPr algn="r">
              <a:defRPr lang="en-US" sz="1000" b="0" smtClean="0">
                <a:solidFill>
                  <a:schemeClr val="tx2">
                    <a:tint val="75000"/>
                    <a:satMod val="15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fld id="{613A6264-3911-427B-A623-E5C2A3D89636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defPPr>
        <a:defRPr sz="4400">
          <a:solidFill>
            <a:schemeClr val="tx2">
              <a:shade val="80000"/>
              <a:satMod val="150000"/>
            </a:schemeClr>
          </a:solidFill>
          <a:latin typeface="+mj-lt"/>
          <a:ea typeface="+mj-ea"/>
          <a:cs typeface="+mj-cs"/>
        </a:defRPr>
      </a:defPPr>
      <a:lvl1pPr algn="ctr" eaLnBrk="1" hangingPunct="1">
        <a:buNone/>
        <a:defRPr lang="en-US" sz="5300" b="1" strike="noStrike" kern="1200" baseline="0" dirty="0" smtClean="0">
          <a:solidFill>
            <a:schemeClr val="tx2">
              <a:shade val="85000"/>
              <a:satMod val="150000"/>
            </a:schemeClr>
          </a:solidFill>
          <a:effectLst/>
          <a:latin typeface="+mj-lt"/>
          <a:ea typeface="+mj-lt"/>
          <a:cs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457200" indent="-274320" algn="l" eaLnBrk="1" hangingPunct="1">
        <a:buClr>
          <a:schemeClr val="accent1"/>
        </a:buClr>
        <a:buSzPct val="80000"/>
        <a:buFont typeface="Wingdings 2" pitchFamily="18" charset="2"/>
        <a:buChar char="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758952" indent="-228600" algn="l" eaLnBrk="1" hangingPunct="1">
        <a:buClr>
          <a:schemeClr val="accent2"/>
        </a:buClr>
        <a:buFont typeface="Wingdings 2" pitchFamily="18" charset="2"/>
        <a:buChar char=""/>
        <a:defRPr sz="2200">
          <a:solidFill>
            <a:schemeClr val="tx1"/>
          </a:solidFill>
          <a:latin typeface="+mn-lt"/>
          <a:ea typeface="+mn-lt"/>
          <a:cs typeface="+mn-lt"/>
        </a:defRPr>
      </a:lvl2pPr>
      <a:lvl3pPr marL="1033272" indent="-228600" algn="l" eaLnBrk="1" hangingPunct="1">
        <a:buClr>
          <a:schemeClr val="accent3"/>
        </a:buClr>
        <a:buFont typeface="Wingdings 2" pitchFamily="18" charset="2"/>
        <a:buChar char="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298448" indent="-228600" algn="l" eaLnBrk="1" hangingPunct="1">
        <a:buClr>
          <a:schemeClr val="accent4"/>
        </a:buClr>
        <a:buFont typeface="Wingdings 2" pitchFamily="18" charset="2"/>
        <a:buChar char="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554480" indent="-228600" algn="l" eaLnBrk="1" hangingPunct="1">
        <a:buClr>
          <a:schemeClr val="accent5"/>
        </a:buClr>
        <a:buFont typeface="Wingdings 2" pitchFamily="18" charset="2"/>
        <a:buChar char="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1810512" indent="-228600" algn="l" eaLnBrk="1" hangingPunct="1">
        <a:buClr>
          <a:schemeClr val="accent6"/>
        </a:buClr>
        <a:buFont typeface="Wingdings 2" pitchFamily="18" charset="2"/>
        <a:buChar char=""/>
        <a:defRPr lang="en-US" sz="1600" baseline="0" smtClean="0">
          <a:latin typeface="+mn-lt"/>
        </a:defRPr>
      </a:lvl6pPr>
      <a:lvl7pPr marL="2075688" indent="-228600" algn="l" eaLnBrk="1" hangingPunct="1">
        <a:buClr>
          <a:schemeClr val="tx2"/>
        </a:buClr>
        <a:buFont typeface="Wingdings 2" pitchFamily="18" charset="2"/>
        <a:buChar char=""/>
        <a:defRPr lang="en-US" sz="1600" baseline="0" smtClean="0">
          <a:latin typeface="+mn-lt"/>
        </a:defRPr>
      </a:lvl7pPr>
      <a:lvl8pPr marL="2340864" indent="-228600" algn="l" eaLnBrk="1" hangingPunct="1">
        <a:buClr>
          <a:schemeClr val="accent2"/>
        </a:buClr>
        <a:buFont typeface="Wingdings 2" pitchFamily="18" charset="2"/>
        <a:buChar char=""/>
        <a:defRPr sz="1600" baseline="0">
          <a:latin typeface="+mn-lt"/>
        </a:defRPr>
      </a:lvl8pPr>
      <a:lvl9pPr marL="2596896" indent="-228600" algn="l" eaLnBrk="1" hangingPunct="1">
        <a:buClr>
          <a:schemeClr val="accent1"/>
        </a:buClr>
        <a:buFont typeface="Wingdings 2" pitchFamily="18" charset="2"/>
        <a:buChar char=""/>
        <a:defRPr sz="1400" baseline="0">
          <a:latin typeface="+mn-lt"/>
        </a:defRPr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692696"/>
            <a:ext cx="7772400" cy="4104456"/>
          </a:xfrm>
        </p:spPr>
        <p:txBody>
          <a:bodyPr>
            <a:normAutofit/>
          </a:bodyPr>
          <a:lstStyle/>
          <a:p>
            <a:r>
              <a:rPr lang="es-MX" dirty="0"/>
              <a:t>Redes Sociales</a:t>
            </a:r>
            <a:br>
              <a:rPr lang="es-MX" dirty="0"/>
            </a:br>
            <a:r>
              <a:rPr lang="es-MX" dirty="0"/>
              <a:t>en M</a:t>
            </a:r>
            <a:r>
              <a:rPr lang="es-MX" b="1" dirty="0"/>
              <a:t>éxico y Latinoamérica</a:t>
            </a:r>
            <a:br>
              <a:rPr lang="es-MX" b="1" dirty="0"/>
            </a:br>
            <a:r>
              <a:rPr lang="es-MX" dirty="0"/>
              <a:t>2011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55576" y="4941168"/>
            <a:ext cx="7772400" cy="644664"/>
          </a:xfrm>
        </p:spPr>
        <p:txBody>
          <a:bodyPr/>
          <a:lstStyle/>
          <a:p>
            <a:r>
              <a:rPr lang="es-MX" dirty="0" smtClean="0"/>
              <a:t>La Asociación </a:t>
            </a:r>
            <a:r>
              <a:rPr lang="es-MX" dirty="0"/>
              <a:t>Mexicana de Internet (</a:t>
            </a:r>
            <a:r>
              <a:rPr lang="es-MX" dirty="0" smtClean="0"/>
              <a:t>AMIPCI)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Metodolog</a:t>
            </a:r>
            <a:r>
              <a:rPr lang="es-MX" b="1" dirty="0"/>
              <a:t>ía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MX" dirty="0"/>
              <a:t>El cálculo de los universos para el internauta, se realizó a través de </a:t>
            </a:r>
            <a:r>
              <a:rPr lang="es-MX" dirty="0" err="1" smtClean="0"/>
              <a:t>unametodología</a:t>
            </a:r>
            <a:r>
              <a:rPr lang="es-MX" dirty="0" smtClean="0"/>
              <a:t> </a:t>
            </a:r>
            <a:r>
              <a:rPr lang="es-MX" dirty="0"/>
              <a:t>diseñada por la AMIPCI, que incluye datos </a:t>
            </a:r>
            <a:r>
              <a:rPr lang="es-MX" dirty="0" smtClean="0"/>
              <a:t>estadísticos provenientes </a:t>
            </a:r>
            <a:r>
              <a:rPr lang="es-MX" dirty="0"/>
              <a:t>de distintas fuentes, entre las que se </a:t>
            </a:r>
            <a:r>
              <a:rPr lang="es-MX" dirty="0" smtClean="0"/>
              <a:t>encuentran:</a:t>
            </a:r>
            <a:endParaRPr lang="es-MX" dirty="0"/>
          </a:p>
          <a:p>
            <a:r>
              <a:rPr lang="es-MX" dirty="0"/>
              <a:t>El Consejo Nacional de Poblaci</a:t>
            </a:r>
            <a:r>
              <a:rPr lang="es-MX" b="1" dirty="0"/>
              <a:t>ón CONAPO</a:t>
            </a:r>
          </a:p>
          <a:p>
            <a:r>
              <a:rPr lang="es-MX" dirty="0"/>
              <a:t>Instituto Nacional de Estad</a:t>
            </a:r>
            <a:r>
              <a:rPr lang="es-MX" b="1" dirty="0"/>
              <a:t>ística y Geografía INEGI</a:t>
            </a:r>
          </a:p>
          <a:p>
            <a:r>
              <a:rPr lang="es-MX" dirty="0"/>
              <a:t>La Comisi</a:t>
            </a:r>
            <a:r>
              <a:rPr lang="es-MX" b="1" dirty="0"/>
              <a:t>ón Federal de Telecomunicaciones COFETEL</a:t>
            </a:r>
          </a:p>
          <a:p>
            <a:r>
              <a:rPr lang="es-MX" dirty="0"/>
              <a:t>La empresa ELOGIA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es-MX" dirty="0"/>
              <a:t>Internauta </a:t>
            </a:r>
            <a:r>
              <a:rPr lang="es-MX" dirty="0" smtClean="0"/>
              <a:t>en el </a:t>
            </a:r>
            <a:r>
              <a:rPr lang="es-MX" dirty="0"/>
              <a:t>Mundo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1247" t="13086" r="19284" b="7180"/>
          <a:stretch>
            <a:fillRect/>
          </a:stretch>
        </p:blipFill>
        <p:spPr bwMode="auto">
          <a:xfrm>
            <a:off x="827584" y="908720"/>
            <a:ext cx="7560840" cy="5699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1775" t="13086" r="19284" b="7180"/>
          <a:stretch>
            <a:fillRect/>
          </a:stretch>
        </p:blipFill>
        <p:spPr bwMode="auto">
          <a:xfrm>
            <a:off x="179512" y="150101"/>
            <a:ext cx="8352928" cy="6352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0945" t="13086" r="19284" b="7180"/>
          <a:stretch>
            <a:fillRect/>
          </a:stretch>
        </p:blipFill>
        <p:spPr bwMode="auto">
          <a:xfrm>
            <a:off x="323528" y="332656"/>
            <a:ext cx="8352928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0945" t="13086" r="19285" b="7180"/>
          <a:stretch>
            <a:fillRect/>
          </a:stretch>
        </p:blipFill>
        <p:spPr bwMode="auto">
          <a:xfrm rot="21085165">
            <a:off x="611560" y="836712"/>
            <a:ext cx="3936437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 l="20945" t="13086" r="19284" b="7180"/>
          <a:stretch>
            <a:fillRect/>
          </a:stretch>
        </p:blipFill>
        <p:spPr bwMode="auto">
          <a:xfrm rot="725940">
            <a:off x="3609497" y="2469408"/>
            <a:ext cx="5184576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20945" t="13086" r="19284" b="8657"/>
          <a:stretch>
            <a:fillRect/>
          </a:stretch>
        </p:blipFill>
        <p:spPr bwMode="auto">
          <a:xfrm rot="21308119">
            <a:off x="463880" y="383751"/>
            <a:ext cx="8256162" cy="6077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20945" t="13086" r="19284" b="7180"/>
          <a:stretch>
            <a:fillRect/>
          </a:stretch>
        </p:blipFill>
        <p:spPr bwMode="auto">
          <a:xfrm>
            <a:off x="323529" y="242646"/>
            <a:ext cx="8496944" cy="6372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1376" t="12728" r="19587" b="6131"/>
          <a:stretch>
            <a:fillRect/>
          </a:stretch>
        </p:blipFill>
        <p:spPr bwMode="auto">
          <a:xfrm>
            <a:off x="395536" y="404664"/>
            <a:ext cx="8047953" cy="6218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1376" t="13360" r="19587" b="7090"/>
          <a:stretch>
            <a:fillRect/>
          </a:stretch>
        </p:blipFill>
        <p:spPr bwMode="auto">
          <a:xfrm>
            <a:off x="395536" y="332656"/>
            <a:ext cx="8211792" cy="6221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20945" t="13086" r="19284" b="7180"/>
          <a:stretch>
            <a:fillRect/>
          </a:stretch>
        </p:blipFill>
        <p:spPr bwMode="auto">
          <a:xfrm>
            <a:off x="300940" y="260648"/>
            <a:ext cx="8520947" cy="6390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20945" t="13086" r="19284" b="7180"/>
          <a:stretch>
            <a:fillRect/>
          </a:stretch>
        </p:blipFill>
        <p:spPr bwMode="auto">
          <a:xfrm>
            <a:off x="467544" y="440668"/>
            <a:ext cx="8424936" cy="6318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l="20945" t="13086" r="19284" b="8657"/>
          <a:stretch>
            <a:fillRect/>
          </a:stretch>
        </p:blipFill>
        <p:spPr bwMode="auto">
          <a:xfrm>
            <a:off x="193101" y="260649"/>
            <a:ext cx="8699380" cy="640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nival">
  <a:themeElements>
    <a:clrScheme name="Personalizado 1">
      <a:dk1>
        <a:sysClr val="windowText" lastClr="000000"/>
      </a:dk1>
      <a:lt1>
        <a:sysClr val="window" lastClr="FFFFFF"/>
      </a:lt1>
      <a:dk2>
        <a:srgbClr val="000000"/>
      </a:dk2>
      <a:lt2>
        <a:srgbClr val="FCED90"/>
      </a:lt2>
      <a:accent1>
        <a:srgbClr val="E0B602"/>
      </a:accent1>
      <a:accent2>
        <a:srgbClr val="C77D00"/>
      </a:accent2>
      <a:accent3>
        <a:srgbClr val="C43D1F"/>
      </a:accent3>
      <a:accent4>
        <a:srgbClr val="B42469"/>
      </a:accent4>
      <a:accent5>
        <a:srgbClr val="7B309B"/>
      </a:accent5>
      <a:accent6>
        <a:srgbClr val="4560AD"/>
      </a:accent6>
      <a:hlink>
        <a:srgbClr val="118FBF"/>
      </a:hlink>
      <a:folHlink>
        <a:srgbClr val="0CA15F"/>
      </a:folHlink>
    </a:clrScheme>
    <a:fontScheme name="Carnival">
      <a:majorFont>
        <a:latin typeface="Bodoni MT"/>
        <a:ea typeface=""/>
        <a:cs typeface=""/>
        <a:font script="Cyrl" typeface="Times New Roman"/>
        <a:font script="Grek" typeface="Times New Roman"/>
        <a:font script="Jpan" typeface="HG明朝E"/>
        <a:font script="Hang" typeface="HY목각파임B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Verdana"/>
        <a:ea typeface=""/>
        <a:cs typeface=""/>
        <a:font script="Jpan" typeface="ＭＳ Ｐゴシック"/>
        <a:font script="Hang" typeface="맑은 고딕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arnival">
      <a:fillStyleLst>
        <a:solidFill>
          <a:schemeClr val="phClr">
            <a:tint val="100000"/>
          </a:schemeClr>
        </a:solidFill>
        <a:gradFill rotWithShape="1">
          <a:gsLst>
            <a:gs pos="0">
              <a:schemeClr val="phClr">
                <a:tint val="75000"/>
                <a:satMod val="170000"/>
              </a:schemeClr>
            </a:gs>
            <a:gs pos="37000">
              <a:schemeClr val="phClr">
                <a:tint val="50000"/>
                <a:satMod val="180000"/>
              </a:schemeClr>
            </a:gs>
            <a:gs pos="50000">
              <a:schemeClr val="phClr">
                <a:tint val="46000"/>
                <a:satMod val="180000"/>
              </a:schemeClr>
            </a:gs>
            <a:gs pos="64000">
              <a:schemeClr val="phClr">
                <a:tint val="50000"/>
                <a:satMod val="180000"/>
              </a:schemeClr>
            </a:gs>
            <a:gs pos="100000">
              <a:schemeClr val="phClr">
                <a:tint val="75000"/>
                <a:satMod val="17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hade val="35000"/>
                <a:satMod val="190000"/>
              </a:schemeClr>
            </a:gs>
            <a:gs pos="30000">
              <a:schemeClr val="phClr">
                <a:shade val="64000"/>
                <a:satMod val="165000"/>
              </a:schemeClr>
            </a:gs>
            <a:gs pos="46000">
              <a:schemeClr val="phClr">
                <a:shade val="74000"/>
                <a:satMod val="165000"/>
              </a:schemeClr>
            </a:gs>
            <a:gs pos="56000">
              <a:schemeClr val="phClr">
                <a:shade val="74000"/>
                <a:satMod val="165000"/>
              </a:schemeClr>
            </a:gs>
            <a:gs pos="70000">
              <a:schemeClr val="phClr">
                <a:shade val="64000"/>
                <a:satMod val="165000"/>
              </a:schemeClr>
            </a:gs>
            <a:gs pos="100000">
              <a:schemeClr val="phClr">
                <a:shade val="35000"/>
                <a:satMod val="190000"/>
              </a:schemeClr>
            </a:gs>
          </a:gsLst>
          <a:lin ang="5400000" scaled="0"/>
        </a:gradFill>
      </a:fillStyleLst>
      <a:lnStyleLst>
        <a:ln w="50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28100">
          <a:solidFill>
            <a:schemeClr val="phClr"/>
          </a:solidFill>
          <a:prstDash val="solid"/>
        </a:ln>
      </a:lnStyleLst>
      <a:effectStyleLst>
        <a:effectStyle>
          <a:effectLst>
            <a:outerShdw blurRad="39000" dist="25400" dir="5400000">
              <a:srgbClr val="1A0000">
                <a:alpha val="35000"/>
              </a:srgbClr>
            </a:outerShdw>
          </a:effectLst>
        </a:effectStyle>
        <a:effectStyle>
          <a:effectLst>
            <a:outerShdw blurRad="39000" dist="25000" dir="5400000">
              <a:srgbClr val="1A0000">
                <a:alpha val="40000"/>
              </a:srgbClr>
            </a:outerShdw>
          </a:effectLst>
        </a:effectStyle>
        <a:effectStyle>
          <a:effectLst>
            <a:outerShdw blurRad="39000" dist="25000" dir="540000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contrasting" dir="tr">
              <a:rot lat="0" lon="0" rev="7000000"/>
            </a:lightRig>
          </a:scene3d>
          <a:sp3d prstMaterial="powder">
            <a:bevelT w="110000" h="50000"/>
          </a:sp3d>
        </a:effectStyle>
      </a:effectStyleLst>
      <a:bgFillStyleLst>
        <a:solidFill>
          <a:schemeClr val="phClr">
            <a:tint val="100000"/>
          </a:schemeClr>
        </a:solidFill>
        <a:gradFill rotWithShape="1">
          <a:gsLst>
            <a:gs pos="0">
              <a:schemeClr val="phClr">
                <a:shade val="68000"/>
                <a:satMod val="150000"/>
              </a:schemeClr>
            </a:gs>
            <a:gs pos="40000">
              <a:schemeClr val="phClr">
                <a:tint val="90000"/>
                <a:satMod val="220000"/>
              </a:schemeClr>
            </a:gs>
            <a:gs pos="50000">
              <a:schemeClr val="phClr">
                <a:tint val="86500"/>
                <a:satMod val="255000"/>
              </a:schemeClr>
            </a:gs>
            <a:gs pos="53000">
              <a:schemeClr val="phClr">
                <a:tint val="86500"/>
                <a:satMod val="255000"/>
              </a:schemeClr>
            </a:gs>
            <a:gs pos="62000">
              <a:schemeClr val="phClr">
                <a:tint val="90000"/>
                <a:satMod val="220000"/>
              </a:schemeClr>
            </a:gs>
            <a:gs pos="100000">
              <a:schemeClr val="phClr">
                <a:shade val="68000"/>
                <a:satMod val="15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190000"/>
              </a:schemeClr>
              <a:schemeClr val="phClr">
                <a:shade val="78000"/>
                <a:satMod val="18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Carnaval</Template>
  <TotalTime>63</TotalTime>
  <Words>72</Words>
  <Application>Microsoft Office PowerPoint</Application>
  <PresentationFormat>Presentación en pantalla (4:3)</PresentationFormat>
  <Paragraphs>9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Carnival</vt:lpstr>
      <vt:lpstr>Redes Sociales en México y Latinoamérica 2011</vt:lpstr>
      <vt:lpstr>Metodología</vt:lpstr>
      <vt:lpstr>Internauta en el Mundo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Redes Sociales en México y Latinoamérica 2011</dc:title>
  <dc:creator>Alma</dc:creator>
  <cp:lastModifiedBy>Alma</cp:lastModifiedBy>
  <cp:revision>3</cp:revision>
  <dcterms:created xsi:type="dcterms:W3CDTF">2013-04-06T16:52:21Z</dcterms:created>
  <dcterms:modified xsi:type="dcterms:W3CDTF">2013-04-06T17:55:24Z</dcterms:modified>
</cp:coreProperties>
</file>