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23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0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4A562-2D3D-4509-B402-50EECEB1A523}" type="datetimeFigureOut">
              <a:rPr lang="es-MX" smtClean="0"/>
              <a:t>30/06/2013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AD814-78BD-468C-B573-9459D2FB2D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1553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4A562-2D3D-4509-B402-50EECEB1A523}" type="datetimeFigureOut">
              <a:rPr lang="es-MX" smtClean="0"/>
              <a:t>30/06/2013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AD814-78BD-468C-B573-9459D2FB2D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6216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4A562-2D3D-4509-B402-50EECEB1A523}" type="datetimeFigureOut">
              <a:rPr lang="es-MX" smtClean="0"/>
              <a:t>30/06/2013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AD814-78BD-468C-B573-9459D2FB2D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08123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4A562-2D3D-4509-B402-50EECEB1A523}" type="datetimeFigureOut">
              <a:rPr lang="es-MX" smtClean="0"/>
              <a:t>30/06/2013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AD814-78BD-468C-B573-9459D2FB2D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6405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4A562-2D3D-4509-B402-50EECEB1A523}" type="datetimeFigureOut">
              <a:rPr lang="es-MX" smtClean="0"/>
              <a:t>30/06/2013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AD814-78BD-468C-B573-9459D2FB2D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8297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4A562-2D3D-4509-B402-50EECEB1A523}" type="datetimeFigureOut">
              <a:rPr lang="es-MX" smtClean="0"/>
              <a:t>30/06/2013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AD814-78BD-468C-B573-9459D2FB2D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4351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4A562-2D3D-4509-B402-50EECEB1A523}" type="datetimeFigureOut">
              <a:rPr lang="es-MX" smtClean="0"/>
              <a:t>30/06/2013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AD814-78BD-468C-B573-9459D2FB2D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54980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4A562-2D3D-4509-B402-50EECEB1A523}" type="datetimeFigureOut">
              <a:rPr lang="es-MX" smtClean="0"/>
              <a:t>30/06/2013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AD814-78BD-468C-B573-9459D2FB2D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41030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4A562-2D3D-4509-B402-50EECEB1A523}" type="datetimeFigureOut">
              <a:rPr lang="es-MX" smtClean="0"/>
              <a:t>30/06/2013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AD814-78BD-468C-B573-9459D2FB2D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4011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4A562-2D3D-4509-B402-50EECEB1A523}" type="datetimeFigureOut">
              <a:rPr lang="es-MX" smtClean="0"/>
              <a:t>30/06/2013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AD814-78BD-468C-B573-9459D2FB2D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09915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4A562-2D3D-4509-B402-50EECEB1A523}" type="datetimeFigureOut">
              <a:rPr lang="es-MX" smtClean="0"/>
              <a:t>30/06/2013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AD814-78BD-468C-B573-9459D2FB2D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37362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4A562-2D3D-4509-B402-50EECEB1A523}" type="datetimeFigureOut">
              <a:rPr lang="es-MX" smtClean="0"/>
              <a:t>30/06/2013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AD814-78BD-468C-B573-9459D2FB2D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4240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A5CC853F-80AD-4C78-BD4A-BB5E50F1F86C" descr="A5CC853F-80AD-4C78-BD4A-BB5E50F1F86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5"/>
            <a:ext cx="3960440" cy="528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204864"/>
            <a:ext cx="1819660" cy="2355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32656"/>
            <a:ext cx="4393092" cy="1858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 redondeado"/>
          <p:cNvSpPr/>
          <p:nvPr/>
        </p:nvSpPr>
        <p:spPr>
          <a:xfrm>
            <a:off x="4751718" y="2245242"/>
            <a:ext cx="3924738" cy="3992070"/>
          </a:xfrm>
          <a:prstGeom prst="roundRect">
            <a:avLst/>
          </a:prstGeom>
          <a:solidFill>
            <a:srgbClr val="E923B5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 smtClean="0">
                <a:latin typeface="Brush Script MT" pitchFamily="66" charset="0"/>
              </a:rPr>
              <a:t>Barbie Mexicana:</a:t>
            </a:r>
          </a:p>
          <a:p>
            <a:pPr algn="ctr"/>
            <a:endParaRPr lang="es-MX" sz="2400" dirty="0">
              <a:latin typeface="Brush Script MT" pitchFamily="66" charset="0"/>
            </a:endParaRPr>
          </a:p>
          <a:p>
            <a:pPr algn="ctr"/>
            <a:r>
              <a:rPr lang="es-MX" sz="2400" dirty="0" smtClean="0">
                <a:latin typeface="Brush Script MT" pitchFamily="66" charset="0"/>
              </a:rPr>
              <a:t>Brenda es mi Barbie Mexicana, ella tiene 20 años. Estudia en la Universidad Anáhuac, se viste estilo </a:t>
            </a:r>
            <a:r>
              <a:rPr lang="es-MX" sz="2400" dirty="0">
                <a:latin typeface="Brush Script MT" pitchFamily="66" charset="0"/>
              </a:rPr>
              <a:t>F</a:t>
            </a:r>
            <a:r>
              <a:rPr lang="es-MX" sz="2400" dirty="0" smtClean="0">
                <a:latin typeface="Brush Script MT" pitchFamily="66" charset="0"/>
              </a:rPr>
              <a:t>rida </a:t>
            </a:r>
            <a:r>
              <a:rPr lang="es-MX" sz="2400" dirty="0">
                <a:latin typeface="Brush Script MT" pitchFamily="66" charset="0"/>
              </a:rPr>
              <a:t>K</a:t>
            </a:r>
            <a:r>
              <a:rPr lang="es-MX" sz="2400" dirty="0" smtClean="0">
                <a:latin typeface="Brush Script MT" pitchFamily="66" charset="0"/>
              </a:rPr>
              <a:t>ahlo, siendo elegante pero al mismo tiempo con el estilo de su país: México.</a:t>
            </a:r>
          </a:p>
          <a:p>
            <a:pPr algn="ctr"/>
            <a:endParaRPr lang="es-MX" dirty="0"/>
          </a:p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2572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41</Words>
  <Application>Microsoft Office PowerPoint</Application>
  <PresentationFormat>Presentación en pantalla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 C</dc:creator>
  <cp:lastModifiedBy>Sergio C</cp:lastModifiedBy>
  <cp:revision>3</cp:revision>
  <dcterms:created xsi:type="dcterms:W3CDTF">2013-06-30T19:12:27Z</dcterms:created>
  <dcterms:modified xsi:type="dcterms:W3CDTF">2013-06-30T19:25:18Z</dcterms:modified>
</cp:coreProperties>
</file>