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83" r:id="rId2"/>
    <p:sldId id="284" r:id="rId3"/>
    <p:sldId id="285" r:id="rId4"/>
    <p:sldId id="286" r:id="rId5"/>
    <p:sldId id="287" r:id="rId6"/>
    <p:sldId id="288" r:id="rId7"/>
    <p:sldId id="273" r:id="rId8"/>
    <p:sldId id="274" r:id="rId9"/>
    <p:sldId id="261" r:id="rId10"/>
    <p:sldId id="262" r:id="rId11"/>
    <p:sldId id="263" r:id="rId12"/>
    <p:sldId id="256" r:id="rId13"/>
    <p:sldId id="257" r:id="rId14"/>
    <p:sldId id="258" r:id="rId15"/>
    <p:sldId id="259" r:id="rId16"/>
    <p:sldId id="260" r:id="rId17"/>
    <p:sldId id="264" r:id="rId18"/>
    <p:sldId id="265" r:id="rId19"/>
    <p:sldId id="266" r:id="rId20"/>
    <p:sldId id="267" r:id="rId21"/>
    <p:sldId id="268" r:id="rId22"/>
    <p:sldId id="269" r:id="rId23"/>
    <p:sldId id="270" r:id="rId24"/>
    <p:sldId id="271" r:id="rId25"/>
    <p:sldId id="278" r:id="rId26"/>
    <p:sldId id="279" r:id="rId27"/>
    <p:sldId id="280" r:id="rId28"/>
    <p:sldId id="281" r:id="rId29"/>
    <p:sldId id="282" r:id="rId30"/>
    <p:sldId id="289" r:id="rId31"/>
    <p:sldId id="275" r:id="rId32"/>
    <p:sldId id="276" r:id="rId33"/>
    <p:sldId id="277" r:id="rId3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06" autoAdjust="0"/>
  </p:normalViewPr>
  <p:slideViewPr>
    <p:cSldViewPr>
      <p:cViewPr>
        <p:scale>
          <a:sx n="75" d="100"/>
          <a:sy n="75" d="100"/>
        </p:scale>
        <p:origin x="-112" y="-80"/>
      </p:cViewPr>
      <p:guideLst>
        <p:guide orient="horz" pos="2160"/>
        <p:guide pos="2880"/>
      </p:guideLst>
    </p:cSldViewPr>
  </p:slideViewPr>
  <p:outlineViewPr>
    <p:cViewPr>
      <p:scale>
        <a:sx n="33" d="100"/>
        <a:sy n="33" d="100"/>
      </p:scale>
      <p:origin x="0" y="512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iagrams/_rels/data7.xml.rels><?xml version="1.0" encoding="UTF-8" standalone="yes"?>
<Relationships xmlns="http://schemas.openxmlformats.org/package/2006/relationships"><Relationship Id="rId1" Type="http://schemas.openxmlformats.org/officeDocument/2006/relationships/image" Target="../media/image33.png"/></Relationships>
</file>

<file path=ppt/diagrams/_rels/data9.xml.rels><?xml version="1.0" encoding="UTF-8" standalone="yes"?>
<Relationships xmlns="http://schemas.openxmlformats.org/package/2006/relationships"><Relationship Id="rId1"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29132F-CDCD-4809-95F0-CA18AF812E0F}" type="doc">
      <dgm:prSet loTypeId="urn:microsoft.com/office/officeart/2005/8/layout/orgChart1" loCatId="hierarchy" qsTypeId="urn:microsoft.com/office/officeart/2005/8/quickstyle/simple3" qsCatId="simple" csTypeId="urn:microsoft.com/office/officeart/2005/8/colors/colorful4" csCatId="colorful" phldr="1"/>
      <dgm:spPr/>
      <dgm:t>
        <a:bodyPr/>
        <a:lstStyle/>
        <a:p>
          <a:endParaRPr lang="es-MX"/>
        </a:p>
      </dgm:t>
    </dgm:pt>
    <dgm:pt modelId="{10F346D1-6EE1-4582-A870-FCD4E53EDB7A}">
      <dgm:prSet phldrT="[Texto]"/>
      <dgm:spPr/>
      <dgm:t>
        <a:bodyPr/>
        <a:lstStyle/>
        <a:p>
          <a:r>
            <a:rPr lang="es-ES" dirty="0" smtClean="0"/>
            <a:t>El contenido De un medio siempre es otro medio </a:t>
          </a:r>
          <a:endParaRPr lang="es-MX" dirty="0"/>
        </a:p>
      </dgm:t>
    </dgm:pt>
    <dgm:pt modelId="{E6B1FE3A-2248-402F-8E14-48552D076552}" type="parTrans" cxnId="{B40D96E7-A536-41F3-A309-A1D9712A1381}">
      <dgm:prSet/>
      <dgm:spPr/>
      <dgm:t>
        <a:bodyPr/>
        <a:lstStyle/>
        <a:p>
          <a:endParaRPr lang="es-MX"/>
        </a:p>
      </dgm:t>
    </dgm:pt>
    <dgm:pt modelId="{7E5980AB-25D6-4EBF-83D2-1F33569B1D28}" type="sibTrans" cxnId="{B40D96E7-A536-41F3-A309-A1D9712A1381}">
      <dgm:prSet/>
      <dgm:spPr/>
      <dgm:t>
        <a:bodyPr/>
        <a:lstStyle/>
        <a:p>
          <a:endParaRPr lang="es-MX"/>
        </a:p>
      </dgm:t>
    </dgm:pt>
    <dgm:pt modelId="{4D9F033B-D66B-4895-90E7-2CACD40A0BFE}">
      <dgm:prSet phldrT="[Texto]"/>
      <dgm:spPr/>
      <dgm:t>
        <a:bodyPr/>
        <a:lstStyle/>
        <a:p>
          <a:r>
            <a:rPr lang="es-ES" dirty="0" smtClean="0"/>
            <a:t>Del cine</a:t>
          </a:r>
          <a:endParaRPr lang="es-MX" dirty="0"/>
        </a:p>
      </dgm:t>
    </dgm:pt>
    <dgm:pt modelId="{428E1F51-A152-4267-8A45-EF9EB1771989}" type="parTrans" cxnId="{C7CDE09D-615A-4E9D-A6C6-C3DD45EA583D}">
      <dgm:prSet/>
      <dgm:spPr/>
      <dgm:t>
        <a:bodyPr/>
        <a:lstStyle/>
        <a:p>
          <a:endParaRPr lang="es-MX"/>
        </a:p>
      </dgm:t>
    </dgm:pt>
    <dgm:pt modelId="{2B953B69-0A33-49A0-843F-78C8DB75186C}" type="sibTrans" cxnId="{C7CDE09D-615A-4E9D-A6C6-C3DD45EA583D}">
      <dgm:prSet/>
      <dgm:spPr/>
      <dgm:t>
        <a:bodyPr/>
        <a:lstStyle/>
        <a:p>
          <a:endParaRPr lang="es-MX"/>
        </a:p>
      </dgm:t>
    </dgm:pt>
    <dgm:pt modelId="{8B099085-2AB8-4186-A391-59088E88B4AF}">
      <dgm:prSet phldrT="[Texto]"/>
      <dgm:spPr/>
      <dgm:t>
        <a:bodyPr/>
        <a:lstStyle/>
        <a:p>
          <a:r>
            <a:rPr lang="es-ES" dirty="0" smtClean="0"/>
            <a:t>Libro</a:t>
          </a:r>
          <a:endParaRPr lang="es-MX" dirty="0"/>
        </a:p>
      </dgm:t>
    </dgm:pt>
    <dgm:pt modelId="{89F42DF4-704E-440E-AE2B-FA5C3A7F7FD9}" type="parTrans" cxnId="{9F609BBB-0C81-4BFB-9159-47E4FB6F8933}">
      <dgm:prSet/>
      <dgm:spPr/>
      <dgm:t>
        <a:bodyPr/>
        <a:lstStyle/>
        <a:p>
          <a:endParaRPr lang="es-MX"/>
        </a:p>
      </dgm:t>
    </dgm:pt>
    <dgm:pt modelId="{884C9BE6-CF3D-4BB6-9077-5A0BDA0DCC76}" type="sibTrans" cxnId="{9F609BBB-0C81-4BFB-9159-47E4FB6F8933}">
      <dgm:prSet/>
      <dgm:spPr/>
      <dgm:t>
        <a:bodyPr/>
        <a:lstStyle/>
        <a:p>
          <a:endParaRPr lang="es-MX"/>
        </a:p>
      </dgm:t>
    </dgm:pt>
    <dgm:pt modelId="{FACE6598-27D1-4DAA-B41C-41E5ADD2EFC2}">
      <dgm:prSet phldrT="[Texto]"/>
      <dgm:spPr/>
      <dgm:t>
        <a:bodyPr/>
        <a:lstStyle/>
        <a:p>
          <a:r>
            <a:rPr lang="es-ES" dirty="0" smtClean="0"/>
            <a:t>La prensa</a:t>
          </a:r>
          <a:endParaRPr lang="es-MX" dirty="0"/>
        </a:p>
      </dgm:t>
    </dgm:pt>
    <dgm:pt modelId="{0497D08A-14E7-4769-A636-D55AC4E5B601}" type="parTrans" cxnId="{803E7E3C-349F-47AD-BA8E-ACDDC35E7082}">
      <dgm:prSet/>
      <dgm:spPr/>
      <dgm:t>
        <a:bodyPr/>
        <a:lstStyle/>
        <a:p>
          <a:endParaRPr lang="es-MX"/>
        </a:p>
      </dgm:t>
    </dgm:pt>
    <dgm:pt modelId="{6C8BFFF9-28DD-4013-AD02-8E49D2A605A5}" type="sibTrans" cxnId="{803E7E3C-349F-47AD-BA8E-ACDDC35E7082}">
      <dgm:prSet/>
      <dgm:spPr/>
      <dgm:t>
        <a:bodyPr/>
        <a:lstStyle/>
        <a:p>
          <a:endParaRPr lang="es-MX"/>
        </a:p>
      </dgm:t>
    </dgm:pt>
    <dgm:pt modelId="{49857835-8F4A-4A53-8E3A-FA5EFE083FCF}">
      <dgm:prSet/>
      <dgm:spPr/>
      <dgm:t>
        <a:bodyPr/>
        <a:lstStyle/>
        <a:p>
          <a:r>
            <a:rPr lang="es-ES" dirty="0" smtClean="0"/>
            <a:t>La novela</a:t>
          </a:r>
          <a:endParaRPr lang="es-MX" dirty="0"/>
        </a:p>
      </dgm:t>
    </dgm:pt>
    <dgm:pt modelId="{E53EC0B8-1878-4221-87A7-77C699B85FAC}" type="parTrans" cxnId="{957351CB-235F-4EAD-BC6A-A614C9E0B551}">
      <dgm:prSet/>
      <dgm:spPr/>
      <dgm:t>
        <a:bodyPr/>
        <a:lstStyle/>
        <a:p>
          <a:endParaRPr lang="es-MX"/>
        </a:p>
      </dgm:t>
    </dgm:pt>
    <dgm:pt modelId="{F5B95A0D-7D90-480E-A2D0-47F8081D3D06}" type="sibTrans" cxnId="{957351CB-235F-4EAD-BC6A-A614C9E0B551}">
      <dgm:prSet/>
      <dgm:spPr/>
      <dgm:t>
        <a:bodyPr/>
        <a:lstStyle/>
        <a:p>
          <a:endParaRPr lang="es-MX"/>
        </a:p>
      </dgm:t>
    </dgm:pt>
    <dgm:pt modelId="{625CFE6A-6326-4BDF-9B43-976684A08AB6}">
      <dgm:prSet/>
      <dgm:spPr/>
      <dgm:t>
        <a:bodyPr/>
        <a:lstStyle/>
        <a:p>
          <a:r>
            <a:rPr lang="es-ES" dirty="0" smtClean="0"/>
            <a:t>Discurso </a:t>
          </a:r>
          <a:endParaRPr lang="es-MX" dirty="0"/>
        </a:p>
      </dgm:t>
    </dgm:pt>
    <dgm:pt modelId="{2B156347-D89B-4387-AF6B-8C70B974DC12}" type="parTrans" cxnId="{FF6BE174-52E5-4EFD-A3CE-71CD371A4648}">
      <dgm:prSet/>
      <dgm:spPr/>
      <dgm:t>
        <a:bodyPr/>
        <a:lstStyle/>
        <a:p>
          <a:endParaRPr lang="es-MX"/>
        </a:p>
      </dgm:t>
    </dgm:pt>
    <dgm:pt modelId="{B2714AF3-15ED-4518-8A84-941C5CAA2417}" type="sibTrans" cxnId="{FF6BE174-52E5-4EFD-A3CE-71CD371A4648}">
      <dgm:prSet/>
      <dgm:spPr/>
      <dgm:t>
        <a:bodyPr/>
        <a:lstStyle/>
        <a:p>
          <a:endParaRPr lang="es-MX"/>
        </a:p>
      </dgm:t>
    </dgm:pt>
    <dgm:pt modelId="{CA2ED587-CFE1-4FDB-A683-B6046CE1B544}">
      <dgm:prSet/>
      <dgm:spPr/>
      <dgm:t>
        <a:bodyPr/>
        <a:lstStyle/>
        <a:p>
          <a:r>
            <a:rPr lang="es-ES" dirty="0" smtClean="0"/>
            <a:t>La declaración literaria</a:t>
          </a:r>
          <a:endParaRPr lang="es-MX" dirty="0"/>
        </a:p>
      </dgm:t>
    </dgm:pt>
    <dgm:pt modelId="{D5804159-D72E-462B-A094-8DF3BC8E9366}" type="parTrans" cxnId="{81089F0C-D7D3-453D-BAA9-0FD9F0A174BC}">
      <dgm:prSet/>
      <dgm:spPr/>
      <dgm:t>
        <a:bodyPr/>
        <a:lstStyle/>
        <a:p>
          <a:endParaRPr lang="es-MX"/>
        </a:p>
      </dgm:t>
    </dgm:pt>
    <dgm:pt modelId="{663443A7-3F1E-434B-9A17-6DAD00C22B88}" type="sibTrans" cxnId="{81089F0C-D7D3-453D-BAA9-0FD9F0A174BC}">
      <dgm:prSet/>
      <dgm:spPr/>
      <dgm:t>
        <a:bodyPr/>
        <a:lstStyle/>
        <a:p>
          <a:endParaRPr lang="es-MX"/>
        </a:p>
      </dgm:t>
    </dgm:pt>
    <dgm:pt modelId="{26BC176F-C237-448E-8B7F-2567CB11CB4E}" type="pres">
      <dgm:prSet presAssocID="{2929132F-CDCD-4809-95F0-CA18AF812E0F}" presName="hierChild1" presStyleCnt="0">
        <dgm:presLayoutVars>
          <dgm:orgChart val="1"/>
          <dgm:chPref val="1"/>
          <dgm:dir val="rev"/>
          <dgm:animOne val="branch"/>
          <dgm:animLvl val="lvl"/>
          <dgm:resizeHandles/>
        </dgm:presLayoutVars>
      </dgm:prSet>
      <dgm:spPr/>
      <dgm:t>
        <a:bodyPr/>
        <a:lstStyle/>
        <a:p>
          <a:endParaRPr lang="es-MX"/>
        </a:p>
      </dgm:t>
    </dgm:pt>
    <dgm:pt modelId="{CB39382B-0689-43E6-A40E-33273A447C1A}" type="pres">
      <dgm:prSet presAssocID="{10F346D1-6EE1-4582-A870-FCD4E53EDB7A}" presName="hierRoot1" presStyleCnt="0">
        <dgm:presLayoutVars>
          <dgm:hierBranch val="init"/>
        </dgm:presLayoutVars>
      </dgm:prSet>
      <dgm:spPr/>
    </dgm:pt>
    <dgm:pt modelId="{499A52DF-3DC1-4E21-A5D9-4EA9A841290A}" type="pres">
      <dgm:prSet presAssocID="{10F346D1-6EE1-4582-A870-FCD4E53EDB7A}" presName="rootComposite1" presStyleCnt="0"/>
      <dgm:spPr/>
    </dgm:pt>
    <dgm:pt modelId="{EE692ECC-B706-4BBA-89EC-765C483482B4}" type="pres">
      <dgm:prSet presAssocID="{10F346D1-6EE1-4582-A870-FCD4E53EDB7A}" presName="rootText1" presStyleLbl="node0" presStyleIdx="0" presStyleCnt="1" custScaleX="160335" custLinFactY="-3469" custLinFactNeighborX="0" custLinFactNeighborY="-100000">
        <dgm:presLayoutVars>
          <dgm:chPref val="3"/>
        </dgm:presLayoutVars>
      </dgm:prSet>
      <dgm:spPr/>
      <dgm:t>
        <a:bodyPr/>
        <a:lstStyle/>
        <a:p>
          <a:endParaRPr lang="es-MX"/>
        </a:p>
      </dgm:t>
    </dgm:pt>
    <dgm:pt modelId="{5BC2BEF3-2182-4C95-BD61-38E4F3E39D26}" type="pres">
      <dgm:prSet presAssocID="{10F346D1-6EE1-4582-A870-FCD4E53EDB7A}" presName="rootConnector1" presStyleLbl="node1" presStyleIdx="0" presStyleCnt="0"/>
      <dgm:spPr/>
      <dgm:t>
        <a:bodyPr/>
        <a:lstStyle/>
        <a:p>
          <a:endParaRPr lang="es-MX"/>
        </a:p>
      </dgm:t>
    </dgm:pt>
    <dgm:pt modelId="{F016D8AC-0FA3-433C-B2C4-74A7D6E17D58}" type="pres">
      <dgm:prSet presAssocID="{10F346D1-6EE1-4582-A870-FCD4E53EDB7A}" presName="hierChild2" presStyleCnt="0"/>
      <dgm:spPr/>
    </dgm:pt>
    <dgm:pt modelId="{25CBCE24-5020-4BC9-B51E-D90B97D9D79B}" type="pres">
      <dgm:prSet presAssocID="{428E1F51-A152-4267-8A45-EF9EB1771989}" presName="Name37" presStyleLbl="parChTrans1D2" presStyleIdx="0" presStyleCnt="3"/>
      <dgm:spPr/>
      <dgm:t>
        <a:bodyPr/>
        <a:lstStyle/>
        <a:p>
          <a:endParaRPr lang="es-MX"/>
        </a:p>
      </dgm:t>
    </dgm:pt>
    <dgm:pt modelId="{7B539B00-A017-4245-9803-7DED4123B239}" type="pres">
      <dgm:prSet presAssocID="{4D9F033B-D66B-4895-90E7-2CACD40A0BFE}" presName="hierRoot2" presStyleCnt="0">
        <dgm:presLayoutVars>
          <dgm:hierBranch val="init"/>
        </dgm:presLayoutVars>
      </dgm:prSet>
      <dgm:spPr/>
    </dgm:pt>
    <dgm:pt modelId="{9CFC7244-F8E7-45B9-BE29-53E3CE3775CF}" type="pres">
      <dgm:prSet presAssocID="{4D9F033B-D66B-4895-90E7-2CACD40A0BFE}" presName="rootComposite" presStyleCnt="0"/>
      <dgm:spPr/>
    </dgm:pt>
    <dgm:pt modelId="{5A8BC93C-3447-49FA-BAB8-5C964A52FCBE}" type="pres">
      <dgm:prSet presAssocID="{4D9F033B-D66B-4895-90E7-2CACD40A0BFE}" presName="rootText" presStyleLbl="node2" presStyleIdx="0" presStyleCnt="3">
        <dgm:presLayoutVars>
          <dgm:chPref val="3"/>
        </dgm:presLayoutVars>
      </dgm:prSet>
      <dgm:spPr/>
      <dgm:t>
        <a:bodyPr/>
        <a:lstStyle/>
        <a:p>
          <a:endParaRPr lang="es-MX"/>
        </a:p>
      </dgm:t>
    </dgm:pt>
    <dgm:pt modelId="{4AF702FE-265B-4CFF-BE58-E904157367FD}" type="pres">
      <dgm:prSet presAssocID="{4D9F033B-D66B-4895-90E7-2CACD40A0BFE}" presName="rootConnector" presStyleLbl="node2" presStyleIdx="0" presStyleCnt="3"/>
      <dgm:spPr/>
      <dgm:t>
        <a:bodyPr/>
        <a:lstStyle/>
        <a:p>
          <a:endParaRPr lang="es-MX"/>
        </a:p>
      </dgm:t>
    </dgm:pt>
    <dgm:pt modelId="{FC413305-8AEC-45AF-B509-C3DBF55599CF}" type="pres">
      <dgm:prSet presAssocID="{4D9F033B-D66B-4895-90E7-2CACD40A0BFE}" presName="hierChild4" presStyleCnt="0"/>
      <dgm:spPr/>
    </dgm:pt>
    <dgm:pt modelId="{1115F456-0566-4D04-9D61-18D8C1D05C2B}" type="pres">
      <dgm:prSet presAssocID="{E53EC0B8-1878-4221-87A7-77C699B85FAC}" presName="Name37" presStyleLbl="parChTrans1D3" presStyleIdx="0" presStyleCnt="3"/>
      <dgm:spPr/>
      <dgm:t>
        <a:bodyPr/>
        <a:lstStyle/>
        <a:p>
          <a:endParaRPr lang="es-MX"/>
        </a:p>
      </dgm:t>
    </dgm:pt>
    <dgm:pt modelId="{7164C64C-5BAA-443B-8F62-65184AB12317}" type="pres">
      <dgm:prSet presAssocID="{49857835-8F4A-4A53-8E3A-FA5EFE083FCF}" presName="hierRoot2" presStyleCnt="0">
        <dgm:presLayoutVars>
          <dgm:hierBranch val="init"/>
        </dgm:presLayoutVars>
      </dgm:prSet>
      <dgm:spPr/>
    </dgm:pt>
    <dgm:pt modelId="{FE3F94A5-7409-44A5-8103-E42BD90333EB}" type="pres">
      <dgm:prSet presAssocID="{49857835-8F4A-4A53-8E3A-FA5EFE083FCF}" presName="rootComposite" presStyleCnt="0"/>
      <dgm:spPr/>
    </dgm:pt>
    <dgm:pt modelId="{305D48BE-2C44-401E-B21A-0AE2435B2AC4}" type="pres">
      <dgm:prSet presAssocID="{49857835-8F4A-4A53-8E3A-FA5EFE083FCF}" presName="rootText" presStyleLbl="node3" presStyleIdx="0" presStyleCnt="3">
        <dgm:presLayoutVars>
          <dgm:chPref val="3"/>
        </dgm:presLayoutVars>
      </dgm:prSet>
      <dgm:spPr/>
      <dgm:t>
        <a:bodyPr/>
        <a:lstStyle/>
        <a:p>
          <a:endParaRPr lang="es-MX"/>
        </a:p>
      </dgm:t>
    </dgm:pt>
    <dgm:pt modelId="{B7D17894-F64E-4D72-BD30-1F1466F16A46}" type="pres">
      <dgm:prSet presAssocID="{49857835-8F4A-4A53-8E3A-FA5EFE083FCF}" presName="rootConnector" presStyleLbl="node3" presStyleIdx="0" presStyleCnt="3"/>
      <dgm:spPr/>
      <dgm:t>
        <a:bodyPr/>
        <a:lstStyle/>
        <a:p>
          <a:endParaRPr lang="es-MX"/>
        </a:p>
      </dgm:t>
    </dgm:pt>
    <dgm:pt modelId="{07C3FE76-4182-4640-BAA0-32640FC6F582}" type="pres">
      <dgm:prSet presAssocID="{49857835-8F4A-4A53-8E3A-FA5EFE083FCF}" presName="hierChild4" presStyleCnt="0"/>
      <dgm:spPr/>
    </dgm:pt>
    <dgm:pt modelId="{8CEA3286-6486-4982-BBF3-3281A273481B}" type="pres">
      <dgm:prSet presAssocID="{49857835-8F4A-4A53-8E3A-FA5EFE083FCF}" presName="hierChild5" presStyleCnt="0"/>
      <dgm:spPr/>
    </dgm:pt>
    <dgm:pt modelId="{769ED784-EBB3-4FBE-87E7-7DCB211815C1}" type="pres">
      <dgm:prSet presAssocID="{4D9F033B-D66B-4895-90E7-2CACD40A0BFE}" presName="hierChild5" presStyleCnt="0"/>
      <dgm:spPr/>
    </dgm:pt>
    <dgm:pt modelId="{C6B2E926-03D4-491C-8715-8F15FEEBD85C}" type="pres">
      <dgm:prSet presAssocID="{89F42DF4-704E-440E-AE2B-FA5C3A7F7FD9}" presName="Name37" presStyleLbl="parChTrans1D2" presStyleIdx="1" presStyleCnt="3"/>
      <dgm:spPr/>
      <dgm:t>
        <a:bodyPr/>
        <a:lstStyle/>
        <a:p>
          <a:endParaRPr lang="es-MX"/>
        </a:p>
      </dgm:t>
    </dgm:pt>
    <dgm:pt modelId="{0A5E63C5-E72E-487A-8E16-FF4592DBEF83}" type="pres">
      <dgm:prSet presAssocID="{8B099085-2AB8-4186-A391-59088E88B4AF}" presName="hierRoot2" presStyleCnt="0">
        <dgm:presLayoutVars>
          <dgm:hierBranch val="init"/>
        </dgm:presLayoutVars>
      </dgm:prSet>
      <dgm:spPr/>
    </dgm:pt>
    <dgm:pt modelId="{44B4CCB5-0A5F-4E15-8637-0CA8D33DD3D0}" type="pres">
      <dgm:prSet presAssocID="{8B099085-2AB8-4186-A391-59088E88B4AF}" presName="rootComposite" presStyleCnt="0"/>
      <dgm:spPr/>
    </dgm:pt>
    <dgm:pt modelId="{350E9151-9F04-44DF-8B33-DFB2C64F0D03}" type="pres">
      <dgm:prSet presAssocID="{8B099085-2AB8-4186-A391-59088E88B4AF}" presName="rootText" presStyleLbl="node2" presStyleIdx="1" presStyleCnt="3">
        <dgm:presLayoutVars>
          <dgm:chPref val="3"/>
        </dgm:presLayoutVars>
      </dgm:prSet>
      <dgm:spPr/>
      <dgm:t>
        <a:bodyPr/>
        <a:lstStyle/>
        <a:p>
          <a:endParaRPr lang="es-MX"/>
        </a:p>
      </dgm:t>
    </dgm:pt>
    <dgm:pt modelId="{5DE00202-C364-455E-B1E5-82CD37B5ED3E}" type="pres">
      <dgm:prSet presAssocID="{8B099085-2AB8-4186-A391-59088E88B4AF}" presName="rootConnector" presStyleLbl="node2" presStyleIdx="1" presStyleCnt="3"/>
      <dgm:spPr/>
      <dgm:t>
        <a:bodyPr/>
        <a:lstStyle/>
        <a:p>
          <a:endParaRPr lang="es-MX"/>
        </a:p>
      </dgm:t>
    </dgm:pt>
    <dgm:pt modelId="{9557346B-26F9-4DE1-9E83-8EF09ACCB8C1}" type="pres">
      <dgm:prSet presAssocID="{8B099085-2AB8-4186-A391-59088E88B4AF}" presName="hierChild4" presStyleCnt="0"/>
      <dgm:spPr/>
    </dgm:pt>
    <dgm:pt modelId="{CE4531D3-78E1-492F-82F2-0F6779ABCE58}" type="pres">
      <dgm:prSet presAssocID="{2B156347-D89B-4387-AF6B-8C70B974DC12}" presName="Name37" presStyleLbl="parChTrans1D3" presStyleIdx="1" presStyleCnt="3"/>
      <dgm:spPr/>
      <dgm:t>
        <a:bodyPr/>
        <a:lstStyle/>
        <a:p>
          <a:endParaRPr lang="es-MX"/>
        </a:p>
      </dgm:t>
    </dgm:pt>
    <dgm:pt modelId="{2FA51224-4953-474B-9FBD-BDF8A3BEE67D}" type="pres">
      <dgm:prSet presAssocID="{625CFE6A-6326-4BDF-9B43-976684A08AB6}" presName="hierRoot2" presStyleCnt="0">
        <dgm:presLayoutVars>
          <dgm:hierBranch val="init"/>
        </dgm:presLayoutVars>
      </dgm:prSet>
      <dgm:spPr/>
    </dgm:pt>
    <dgm:pt modelId="{7B799557-BF21-4B7F-AE2D-1B7353597066}" type="pres">
      <dgm:prSet presAssocID="{625CFE6A-6326-4BDF-9B43-976684A08AB6}" presName="rootComposite" presStyleCnt="0"/>
      <dgm:spPr/>
    </dgm:pt>
    <dgm:pt modelId="{8DD9E6F4-6AD9-4C3F-A6DA-357EDAF114BF}" type="pres">
      <dgm:prSet presAssocID="{625CFE6A-6326-4BDF-9B43-976684A08AB6}" presName="rootText" presStyleLbl="node3" presStyleIdx="1" presStyleCnt="3">
        <dgm:presLayoutVars>
          <dgm:chPref val="3"/>
        </dgm:presLayoutVars>
      </dgm:prSet>
      <dgm:spPr/>
      <dgm:t>
        <a:bodyPr/>
        <a:lstStyle/>
        <a:p>
          <a:endParaRPr lang="es-MX"/>
        </a:p>
      </dgm:t>
    </dgm:pt>
    <dgm:pt modelId="{C2E2A88E-902D-4ADC-81C2-F51DFC947FA1}" type="pres">
      <dgm:prSet presAssocID="{625CFE6A-6326-4BDF-9B43-976684A08AB6}" presName="rootConnector" presStyleLbl="node3" presStyleIdx="1" presStyleCnt="3"/>
      <dgm:spPr/>
      <dgm:t>
        <a:bodyPr/>
        <a:lstStyle/>
        <a:p>
          <a:endParaRPr lang="es-MX"/>
        </a:p>
      </dgm:t>
    </dgm:pt>
    <dgm:pt modelId="{2C0B0368-CB7A-420D-BA7B-98B13F4614C9}" type="pres">
      <dgm:prSet presAssocID="{625CFE6A-6326-4BDF-9B43-976684A08AB6}" presName="hierChild4" presStyleCnt="0"/>
      <dgm:spPr/>
    </dgm:pt>
    <dgm:pt modelId="{18F7FD41-7C6B-4082-9F28-35EA6856ED1B}" type="pres">
      <dgm:prSet presAssocID="{625CFE6A-6326-4BDF-9B43-976684A08AB6}" presName="hierChild5" presStyleCnt="0"/>
      <dgm:spPr/>
    </dgm:pt>
    <dgm:pt modelId="{048B138D-8CB1-4625-A1C7-D42F3BCBEC4D}" type="pres">
      <dgm:prSet presAssocID="{8B099085-2AB8-4186-A391-59088E88B4AF}" presName="hierChild5" presStyleCnt="0"/>
      <dgm:spPr/>
    </dgm:pt>
    <dgm:pt modelId="{6A1208D8-5C02-4697-A60F-C0FAB30A680B}" type="pres">
      <dgm:prSet presAssocID="{0497D08A-14E7-4769-A636-D55AC4E5B601}" presName="Name37" presStyleLbl="parChTrans1D2" presStyleIdx="2" presStyleCnt="3"/>
      <dgm:spPr/>
      <dgm:t>
        <a:bodyPr/>
        <a:lstStyle/>
        <a:p>
          <a:endParaRPr lang="es-MX"/>
        </a:p>
      </dgm:t>
    </dgm:pt>
    <dgm:pt modelId="{BD28EF30-38CD-4C32-BDF9-5594E3E72D2A}" type="pres">
      <dgm:prSet presAssocID="{FACE6598-27D1-4DAA-B41C-41E5ADD2EFC2}" presName="hierRoot2" presStyleCnt="0">
        <dgm:presLayoutVars>
          <dgm:hierBranch/>
        </dgm:presLayoutVars>
      </dgm:prSet>
      <dgm:spPr/>
    </dgm:pt>
    <dgm:pt modelId="{043AA8D0-C34A-4017-85F7-9E43660E7937}" type="pres">
      <dgm:prSet presAssocID="{FACE6598-27D1-4DAA-B41C-41E5ADD2EFC2}" presName="rootComposite" presStyleCnt="0"/>
      <dgm:spPr/>
    </dgm:pt>
    <dgm:pt modelId="{94FCD857-455C-4F2F-B657-2B6AB276665C}" type="pres">
      <dgm:prSet presAssocID="{FACE6598-27D1-4DAA-B41C-41E5ADD2EFC2}" presName="rootText" presStyleLbl="node2" presStyleIdx="2" presStyleCnt="3">
        <dgm:presLayoutVars>
          <dgm:chPref val="3"/>
        </dgm:presLayoutVars>
      </dgm:prSet>
      <dgm:spPr/>
      <dgm:t>
        <a:bodyPr/>
        <a:lstStyle/>
        <a:p>
          <a:endParaRPr lang="es-MX"/>
        </a:p>
      </dgm:t>
    </dgm:pt>
    <dgm:pt modelId="{2159CC20-2797-4DA1-A6AA-9C63B5499E57}" type="pres">
      <dgm:prSet presAssocID="{FACE6598-27D1-4DAA-B41C-41E5ADD2EFC2}" presName="rootConnector" presStyleLbl="node2" presStyleIdx="2" presStyleCnt="3"/>
      <dgm:spPr/>
      <dgm:t>
        <a:bodyPr/>
        <a:lstStyle/>
        <a:p>
          <a:endParaRPr lang="es-MX"/>
        </a:p>
      </dgm:t>
    </dgm:pt>
    <dgm:pt modelId="{1A98816A-B29B-4F38-9482-78C1D6AD5BF9}" type="pres">
      <dgm:prSet presAssocID="{FACE6598-27D1-4DAA-B41C-41E5ADD2EFC2}" presName="hierChild4" presStyleCnt="0"/>
      <dgm:spPr/>
    </dgm:pt>
    <dgm:pt modelId="{6FCAB6C6-404C-49EB-9746-567257970FFA}" type="pres">
      <dgm:prSet presAssocID="{D5804159-D72E-462B-A094-8DF3BC8E9366}" presName="Name35" presStyleLbl="parChTrans1D3" presStyleIdx="2" presStyleCnt="3"/>
      <dgm:spPr/>
      <dgm:t>
        <a:bodyPr/>
        <a:lstStyle/>
        <a:p>
          <a:endParaRPr lang="es-MX"/>
        </a:p>
      </dgm:t>
    </dgm:pt>
    <dgm:pt modelId="{76908BF5-C1C1-4380-8B09-D1749EF99B66}" type="pres">
      <dgm:prSet presAssocID="{CA2ED587-CFE1-4FDB-A683-B6046CE1B544}" presName="hierRoot2" presStyleCnt="0">
        <dgm:presLayoutVars>
          <dgm:hierBranch val="init"/>
        </dgm:presLayoutVars>
      </dgm:prSet>
      <dgm:spPr/>
    </dgm:pt>
    <dgm:pt modelId="{BD1AAB9A-7AF1-46CD-836E-3A6C5C8E30E2}" type="pres">
      <dgm:prSet presAssocID="{CA2ED587-CFE1-4FDB-A683-B6046CE1B544}" presName="rootComposite" presStyleCnt="0"/>
      <dgm:spPr/>
    </dgm:pt>
    <dgm:pt modelId="{6472FB7E-6EA7-475C-98FC-A764FBEEE1E8}" type="pres">
      <dgm:prSet presAssocID="{CA2ED587-CFE1-4FDB-A683-B6046CE1B544}" presName="rootText" presStyleLbl="node3" presStyleIdx="2" presStyleCnt="3">
        <dgm:presLayoutVars>
          <dgm:chPref val="3"/>
        </dgm:presLayoutVars>
      </dgm:prSet>
      <dgm:spPr/>
      <dgm:t>
        <a:bodyPr/>
        <a:lstStyle/>
        <a:p>
          <a:endParaRPr lang="es-MX"/>
        </a:p>
      </dgm:t>
    </dgm:pt>
    <dgm:pt modelId="{C40BBAF7-18E2-4546-B91C-050878A8D672}" type="pres">
      <dgm:prSet presAssocID="{CA2ED587-CFE1-4FDB-A683-B6046CE1B544}" presName="rootConnector" presStyleLbl="node3" presStyleIdx="2" presStyleCnt="3"/>
      <dgm:spPr/>
      <dgm:t>
        <a:bodyPr/>
        <a:lstStyle/>
        <a:p>
          <a:endParaRPr lang="es-MX"/>
        </a:p>
      </dgm:t>
    </dgm:pt>
    <dgm:pt modelId="{7A76BCAD-D8E0-4308-A8AC-40628E9E7FC1}" type="pres">
      <dgm:prSet presAssocID="{CA2ED587-CFE1-4FDB-A683-B6046CE1B544}" presName="hierChild4" presStyleCnt="0"/>
      <dgm:spPr/>
    </dgm:pt>
    <dgm:pt modelId="{36C39608-B9FD-4B03-8600-EA67AE47A919}" type="pres">
      <dgm:prSet presAssocID="{CA2ED587-CFE1-4FDB-A683-B6046CE1B544}" presName="hierChild5" presStyleCnt="0"/>
      <dgm:spPr/>
    </dgm:pt>
    <dgm:pt modelId="{C202BD37-E37C-41E6-B9B7-137D448CA1FC}" type="pres">
      <dgm:prSet presAssocID="{FACE6598-27D1-4DAA-B41C-41E5ADD2EFC2}" presName="hierChild5" presStyleCnt="0"/>
      <dgm:spPr/>
    </dgm:pt>
    <dgm:pt modelId="{DDE2FB96-43AF-4908-8E0E-6273D238AC11}" type="pres">
      <dgm:prSet presAssocID="{10F346D1-6EE1-4582-A870-FCD4E53EDB7A}" presName="hierChild3" presStyleCnt="0"/>
      <dgm:spPr/>
    </dgm:pt>
  </dgm:ptLst>
  <dgm:cxnLst>
    <dgm:cxn modelId="{957351CB-235F-4EAD-BC6A-A614C9E0B551}" srcId="{4D9F033B-D66B-4895-90E7-2CACD40A0BFE}" destId="{49857835-8F4A-4A53-8E3A-FA5EFE083FCF}" srcOrd="0" destOrd="0" parTransId="{E53EC0B8-1878-4221-87A7-77C699B85FAC}" sibTransId="{F5B95A0D-7D90-480E-A2D0-47F8081D3D06}"/>
    <dgm:cxn modelId="{B29A572C-9887-4857-BF57-E836858A3527}" type="presOf" srcId="{2B156347-D89B-4387-AF6B-8C70B974DC12}" destId="{CE4531D3-78E1-492F-82F2-0F6779ABCE58}" srcOrd="0" destOrd="0" presId="urn:microsoft.com/office/officeart/2005/8/layout/orgChart1"/>
    <dgm:cxn modelId="{81089F0C-D7D3-453D-BAA9-0FD9F0A174BC}" srcId="{FACE6598-27D1-4DAA-B41C-41E5ADD2EFC2}" destId="{CA2ED587-CFE1-4FDB-A683-B6046CE1B544}" srcOrd="0" destOrd="0" parTransId="{D5804159-D72E-462B-A094-8DF3BC8E9366}" sibTransId="{663443A7-3F1E-434B-9A17-6DAD00C22B88}"/>
    <dgm:cxn modelId="{6620082B-C2BF-4F13-9790-33D3F035C27B}" type="presOf" srcId="{49857835-8F4A-4A53-8E3A-FA5EFE083FCF}" destId="{B7D17894-F64E-4D72-BD30-1F1466F16A46}" srcOrd="1" destOrd="0" presId="urn:microsoft.com/office/officeart/2005/8/layout/orgChart1"/>
    <dgm:cxn modelId="{C6C5E376-67DA-4A88-A4FA-D0B6D1EBB305}" type="presOf" srcId="{FACE6598-27D1-4DAA-B41C-41E5ADD2EFC2}" destId="{2159CC20-2797-4DA1-A6AA-9C63B5499E57}" srcOrd="1" destOrd="0" presId="urn:microsoft.com/office/officeart/2005/8/layout/orgChart1"/>
    <dgm:cxn modelId="{BB195B9C-7B8D-4D0F-8EE3-796D8A2C7E2F}" type="presOf" srcId="{8B099085-2AB8-4186-A391-59088E88B4AF}" destId="{5DE00202-C364-455E-B1E5-82CD37B5ED3E}" srcOrd="1" destOrd="0" presId="urn:microsoft.com/office/officeart/2005/8/layout/orgChart1"/>
    <dgm:cxn modelId="{DFB62937-A8EC-48AB-9CC4-5BBE7D91C183}" type="presOf" srcId="{10F346D1-6EE1-4582-A870-FCD4E53EDB7A}" destId="{EE692ECC-B706-4BBA-89EC-765C483482B4}" srcOrd="0" destOrd="0" presId="urn:microsoft.com/office/officeart/2005/8/layout/orgChart1"/>
    <dgm:cxn modelId="{FF6BE174-52E5-4EFD-A3CE-71CD371A4648}" srcId="{8B099085-2AB8-4186-A391-59088E88B4AF}" destId="{625CFE6A-6326-4BDF-9B43-976684A08AB6}" srcOrd="0" destOrd="0" parTransId="{2B156347-D89B-4387-AF6B-8C70B974DC12}" sibTransId="{B2714AF3-15ED-4518-8A84-941C5CAA2417}"/>
    <dgm:cxn modelId="{AA767084-CD35-4D40-B2A4-190DCE9DFE89}" type="presOf" srcId="{CA2ED587-CFE1-4FDB-A683-B6046CE1B544}" destId="{6472FB7E-6EA7-475C-98FC-A764FBEEE1E8}" srcOrd="0" destOrd="0" presId="urn:microsoft.com/office/officeart/2005/8/layout/orgChart1"/>
    <dgm:cxn modelId="{EB4DEE93-6EF4-4502-8CC6-54AA174829A1}" type="presOf" srcId="{8B099085-2AB8-4186-A391-59088E88B4AF}" destId="{350E9151-9F04-44DF-8B33-DFB2C64F0D03}" srcOrd="0" destOrd="0" presId="urn:microsoft.com/office/officeart/2005/8/layout/orgChart1"/>
    <dgm:cxn modelId="{73A467CB-E0E6-4EF4-8627-052E9382B1CE}" type="presOf" srcId="{FACE6598-27D1-4DAA-B41C-41E5ADD2EFC2}" destId="{94FCD857-455C-4F2F-B657-2B6AB276665C}" srcOrd="0" destOrd="0" presId="urn:microsoft.com/office/officeart/2005/8/layout/orgChart1"/>
    <dgm:cxn modelId="{0FACA2FD-197D-4248-9E2F-349C400A2421}" type="presOf" srcId="{4D9F033B-D66B-4895-90E7-2CACD40A0BFE}" destId="{5A8BC93C-3447-49FA-BAB8-5C964A52FCBE}" srcOrd="0" destOrd="0" presId="urn:microsoft.com/office/officeart/2005/8/layout/orgChart1"/>
    <dgm:cxn modelId="{B40D96E7-A536-41F3-A309-A1D9712A1381}" srcId="{2929132F-CDCD-4809-95F0-CA18AF812E0F}" destId="{10F346D1-6EE1-4582-A870-FCD4E53EDB7A}" srcOrd="0" destOrd="0" parTransId="{E6B1FE3A-2248-402F-8E14-48552D076552}" sibTransId="{7E5980AB-25D6-4EBF-83D2-1F33569B1D28}"/>
    <dgm:cxn modelId="{C7CDE09D-615A-4E9D-A6C6-C3DD45EA583D}" srcId="{10F346D1-6EE1-4582-A870-FCD4E53EDB7A}" destId="{4D9F033B-D66B-4895-90E7-2CACD40A0BFE}" srcOrd="0" destOrd="0" parTransId="{428E1F51-A152-4267-8A45-EF9EB1771989}" sibTransId="{2B953B69-0A33-49A0-843F-78C8DB75186C}"/>
    <dgm:cxn modelId="{32821C4F-8097-464A-88B7-05C9C56C81CA}" type="presOf" srcId="{0497D08A-14E7-4769-A636-D55AC4E5B601}" destId="{6A1208D8-5C02-4697-A60F-C0FAB30A680B}" srcOrd="0" destOrd="0" presId="urn:microsoft.com/office/officeart/2005/8/layout/orgChart1"/>
    <dgm:cxn modelId="{BF7589EB-E5F9-4B3D-9D8E-2FCDD42051DD}" type="presOf" srcId="{49857835-8F4A-4A53-8E3A-FA5EFE083FCF}" destId="{305D48BE-2C44-401E-B21A-0AE2435B2AC4}" srcOrd="0" destOrd="0" presId="urn:microsoft.com/office/officeart/2005/8/layout/orgChart1"/>
    <dgm:cxn modelId="{77BA3367-2E30-4A73-BCC0-C06F180BE564}" type="presOf" srcId="{625CFE6A-6326-4BDF-9B43-976684A08AB6}" destId="{C2E2A88E-902D-4ADC-81C2-F51DFC947FA1}" srcOrd="1" destOrd="0" presId="urn:microsoft.com/office/officeart/2005/8/layout/orgChart1"/>
    <dgm:cxn modelId="{1CA899B1-1DF7-477B-A771-FA871276FED8}" type="presOf" srcId="{E53EC0B8-1878-4221-87A7-77C699B85FAC}" destId="{1115F456-0566-4D04-9D61-18D8C1D05C2B}" srcOrd="0" destOrd="0" presId="urn:microsoft.com/office/officeart/2005/8/layout/orgChart1"/>
    <dgm:cxn modelId="{9F609BBB-0C81-4BFB-9159-47E4FB6F8933}" srcId="{10F346D1-6EE1-4582-A870-FCD4E53EDB7A}" destId="{8B099085-2AB8-4186-A391-59088E88B4AF}" srcOrd="1" destOrd="0" parTransId="{89F42DF4-704E-440E-AE2B-FA5C3A7F7FD9}" sibTransId="{884C9BE6-CF3D-4BB6-9077-5A0BDA0DCC76}"/>
    <dgm:cxn modelId="{2D29FF15-E288-46A1-A983-2244C9741A89}" type="presOf" srcId="{625CFE6A-6326-4BDF-9B43-976684A08AB6}" destId="{8DD9E6F4-6AD9-4C3F-A6DA-357EDAF114BF}" srcOrd="0" destOrd="0" presId="urn:microsoft.com/office/officeart/2005/8/layout/orgChart1"/>
    <dgm:cxn modelId="{FEEBFA96-AD77-4B4A-8854-16E6AA0F9807}" type="presOf" srcId="{89F42DF4-704E-440E-AE2B-FA5C3A7F7FD9}" destId="{C6B2E926-03D4-491C-8715-8F15FEEBD85C}" srcOrd="0" destOrd="0" presId="urn:microsoft.com/office/officeart/2005/8/layout/orgChart1"/>
    <dgm:cxn modelId="{616D6C68-F9FF-40F4-8F6A-A839D475B869}" type="presOf" srcId="{10F346D1-6EE1-4582-A870-FCD4E53EDB7A}" destId="{5BC2BEF3-2182-4C95-BD61-38E4F3E39D26}" srcOrd="1" destOrd="0" presId="urn:microsoft.com/office/officeart/2005/8/layout/orgChart1"/>
    <dgm:cxn modelId="{C4C64E86-C9DB-4C65-A3F7-495A4F9F4058}" type="presOf" srcId="{CA2ED587-CFE1-4FDB-A683-B6046CE1B544}" destId="{C40BBAF7-18E2-4546-B91C-050878A8D672}" srcOrd="1" destOrd="0" presId="urn:microsoft.com/office/officeart/2005/8/layout/orgChart1"/>
    <dgm:cxn modelId="{C08D78C9-4DE0-44C4-AB38-0E444BBC9BA0}" type="presOf" srcId="{2929132F-CDCD-4809-95F0-CA18AF812E0F}" destId="{26BC176F-C237-448E-8B7F-2567CB11CB4E}" srcOrd="0" destOrd="0" presId="urn:microsoft.com/office/officeart/2005/8/layout/orgChart1"/>
    <dgm:cxn modelId="{803E7E3C-349F-47AD-BA8E-ACDDC35E7082}" srcId="{10F346D1-6EE1-4582-A870-FCD4E53EDB7A}" destId="{FACE6598-27D1-4DAA-B41C-41E5ADD2EFC2}" srcOrd="2" destOrd="0" parTransId="{0497D08A-14E7-4769-A636-D55AC4E5B601}" sibTransId="{6C8BFFF9-28DD-4013-AD02-8E49D2A605A5}"/>
    <dgm:cxn modelId="{C79044FE-56D7-4061-ACAF-4DC6C1F47E5D}" type="presOf" srcId="{D5804159-D72E-462B-A094-8DF3BC8E9366}" destId="{6FCAB6C6-404C-49EB-9746-567257970FFA}" srcOrd="0" destOrd="0" presId="urn:microsoft.com/office/officeart/2005/8/layout/orgChart1"/>
    <dgm:cxn modelId="{5C4034E9-DADA-4C11-998C-21D4FEDB7707}" type="presOf" srcId="{428E1F51-A152-4267-8A45-EF9EB1771989}" destId="{25CBCE24-5020-4BC9-B51E-D90B97D9D79B}" srcOrd="0" destOrd="0" presId="urn:microsoft.com/office/officeart/2005/8/layout/orgChart1"/>
    <dgm:cxn modelId="{CB6B7F3F-CAD9-40F9-9F2F-66CD7C45A082}" type="presOf" srcId="{4D9F033B-D66B-4895-90E7-2CACD40A0BFE}" destId="{4AF702FE-265B-4CFF-BE58-E904157367FD}" srcOrd="1" destOrd="0" presId="urn:microsoft.com/office/officeart/2005/8/layout/orgChart1"/>
    <dgm:cxn modelId="{96037039-2918-4CD6-BE40-DB19A526BA5F}" type="presParOf" srcId="{26BC176F-C237-448E-8B7F-2567CB11CB4E}" destId="{CB39382B-0689-43E6-A40E-33273A447C1A}" srcOrd="0" destOrd="0" presId="urn:microsoft.com/office/officeart/2005/8/layout/orgChart1"/>
    <dgm:cxn modelId="{6C92490E-CC76-433A-97C8-D1C0EB71FA8C}" type="presParOf" srcId="{CB39382B-0689-43E6-A40E-33273A447C1A}" destId="{499A52DF-3DC1-4E21-A5D9-4EA9A841290A}" srcOrd="0" destOrd="0" presId="urn:microsoft.com/office/officeart/2005/8/layout/orgChart1"/>
    <dgm:cxn modelId="{B0E7C126-3BE5-4D06-A5A2-6A57D7E1E531}" type="presParOf" srcId="{499A52DF-3DC1-4E21-A5D9-4EA9A841290A}" destId="{EE692ECC-B706-4BBA-89EC-765C483482B4}" srcOrd="0" destOrd="0" presId="urn:microsoft.com/office/officeart/2005/8/layout/orgChart1"/>
    <dgm:cxn modelId="{31FF15C0-5C86-4D52-A8D9-8DF17DD220D5}" type="presParOf" srcId="{499A52DF-3DC1-4E21-A5D9-4EA9A841290A}" destId="{5BC2BEF3-2182-4C95-BD61-38E4F3E39D26}" srcOrd="1" destOrd="0" presId="urn:microsoft.com/office/officeart/2005/8/layout/orgChart1"/>
    <dgm:cxn modelId="{A2D71AB4-A0D9-45A5-B37B-F0D8178A6903}" type="presParOf" srcId="{CB39382B-0689-43E6-A40E-33273A447C1A}" destId="{F016D8AC-0FA3-433C-B2C4-74A7D6E17D58}" srcOrd="1" destOrd="0" presId="urn:microsoft.com/office/officeart/2005/8/layout/orgChart1"/>
    <dgm:cxn modelId="{F44AA352-D1CB-4BC6-8D93-94A076FC0C52}" type="presParOf" srcId="{F016D8AC-0FA3-433C-B2C4-74A7D6E17D58}" destId="{25CBCE24-5020-4BC9-B51E-D90B97D9D79B}" srcOrd="0" destOrd="0" presId="urn:microsoft.com/office/officeart/2005/8/layout/orgChart1"/>
    <dgm:cxn modelId="{A2ABB7A4-CEA3-4B40-857E-BE1B708D0A33}" type="presParOf" srcId="{F016D8AC-0FA3-433C-B2C4-74A7D6E17D58}" destId="{7B539B00-A017-4245-9803-7DED4123B239}" srcOrd="1" destOrd="0" presId="urn:microsoft.com/office/officeart/2005/8/layout/orgChart1"/>
    <dgm:cxn modelId="{1BDDB115-A1B9-4AD6-A1EE-A4E405A9AC3C}" type="presParOf" srcId="{7B539B00-A017-4245-9803-7DED4123B239}" destId="{9CFC7244-F8E7-45B9-BE29-53E3CE3775CF}" srcOrd="0" destOrd="0" presId="urn:microsoft.com/office/officeart/2005/8/layout/orgChart1"/>
    <dgm:cxn modelId="{9FC06D91-F7BB-4A76-A20B-299718856E50}" type="presParOf" srcId="{9CFC7244-F8E7-45B9-BE29-53E3CE3775CF}" destId="{5A8BC93C-3447-49FA-BAB8-5C964A52FCBE}" srcOrd="0" destOrd="0" presId="urn:microsoft.com/office/officeart/2005/8/layout/orgChart1"/>
    <dgm:cxn modelId="{615D293E-EFCD-4AD8-BEDF-6F96F2BB2D9C}" type="presParOf" srcId="{9CFC7244-F8E7-45B9-BE29-53E3CE3775CF}" destId="{4AF702FE-265B-4CFF-BE58-E904157367FD}" srcOrd="1" destOrd="0" presId="urn:microsoft.com/office/officeart/2005/8/layout/orgChart1"/>
    <dgm:cxn modelId="{AB6429E9-6FA0-47D2-859E-725265147CB4}" type="presParOf" srcId="{7B539B00-A017-4245-9803-7DED4123B239}" destId="{FC413305-8AEC-45AF-B509-C3DBF55599CF}" srcOrd="1" destOrd="0" presId="urn:microsoft.com/office/officeart/2005/8/layout/orgChart1"/>
    <dgm:cxn modelId="{5D3584C2-BAA8-480B-8DF7-96B8B11BBB7A}" type="presParOf" srcId="{FC413305-8AEC-45AF-B509-C3DBF55599CF}" destId="{1115F456-0566-4D04-9D61-18D8C1D05C2B}" srcOrd="0" destOrd="0" presId="urn:microsoft.com/office/officeart/2005/8/layout/orgChart1"/>
    <dgm:cxn modelId="{9E298EC0-E31C-4677-AFA6-549456A6767F}" type="presParOf" srcId="{FC413305-8AEC-45AF-B509-C3DBF55599CF}" destId="{7164C64C-5BAA-443B-8F62-65184AB12317}" srcOrd="1" destOrd="0" presId="urn:microsoft.com/office/officeart/2005/8/layout/orgChart1"/>
    <dgm:cxn modelId="{2D05C84E-C847-4E29-B096-91E4212B0E5D}" type="presParOf" srcId="{7164C64C-5BAA-443B-8F62-65184AB12317}" destId="{FE3F94A5-7409-44A5-8103-E42BD90333EB}" srcOrd="0" destOrd="0" presId="urn:microsoft.com/office/officeart/2005/8/layout/orgChart1"/>
    <dgm:cxn modelId="{5D45969A-2000-4602-83C4-0D6D37DC480A}" type="presParOf" srcId="{FE3F94A5-7409-44A5-8103-E42BD90333EB}" destId="{305D48BE-2C44-401E-B21A-0AE2435B2AC4}" srcOrd="0" destOrd="0" presId="urn:microsoft.com/office/officeart/2005/8/layout/orgChart1"/>
    <dgm:cxn modelId="{9D2A2969-938E-45E3-A6D3-00BC2F6086C1}" type="presParOf" srcId="{FE3F94A5-7409-44A5-8103-E42BD90333EB}" destId="{B7D17894-F64E-4D72-BD30-1F1466F16A46}" srcOrd="1" destOrd="0" presId="urn:microsoft.com/office/officeart/2005/8/layout/orgChart1"/>
    <dgm:cxn modelId="{1E685B01-B709-4B57-92CA-6A426F3E3C4D}" type="presParOf" srcId="{7164C64C-5BAA-443B-8F62-65184AB12317}" destId="{07C3FE76-4182-4640-BAA0-32640FC6F582}" srcOrd="1" destOrd="0" presId="urn:microsoft.com/office/officeart/2005/8/layout/orgChart1"/>
    <dgm:cxn modelId="{215E7189-E071-4FCB-8C77-13D554C5792D}" type="presParOf" srcId="{7164C64C-5BAA-443B-8F62-65184AB12317}" destId="{8CEA3286-6486-4982-BBF3-3281A273481B}" srcOrd="2" destOrd="0" presId="urn:microsoft.com/office/officeart/2005/8/layout/orgChart1"/>
    <dgm:cxn modelId="{FC2227F1-27C6-4EB4-83A3-EC2039F5659D}" type="presParOf" srcId="{7B539B00-A017-4245-9803-7DED4123B239}" destId="{769ED784-EBB3-4FBE-87E7-7DCB211815C1}" srcOrd="2" destOrd="0" presId="urn:microsoft.com/office/officeart/2005/8/layout/orgChart1"/>
    <dgm:cxn modelId="{AF526B55-DC17-4EC4-BD14-FA3A92D67647}" type="presParOf" srcId="{F016D8AC-0FA3-433C-B2C4-74A7D6E17D58}" destId="{C6B2E926-03D4-491C-8715-8F15FEEBD85C}" srcOrd="2" destOrd="0" presId="urn:microsoft.com/office/officeart/2005/8/layout/orgChart1"/>
    <dgm:cxn modelId="{2BF4F172-3E2F-4B52-8DE6-BFD8C3EC0F22}" type="presParOf" srcId="{F016D8AC-0FA3-433C-B2C4-74A7D6E17D58}" destId="{0A5E63C5-E72E-487A-8E16-FF4592DBEF83}" srcOrd="3" destOrd="0" presId="urn:microsoft.com/office/officeart/2005/8/layout/orgChart1"/>
    <dgm:cxn modelId="{655CFC87-10DF-4B6B-8F8C-14D179544C05}" type="presParOf" srcId="{0A5E63C5-E72E-487A-8E16-FF4592DBEF83}" destId="{44B4CCB5-0A5F-4E15-8637-0CA8D33DD3D0}" srcOrd="0" destOrd="0" presId="urn:microsoft.com/office/officeart/2005/8/layout/orgChart1"/>
    <dgm:cxn modelId="{DFE7C59D-25A6-416B-958D-3CC76BEFAB98}" type="presParOf" srcId="{44B4CCB5-0A5F-4E15-8637-0CA8D33DD3D0}" destId="{350E9151-9F04-44DF-8B33-DFB2C64F0D03}" srcOrd="0" destOrd="0" presId="urn:microsoft.com/office/officeart/2005/8/layout/orgChart1"/>
    <dgm:cxn modelId="{89FF6CAA-E457-4094-90A0-313142F4C088}" type="presParOf" srcId="{44B4CCB5-0A5F-4E15-8637-0CA8D33DD3D0}" destId="{5DE00202-C364-455E-B1E5-82CD37B5ED3E}" srcOrd="1" destOrd="0" presId="urn:microsoft.com/office/officeart/2005/8/layout/orgChart1"/>
    <dgm:cxn modelId="{AA6FC241-F70D-468C-A443-85EA9DD633D5}" type="presParOf" srcId="{0A5E63C5-E72E-487A-8E16-FF4592DBEF83}" destId="{9557346B-26F9-4DE1-9E83-8EF09ACCB8C1}" srcOrd="1" destOrd="0" presId="urn:microsoft.com/office/officeart/2005/8/layout/orgChart1"/>
    <dgm:cxn modelId="{B69F325F-A004-4627-80D5-8173041FBC95}" type="presParOf" srcId="{9557346B-26F9-4DE1-9E83-8EF09ACCB8C1}" destId="{CE4531D3-78E1-492F-82F2-0F6779ABCE58}" srcOrd="0" destOrd="0" presId="urn:microsoft.com/office/officeart/2005/8/layout/orgChart1"/>
    <dgm:cxn modelId="{CC603FE3-4015-4902-A5CF-62C4D51A101D}" type="presParOf" srcId="{9557346B-26F9-4DE1-9E83-8EF09ACCB8C1}" destId="{2FA51224-4953-474B-9FBD-BDF8A3BEE67D}" srcOrd="1" destOrd="0" presId="urn:microsoft.com/office/officeart/2005/8/layout/orgChart1"/>
    <dgm:cxn modelId="{BE8BB712-32B5-4ACD-AEEF-4FE52C1965F4}" type="presParOf" srcId="{2FA51224-4953-474B-9FBD-BDF8A3BEE67D}" destId="{7B799557-BF21-4B7F-AE2D-1B7353597066}" srcOrd="0" destOrd="0" presId="urn:microsoft.com/office/officeart/2005/8/layout/orgChart1"/>
    <dgm:cxn modelId="{F3A75B4B-69A4-4ABC-A12D-624A90003F33}" type="presParOf" srcId="{7B799557-BF21-4B7F-AE2D-1B7353597066}" destId="{8DD9E6F4-6AD9-4C3F-A6DA-357EDAF114BF}" srcOrd="0" destOrd="0" presId="urn:microsoft.com/office/officeart/2005/8/layout/orgChart1"/>
    <dgm:cxn modelId="{4BEE77B0-EDBD-4B5B-88B7-7E7F776D1345}" type="presParOf" srcId="{7B799557-BF21-4B7F-AE2D-1B7353597066}" destId="{C2E2A88E-902D-4ADC-81C2-F51DFC947FA1}" srcOrd="1" destOrd="0" presId="urn:microsoft.com/office/officeart/2005/8/layout/orgChart1"/>
    <dgm:cxn modelId="{50E2F5F0-7317-4833-B37E-0C84C1A7C2F9}" type="presParOf" srcId="{2FA51224-4953-474B-9FBD-BDF8A3BEE67D}" destId="{2C0B0368-CB7A-420D-BA7B-98B13F4614C9}" srcOrd="1" destOrd="0" presId="urn:microsoft.com/office/officeart/2005/8/layout/orgChart1"/>
    <dgm:cxn modelId="{FD0A62BB-DE07-4D75-9A59-ADE9F72A5AF1}" type="presParOf" srcId="{2FA51224-4953-474B-9FBD-BDF8A3BEE67D}" destId="{18F7FD41-7C6B-4082-9F28-35EA6856ED1B}" srcOrd="2" destOrd="0" presId="urn:microsoft.com/office/officeart/2005/8/layout/orgChart1"/>
    <dgm:cxn modelId="{0FD5DB68-E90F-4223-8958-6403D3E10D77}" type="presParOf" srcId="{0A5E63C5-E72E-487A-8E16-FF4592DBEF83}" destId="{048B138D-8CB1-4625-A1C7-D42F3BCBEC4D}" srcOrd="2" destOrd="0" presId="urn:microsoft.com/office/officeart/2005/8/layout/orgChart1"/>
    <dgm:cxn modelId="{8F7E5668-CA8A-4AF0-85CD-D8D8275E90AB}" type="presParOf" srcId="{F016D8AC-0FA3-433C-B2C4-74A7D6E17D58}" destId="{6A1208D8-5C02-4697-A60F-C0FAB30A680B}" srcOrd="4" destOrd="0" presId="urn:microsoft.com/office/officeart/2005/8/layout/orgChart1"/>
    <dgm:cxn modelId="{A3B7F2B0-560D-477C-AC87-82FF1F110585}" type="presParOf" srcId="{F016D8AC-0FA3-433C-B2C4-74A7D6E17D58}" destId="{BD28EF30-38CD-4C32-BDF9-5594E3E72D2A}" srcOrd="5" destOrd="0" presId="urn:microsoft.com/office/officeart/2005/8/layout/orgChart1"/>
    <dgm:cxn modelId="{46FFB538-A2F3-4126-B0DD-DDCEAAA6A8C7}" type="presParOf" srcId="{BD28EF30-38CD-4C32-BDF9-5594E3E72D2A}" destId="{043AA8D0-C34A-4017-85F7-9E43660E7937}" srcOrd="0" destOrd="0" presId="urn:microsoft.com/office/officeart/2005/8/layout/orgChart1"/>
    <dgm:cxn modelId="{A8EAE1C3-E929-4D41-86AB-CDA051436F64}" type="presParOf" srcId="{043AA8D0-C34A-4017-85F7-9E43660E7937}" destId="{94FCD857-455C-4F2F-B657-2B6AB276665C}" srcOrd="0" destOrd="0" presId="urn:microsoft.com/office/officeart/2005/8/layout/orgChart1"/>
    <dgm:cxn modelId="{10CEA930-B8CA-4FBA-B463-61480C78432B}" type="presParOf" srcId="{043AA8D0-C34A-4017-85F7-9E43660E7937}" destId="{2159CC20-2797-4DA1-A6AA-9C63B5499E57}" srcOrd="1" destOrd="0" presId="urn:microsoft.com/office/officeart/2005/8/layout/orgChart1"/>
    <dgm:cxn modelId="{00F680E5-1EF9-4DD2-A898-BFB3C320A84C}" type="presParOf" srcId="{BD28EF30-38CD-4C32-BDF9-5594E3E72D2A}" destId="{1A98816A-B29B-4F38-9482-78C1D6AD5BF9}" srcOrd="1" destOrd="0" presId="urn:microsoft.com/office/officeart/2005/8/layout/orgChart1"/>
    <dgm:cxn modelId="{28164F4F-7C92-4803-AE87-6FCA6D0FA771}" type="presParOf" srcId="{1A98816A-B29B-4F38-9482-78C1D6AD5BF9}" destId="{6FCAB6C6-404C-49EB-9746-567257970FFA}" srcOrd="0" destOrd="0" presId="urn:microsoft.com/office/officeart/2005/8/layout/orgChart1"/>
    <dgm:cxn modelId="{F1BDBDF4-2E8A-45A0-A53D-EE1B66A74ACC}" type="presParOf" srcId="{1A98816A-B29B-4F38-9482-78C1D6AD5BF9}" destId="{76908BF5-C1C1-4380-8B09-D1749EF99B66}" srcOrd="1" destOrd="0" presId="urn:microsoft.com/office/officeart/2005/8/layout/orgChart1"/>
    <dgm:cxn modelId="{778B3C95-2340-4009-81B8-3134041C0544}" type="presParOf" srcId="{76908BF5-C1C1-4380-8B09-D1749EF99B66}" destId="{BD1AAB9A-7AF1-46CD-836E-3A6C5C8E30E2}" srcOrd="0" destOrd="0" presId="urn:microsoft.com/office/officeart/2005/8/layout/orgChart1"/>
    <dgm:cxn modelId="{B2092EF5-C920-4863-A520-B5C90905FCA4}" type="presParOf" srcId="{BD1AAB9A-7AF1-46CD-836E-3A6C5C8E30E2}" destId="{6472FB7E-6EA7-475C-98FC-A764FBEEE1E8}" srcOrd="0" destOrd="0" presId="urn:microsoft.com/office/officeart/2005/8/layout/orgChart1"/>
    <dgm:cxn modelId="{708319C5-E1C2-42A9-96E3-B2DDC66A5E39}" type="presParOf" srcId="{BD1AAB9A-7AF1-46CD-836E-3A6C5C8E30E2}" destId="{C40BBAF7-18E2-4546-B91C-050878A8D672}" srcOrd="1" destOrd="0" presId="urn:microsoft.com/office/officeart/2005/8/layout/orgChart1"/>
    <dgm:cxn modelId="{3B567DA0-36D8-4DF6-A30A-A5C1B4026FB8}" type="presParOf" srcId="{76908BF5-C1C1-4380-8B09-D1749EF99B66}" destId="{7A76BCAD-D8E0-4308-A8AC-40628E9E7FC1}" srcOrd="1" destOrd="0" presId="urn:microsoft.com/office/officeart/2005/8/layout/orgChart1"/>
    <dgm:cxn modelId="{7B79595B-3701-485E-8054-01585043DCEF}" type="presParOf" srcId="{76908BF5-C1C1-4380-8B09-D1749EF99B66}" destId="{36C39608-B9FD-4B03-8600-EA67AE47A919}" srcOrd="2" destOrd="0" presId="urn:microsoft.com/office/officeart/2005/8/layout/orgChart1"/>
    <dgm:cxn modelId="{92862A64-4CE9-48DB-B4CA-BCA18C51200F}" type="presParOf" srcId="{BD28EF30-38CD-4C32-BDF9-5594E3E72D2A}" destId="{C202BD37-E37C-41E6-B9B7-137D448CA1FC}" srcOrd="2" destOrd="0" presId="urn:microsoft.com/office/officeart/2005/8/layout/orgChart1"/>
    <dgm:cxn modelId="{0AEED2E4-4FB8-45FB-8661-ACBE62DA093B}" type="presParOf" srcId="{CB39382B-0689-43E6-A40E-33273A447C1A}" destId="{DDE2FB96-43AF-4908-8E0E-6273D238AC1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46E19A-3CF5-4631-A52E-1D9D44E04A1A}" type="doc">
      <dgm:prSet loTypeId="urn:microsoft.com/office/officeart/2005/8/layout/list1" loCatId="list" qsTypeId="urn:microsoft.com/office/officeart/2005/8/quickstyle/simple3" qsCatId="simple" csTypeId="urn:microsoft.com/office/officeart/2005/8/colors/colorful4" csCatId="colorful" phldr="1"/>
      <dgm:spPr/>
      <dgm:t>
        <a:bodyPr/>
        <a:lstStyle/>
        <a:p>
          <a:endParaRPr lang="es-MX"/>
        </a:p>
      </dgm:t>
    </dgm:pt>
    <dgm:pt modelId="{B32C325F-5B82-4F97-B70F-9995C527C77C}">
      <dgm:prSet phldrT="[Texto]" custT="1"/>
      <dgm:spPr/>
      <dgm:t>
        <a:bodyPr/>
        <a:lstStyle/>
        <a:p>
          <a:pPr algn="just"/>
          <a:r>
            <a:rPr lang="es-ES" sz="1600" dirty="0" smtClean="0"/>
            <a:t>Las consecuencias individuales y sociales de cualquier medio resulta de la nueva escala que introduce en nuestros asuntos cualquier extensión o tecnología </a:t>
          </a:r>
          <a:endParaRPr lang="es-MX" sz="1600" dirty="0"/>
        </a:p>
      </dgm:t>
    </dgm:pt>
    <dgm:pt modelId="{6FE0A949-A773-406B-9D4C-C821E3479A72}" type="parTrans" cxnId="{C1B21FC9-0183-4BAE-BD22-A68FB2121A35}">
      <dgm:prSet/>
      <dgm:spPr/>
      <dgm:t>
        <a:bodyPr/>
        <a:lstStyle/>
        <a:p>
          <a:endParaRPr lang="es-MX"/>
        </a:p>
      </dgm:t>
    </dgm:pt>
    <dgm:pt modelId="{94853272-B2D3-44CA-9FAE-A95CFE3E1A9B}" type="sibTrans" cxnId="{C1B21FC9-0183-4BAE-BD22-A68FB2121A35}">
      <dgm:prSet/>
      <dgm:spPr/>
      <dgm:t>
        <a:bodyPr/>
        <a:lstStyle/>
        <a:p>
          <a:endParaRPr lang="es-MX"/>
        </a:p>
      </dgm:t>
    </dgm:pt>
    <dgm:pt modelId="{8CA09CD0-93DD-438A-9196-EC34D115E70E}">
      <dgm:prSet phldrT="[Texto]" custT="1"/>
      <dgm:spPr/>
      <dgm:t>
        <a:bodyPr/>
        <a:lstStyle/>
        <a:p>
          <a:pPr algn="just"/>
          <a:r>
            <a:rPr lang="es-ES" sz="1600" dirty="0" smtClean="0"/>
            <a:t>El mensaje de cualquier medio o tecnología  es el cambio de escala, ritmo o patrones que introduce en los asuntos humanos </a:t>
          </a:r>
          <a:endParaRPr lang="es-MX" sz="1600" dirty="0"/>
        </a:p>
      </dgm:t>
    </dgm:pt>
    <dgm:pt modelId="{9FDBCC4D-71DF-44DD-B84C-C0AB88A99508}" type="parTrans" cxnId="{48CBE274-2A3E-47F5-B483-92D95764FEAD}">
      <dgm:prSet/>
      <dgm:spPr/>
      <dgm:t>
        <a:bodyPr/>
        <a:lstStyle/>
        <a:p>
          <a:endParaRPr lang="es-MX"/>
        </a:p>
      </dgm:t>
    </dgm:pt>
    <dgm:pt modelId="{702EAB11-D2FF-4744-A97B-44A38ABB16BE}" type="sibTrans" cxnId="{48CBE274-2A3E-47F5-B483-92D95764FEAD}">
      <dgm:prSet/>
      <dgm:spPr/>
      <dgm:t>
        <a:bodyPr/>
        <a:lstStyle/>
        <a:p>
          <a:endParaRPr lang="es-MX"/>
        </a:p>
      </dgm:t>
    </dgm:pt>
    <dgm:pt modelId="{0F028642-7F2C-4AF1-B700-4EBBC6E90AA6}">
      <dgm:prSet phldrT="[Texto]"/>
      <dgm:spPr/>
      <dgm:t>
        <a:bodyPr/>
        <a:lstStyle/>
        <a:p>
          <a:r>
            <a:rPr lang="es-ES" dirty="0" smtClean="0"/>
            <a:t>Cubismo. Sustituye todas las facetas del objeto por&lt;&lt;el punto de vista&gt;&gt;  el medio es el mensaje.</a:t>
          </a:r>
          <a:endParaRPr lang="es-MX" dirty="0"/>
        </a:p>
      </dgm:t>
    </dgm:pt>
    <dgm:pt modelId="{C29C8B52-3027-49F4-956D-FA6A684FA553}" type="parTrans" cxnId="{BB6569F7-43A1-473A-8DE5-34C41FF1BC68}">
      <dgm:prSet/>
      <dgm:spPr/>
      <dgm:t>
        <a:bodyPr/>
        <a:lstStyle/>
        <a:p>
          <a:endParaRPr lang="es-MX"/>
        </a:p>
      </dgm:t>
    </dgm:pt>
    <dgm:pt modelId="{A44E13C3-108F-4BD5-9556-FF2C327A443B}" type="sibTrans" cxnId="{BB6569F7-43A1-473A-8DE5-34C41FF1BC68}">
      <dgm:prSet/>
      <dgm:spPr/>
      <dgm:t>
        <a:bodyPr/>
        <a:lstStyle/>
        <a:p>
          <a:endParaRPr lang="es-MX"/>
        </a:p>
      </dgm:t>
    </dgm:pt>
    <dgm:pt modelId="{10070C99-DC38-4C58-9EB3-35BC51274819}">
      <dgm:prSet custT="1"/>
      <dgm:spPr/>
      <dgm:t>
        <a:bodyPr/>
        <a:lstStyle/>
        <a:p>
          <a:r>
            <a:rPr lang="es-ES" sz="1600" dirty="0" smtClean="0"/>
            <a:t>El medio es el 	que modela y controla la escala  y forma de  las asociaciones y trabajo  humanos.</a:t>
          </a:r>
          <a:endParaRPr lang="es-MX" sz="1600" dirty="0"/>
        </a:p>
      </dgm:t>
    </dgm:pt>
    <dgm:pt modelId="{919E7B93-DC08-472C-93C6-3FE998422464}" type="parTrans" cxnId="{3E381BD7-E3C7-4E42-8DC2-72F2D5EBD14C}">
      <dgm:prSet/>
      <dgm:spPr/>
      <dgm:t>
        <a:bodyPr/>
        <a:lstStyle/>
        <a:p>
          <a:endParaRPr lang="es-MX"/>
        </a:p>
      </dgm:t>
    </dgm:pt>
    <dgm:pt modelId="{B43BD2F4-1271-4B35-949B-B3FC6CF9A183}" type="sibTrans" cxnId="{3E381BD7-E3C7-4E42-8DC2-72F2D5EBD14C}">
      <dgm:prSet/>
      <dgm:spPr/>
      <dgm:t>
        <a:bodyPr/>
        <a:lstStyle/>
        <a:p>
          <a:endParaRPr lang="es-MX"/>
        </a:p>
      </dgm:t>
    </dgm:pt>
    <dgm:pt modelId="{97878AC0-CA5D-45E1-A191-0EBAEC679210}" type="pres">
      <dgm:prSet presAssocID="{D446E19A-3CF5-4631-A52E-1D9D44E04A1A}" presName="linear" presStyleCnt="0">
        <dgm:presLayoutVars>
          <dgm:dir/>
          <dgm:animLvl val="lvl"/>
          <dgm:resizeHandles val="exact"/>
        </dgm:presLayoutVars>
      </dgm:prSet>
      <dgm:spPr/>
      <dgm:t>
        <a:bodyPr/>
        <a:lstStyle/>
        <a:p>
          <a:endParaRPr lang="es-MX"/>
        </a:p>
      </dgm:t>
    </dgm:pt>
    <dgm:pt modelId="{12AF8985-91A3-42BD-A886-C49215D25A10}" type="pres">
      <dgm:prSet presAssocID="{B32C325F-5B82-4F97-B70F-9995C527C77C}" presName="parentLin" presStyleCnt="0"/>
      <dgm:spPr/>
    </dgm:pt>
    <dgm:pt modelId="{8A9D34E5-63BC-4CDE-832F-61A9CA1B5185}" type="pres">
      <dgm:prSet presAssocID="{B32C325F-5B82-4F97-B70F-9995C527C77C}" presName="parentLeftMargin" presStyleLbl="node1" presStyleIdx="0" presStyleCnt="4"/>
      <dgm:spPr/>
      <dgm:t>
        <a:bodyPr/>
        <a:lstStyle/>
        <a:p>
          <a:endParaRPr lang="es-MX"/>
        </a:p>
      </dgm:t>
    </dgm:pt>
    <dgm:pt modelId="{79F655D1-9010-47BB-A9BF-C4EE613C8C1F}" type="pres">
      <dgm:prSet presAssocID="{B32C325F-5B82-4F97-B70F-9995C527C77C}" presName="parentText" presStyleLbl="node1" presStyleIdx="0" presStyleCnt="4" custScaleX="124333" custScaleY="257545">
        <dgm:presLayoutVars>
          <dgm:chMax val="0"/>
          <dgm:bulletEnabled val="1"/>
        </dgm:presLayoutVars>
      </dgm:prSet>
      <dgm:spPr/>
      <dgm:t>
        <a:bodyPr/>
        <a:lstStyle/>
        <a:p>
          <a:endParaRPr lang="es-MX"/>
        </a:p>
      </dgm:t>
    </dgm:pt>
    <dgm:pt modelId="{94961A93-8A00-4FD8-A4FB-FB723E59BC26}" type="pres">
      <dgm:prSet presAssocID="{B32C325F-5B82-4F97-B70F-9995C527C77C}" presName="negativeSpace" presStyleCnt="0"/>
      <dgm:spPr/>
    </dgm:pt>
    <dgm:pt modelId="{B21CD3C9-D2E0-420E-8570-A151264B6DD1}" type="pres">
      <dgm:prSet presAssocID="{B32C325F-5B82-4F97-B70F-9995C527C77C}" presName="childText" presStyleLbl="conFgAcc1" presStyleIdx="0" presStyleCnt="4">
        <dgm:presLayoutVars>
          <dgm:bulletEnabled val="1"/>
        </dgm:presLayoutVars>
      </dgm:prSet>
      <dgm:spPr/>
    </dgm:pt>
    <dgm:pt modelId="{E0D0E609-3F8E-45D3-B9D4-91D4E1DC454A}" type="pres">
      <dgm:prSet presAssocID="{94853272-B2D3-44CA-9FAE-A95CFE3E1A9B}" presName="spaceBetweenRectangles" presStyleCnt="0"/>
      <dgm:spPr/>
    </dgm:pt>
    <dgm:pt modelId="{CE38F463-F999-42A3-9F6D-021EDE893CB0}" type="pres">
      <dgm:prSet presAssocID="{8CA09CD0-93DD-438A-9196-EC34D115E70E}" presName="parentLin" presStyleCnt="0"/>
      <dgm:spPr/>
    </dgm:pt>
    <dgm:pt modelId="{1C3ADFA6-947B-452D-9D75-3F0F6AFC78A8}" type="pres">
      <dgm:prSet presAssocID="{8CA09CD0-93DD-438A-9196-EC34D115E70E}" presName="parentLeftMargin" presStyleLbl="node1" presStyleIdx="0" presStyleCnt="4"/>
      <dgm:spPr/>
      <dgm:t>
        <a:bodyPr/>
        <a:lstStyle/>
        <a:p>
          <a:endParaRPr lang="es-MX"/>
        </a:p>
      </dgm:t>
    </dgm:pt>
    <dgm:pt modelId="{EB40AE4A-B9DC-4F55-A53F-A8E821CDD547}" type="pres">
      <dgm:prSet presAssocID="{8CA09CD0-93DD-438A-9196-EC34D115E70E}" presName="parentText" presStyleLbl="node1" presStyleIdx="1" presStyleCnt="4" custScaleX="121978" custScaleY="247859">
        <dgm:presLayoutVars>
          <dgm:chMax val="0"/>
          <dgm:bulletEnabled val="1"/>
        </dgm:presLayoutVars>
      </dgm:prSet>
      <dgm:spPr/>
      <dgm:t>
        <a:bodyPr/>
        <a:lstStyle/>
        <a:p>
          <a:endParaRPr lang="es-MX"/>
        </a:p>
      </dgm:t>
    </dgm:pt>
    <dgm:pt modelId="{A92AF890-41B6-408D-B56E-EFC08408742A}" type="pres">
      <dgm:prSet presAssocID="{8CA09CD0-93DD-438A-9196-EC34D115E70E}" presName="negativeSpace" presStyleCnt="0"/>
      <dgm:spPr/>
    </dgm:pt>
    <dgm:pt modelId="{FB01BA16-BE24-4CC5-9A28-69BA2AA1E132}" type="pres">
      <dgm:prSet presAssocID="{8CA09CD0-93DD-438A-9196-EC34D115E70E}" presName="childText" presStyleLbl="conFgAcc1" presStyleIdx="1" presStyleCnt="4">
        <dgm:presLayoutVars>
          <dgm:bulletEnabled val="1"/>
        </dgm:presLayoutVars>
      </dgm:prSet>
      <dgm:spPr/>
    </dgm:pt>
    <dgm:pt modelId="{F08EA836-42DB-4DCA-B683-EC816382FEB9}" type="pres">
      <dgm:prSet presAssocID="{702EAB11-D2FF-4744-A97B-44A38ABB16BE}" presName="spaceBetweenRectangles" presStyleCnt="0"/>
      <dgm:spPr/>
    </dgm:pt>
    <dgm:pt modelId="{EDEC2F06-CD82-4D95-8348-ADF3B2A2BE16}" type="pres">
      <dgm:prSet presAssocID="{10070C99-DC38-4C58-9EB3-35BC51274819}" presName="parentLin" presStyleCnt="0"/>
      <dgm:spPr/>
    </dgm:pt>
    <dgm:pt modelId="{553DB7B3-E2A9-4FD4-BFFE-C8B5F28C1F4E}" type="pres">
      <dgm:prSet presAssocID="{10070C99-DC38-4C58-9EB3-35BC51274819}" presName="parentLeftMargin" presStyleLbl="node1" presStyleIdx="1" presStyleCnt="4"/>
      <dgm:spPr/>
      <dgm:t>
        <a:bodyPr/>
        <a:lstStyle/>
        <a:p>
          <a:endParaRPr lang="es-MX"/>
        </a:p>
      </dgm:t>
    </dgm:pt>
    <dgm:pt modelId="{45819A7B-14BA-4C20-9C24-0767D21F3DD0}" type="pres">
      <dgm:prSet presAssocID="{10070C99-DC38-4C58-9EB3-35BC51274819}" presName="parentText" presStyleLbl="node1" presStyleIdx="2" presStyleCnt="4" custScaleX="121193" custScaleY="259330">
        <dgm:presLayoutVars>
          <dgm:chMax val="0"/>
          <dgm:bulletEnabled val="1"/>
        </dgm:presLayoutVars>
      </dgm:prSet>
      <dgm:spPr/>
      <dgm:t>
        <a:bodyPr/>
        <a:lstStyle/>
        <a:p>
          <a:endParaRPr lang="es-MX"/>
        </a:p>
      </dgm:t>
    </dgm:pt>
    <dgm:pt modelId="{9ADEAEEC-9340-46FE-90FF-E3F414B284F0}" type="pres">
      <dgm:prSet presAssocID="{10070C99-DC38-4C58-9EB3-35BC51274819}" presName="negativeSpace" presStyleCnt="0"/>
      <dgm:spPr/>
    </dgm:pt>
    <dgm:pt modelId="{F90D35CB-3F93-4977-BD44-FC69248DB4CF}" type="pres">
      <dgm:prSet presAssocID="{10070C99-DC38-4C58-9EB3-35BC51274819}" presName="childText" presStyleLbl="conFgAcc1" presStyleIdx="2" presStyleCnt="4">
        <dgm:presLayoutVars>
          <dgm:bulletEnabled val="1"/>
        </dgm:presLayoutVars>
      </dgm:prSet>
      <dgm:spPr/>
    </dgm:pt>
    <dgm:pt modelId="{14834725-ACE9-48E0-AC18-40B842902970}" type="pres">
      <dgm:prSet presAssocID="{B43BD2F4-1271-4B35-949B-B3FC6CF9A183}" presName="spaceBetweenRectangles" presStyleCnt="0"/>
      <dgm:spPr/>
    </dgm:pt>
    <dgm:pt modelId="{30D9537D-5AE2-4BFB-A0A8-FAADD9EA6CFD}" type="pres">
      <dgm:prSet presAssocID="{0F028642-7F2C-4AF1-B700-4EBBC6E90AA6}" presName="parentLin" presStyleCnt="0"/>
      <dgm:spPr/>
    </dgm:pt>
    <dgm:pt modelId="{91F0E81F-87C2-416E-8F3F-8791D8FFD8C9}" type="pres">
      <dgm:prSet presAssocID="{0F028642-7F2C-4AF1-B700-4EBBC6E90AA6}" presName="parentLeftMargin" presStyleLbl="node1" presStyleIdx="2" presStyleCnt="4"/>
      <dgm:spPr/>
      <dgm:t>
        <a:bodyPr/>
        <a:lstStyle/>
        <a:p>
          <a:endParaRPr lang="es-MX"/>
        </a:p>
      </dgm:t>
    </dgm:pt>
    <dgm:pt modelId="{AEDA84D8-BC81-4B1D-9470-7D4AC25955AE}" type="pres">
      <dgm:prSet presAssocID="{0F028642-7F2C-4AF1-B700-4EBBC6E90AA6}" presName="parentText" presStyleLbl="node1" presStyleIdx="3" presStyleCnt="4" custScaleX="121978" custScaleY="268779">
        <dgm:presLayoutVars>
          <dgm:chMax val="0"/>
          <dgm:bulletEnabled val="1"/>
        </dgm:presLayoutVars>
      </dgm:prSet>
      <dgm:spPr/>
      <dgm:t>
        <a:bodyPr/>
        <a:lstStyle/>
        <a:p>
          <a:endParaRPr lang="es-MX"/>
        </a:p>
      </dgm:t>
    </dgm:pt>
    <dgm:pt modelId="{06FC32AD-5DC4-4240-8730-0DA011436568}" type="pres">
      <dgm:prSet presAssocID="{0F028642-7F2C-4AF1-B700-4EBBC6E90AA6}" presName="negativeSpace" presStyleCnt="0"/>
      <dgm:spPr/>
    </dgm:pt>
    <dgm:pt modelId="{2927A492-62FD-4D1B-8082-92500B464D3E}" type="pres">
      <dgm:prSet presAssocID="{0F028642-7F2C-4AF1-B700-4EBBC6E90AA6}" presName="childText" presStyleLbl="conFgAcc1" presStyleIdx="3" presStyleCnt="4">
        <dgm:presLayoutVars>
          <dgm:bulletEnabled val="1"/>
        </dgm:presLayoutVars>
      </dgm:prSet>
      <dgm:spPr/>
    </dgm:pt>
  </dgm:ptLst>
  <dgm:cxnLst>
    <dgm:cxn modelId="{EF54DC5B-A6C5-43EE-8609-B17119983755}" type="presOf" srcId="{B32C325F-5B82-4F97-B70F-9995C527C77C}" destId="{79F655D1-9010-47BB-A9BF-C4EE613C8C1F}" srcOrd="1" destOrd="0" presId="urn:microsoft.com/office/officeart/2005/8/layout/list1"/>
    <dgm:cxn modelId="{EF88B393-0A4A-488E-8F0C-FA916B87D743}" type="presOf" srcId="{0F028642-7F2C-4AF1-B700-4EBBC6E90AA6}" destId="{91F0E81F-87C2-416E-8F3F-8791D8FFD8C9}" srcOrd="0" destOrd="0" presId="urn:microsoft.com/office/officeart/2005/8/layout/list1"/>
    <dgm:cxn modelId="{0EE8FB04-9BD3-4DC3-8B09-890599EC7D77}" type="presOf" srcId="{0F028642-7F2C-4AF1-B700-4EBBC6E90AA6}" destId="{AEDA84D8-BC81-4B1D-9470-7D4AC25955AE}" srcOrd="1" destOrd="0" presId="urn:microsoft.com/office/officeart/2005/8/layout/list1"/>
    <dgm:cxn modelId="{3E381BD7-E3C7-4E42-8DC2-72F2D5EBD14C}" srcId="{D446E19A-3CF5-4631-A52E-1D9D44E04A1A}" destId="{10070C99-DC38-4C58-9EB3-35BC51274819}" srcOrd="2" destOrd="0" parTransId="{919E7B93-DC08-472C-93C6-3FE998422464}" sibTransId="{B43BD2F4-1271-4B35-949B-B3FC6CF9A183}"/>
    <dgm:cxn modelId="{BB6569F7-43A1-473A-8DE5-34C41FF1BC68}" srcId="{D446E19A-3CF5-4631-A52E-1D9D44E04A1A}" destId="{0F028642-7F2C-4AF1-B700-4EBBC6E90AA6}" srcOrd="3" destOrd="0" parTransId="{C29C8B52-3027-49F4-956D-FA6A684FA553}" sibTransId="{A44E13C3-108F-4BD5-9556-FF2C327A443B}"/>
    <dgm:cxn modelId="{801FF018-3E72-41E9-9925-9EFC27799CE9}" type="presOf" srcId="{D446E19A-3CF5-4631-A52E-1D9D44E04A1A}" destId="{97878AC0-CA5D-45E1-A191-0EBAEC679210}" srcOrd="0" destOrd="0" presId="urn:microsoft.com/office/officeart/2005/8/layout/list1"/>
    <dgm:cxn modelId="{8A939009-E89F-46C5-98C0-08346175D628}" type="presOf" srcId="{8CA09CD0-93DD-438A-9196-EC34D115E70E}" destId="{1C3ADFA6-947B-452D-9D75-3F0F6AFC78A8}" srcOrd="0" destOrd="0" presId="urn:microsoft.com/office/officeart/2005/8/layout/list1"/>
    <dgm:cxn modelId="{48CBE274-2A3E-47F5-B483-92D95764FEAD}" srcId="{D446E19A-3CF5-4631-A52E-1D9D44E04A1A}" destId="{8CA09CD0-93DD-438A-9196-EC34D115E70E}" srcOrd="1" destOrd="0" parTransId="{9FDBCC4D-71DF-44DD-B84C-C0AB88A99508}" sibTransId="{702EAB11-D2FF-4744-A97B-44A38ABB16BE}"/>
    <dgm:cxn modelId="{28AE75BC-E264-452F-BDFE-C3FE4AEA0317}" type="presOf" srcId="{B32C325F-5B82-4F97-B70F-9995C527C77C}" destId="{8A9D34E5-63BC-4CDE-832F-61A9CA1B5185}" srcOrd="0" destOrd="0" presId="urn:microsoft.com/office/officeart/2005/8/layout/list1"/>
    <dgm:cxn modelId="{90CD8AD5-8775-4F4E-9482-ACEF60680A70}" type="presOf" srcId="{10070C99-DC38-4C58-9EB3-35BC51274819}" destId="{553DB7B3-E2A9-4FD4-BFFE-C8B5F28C1F4E}" srcOrd="0" destOrd="0" presId="urn:microsoft.com/office/officeart/2005/8/layout/list1"/>
    <dgm:cxn modelId="{C1B21FC9-0183-4BAE-BD22-A68FB2121A35}" srcId="{D446E19A-3CF5-4631-A52E-1D9D44E04A1A}" destId="{B32C325F-5B82-4F97-B70F-9995C527C77C}" srcOrd="0" destOrd="0" parTransId="{6FE0A949-A773-406B-9D4C-C821E3479A72}" sibTransId="{94853272-B2D3-44CA-9FAE-A95CFE3E1A9B}"/>
    <dgm:cxn modelId="{6612A655-125D-4A05-BB47-019B5B342780}" type="presOf" srcId="{10070C99-DC38-4C58-9EB3-35BC51274819}" destId="{45819A7B-14BA-4C20-9C24-0767D21F3DD0}" srcOrd="1" destOrd="0" presId="urn:microsoft.com/office/officeart/2005/8/layout/list1"/>
    <dgm:cxn modelId="{9BC8E3CD-E37A-487D-A02D-FF018C9B66C5}" type="presOf" srcId="{8CA09CD0-93DD-438A-9196-EC34D115E70E}" destId="{EB40AE4A-B9DC-4F55-A53F-A8E821CDD547}" srcOrd="1" destOrd="0" presId="urn:microsoft.com/office/officeart/2005/8/layout/list1"/>
    <dgm:cxn modelId="{27C98330-7F36-4D89-BB4B-3AD46B306C7C}" type="presParOf" srcId="{97878AC0-CA5D-45E1-A191-0EBAEC679210}" destId="{12AF8985-91A3-42BD-A886-C49215D25A10}" srcOrd="0" destOrd="0" presId="urn:microsoft.com/office/officeart/2005/8/layout/list1"/>
    <dgm:cxn modelId="{CF324B7E-0611-4933-88DB-6EF2B74A4912}" type="presParOf" srcId="{12AF8985-91A3-42BD-A886-C49215D25A10}" destId="{8A9D34E5-63BC-4CDE-832F-61A9CA1B5185}" srcOrd="0" destOrd="0" presId="urn:microsoft.com/office/officeart/2005/8/layout/list1"/>
    <dgm:cxn modelId="{78656896-A5A5-464C-9758-ECB016686A42}" type="presParOf" srcId="{12AF8985-91A3-42BD-A886-C49215D25A10}" destId="{79F655D1-9010-47BB-A9BF-C4EE613C8C1F}" srcOrd="1" destOrd="0" presId="urn:microsoft.com/office/officeart/2005/8/layout/list1"/>
    <dgm:cxn modelId="{E37766B9-2847-4BE6-A32B-D5210CB4BE64}" type="presParOf" srcId="{97878AC0-CA5D-45E1-A191-0EBAEC679210}" destId="{94961A93-8A00-4FD8-A4FB-FB723E59BC26}" srcOrd="1" destOrd="0" presId="urn:microsoft.com/office/officeart/2005/8/layout/list1"/>
    <dgm:cxn modelId="{50D45D6A-76CE-4449-B01E-C7F23F17653E}" type="presParOf" srcId="{97878AC0-CA5D-45E1-A191-0EBAEC679210}" destId="{B21CD3C9-D2E0-420E-8570-A151264B6DD1}" srcOrd="2" destOrd="0" presId="urn:microsoft.com/office/officeart/2005/8/layout/list1"/>
    <dgm:cxn modelId="{147C6404-C1B3-46C5-B207-21CCAA709A47}" type="presParOf" srcId="{97878AC0-CA5D-45E1-A191-0EBAEC679210}" destId="{E0D0E609-3F8E-45D3-B9D4-91D4E1DC454A}" srcOrd="3" destOrd="0" presId="urn:microsoft.com/office/officeart/2005/8/layout/list1"/>
    <dgm:cxn modelId="{AF2FBF1E-0EED-4FE0-B574-31B18A42F4FB}" type="presParOf" srcId="{97878AC0-CA5D-45E1-A191-0EBAEC679210}" destId="{CE38F463-F999-42A3-9F6D-021EDE893CB0}" srcOrd="4" destOrd="0" presId="urn:microsoft.com/office/officeart/2005/8/layout/list1"/>
    <dgm:cxn modelId="{F17E45BE-80FD-4CC8-BD83-8796E4661286}" type="presParOf" srcId="{CE38F463-F999-42A3-9F6D-021EDE893CB0}" destId="{1C3ADFA6-947B-452D-9D75-3F0F6AFC78A8}" srcOrd="0" destOrd="0" presId="urn:microsoft.com/office/officeart/2005/8/layout/list1"/>
    <dgm:cxn modelId="{9B9FB5C5-C057-4057-A2A1-68DCFBA564A5}" type="presParOf" srcId="{CE38F463-F999-42A3-9F6D-021EDE893CB0}" destId="{EB40AE4A-B9DC-4F55-A53F-A8E821CDD547}" srcOrd="1" destOrd="0" presId="urn:microsoft.com/office/officeart/2005/8/layout/list1"/>
    <dgm:cxn modelId="{E886C5C8-260A-4CCD-B661-BB30F7DEAB02}" type="presParOf" srcId="{97878AC0-CA5D-45E1-A191-0EBAEC679210}" destId="{A92AF890-41B6-408D-B56E-EFC08408742A}" srcOrd="5" destOrd="0" presId="urn:microsoft.com/office/officeart/2005/8/layout/list1"/>
    <dgm:cxn modelId="{C292EDAF-C014-4CBC-A4D9-1E1705FC388C}" type="presParOf" srcId="{97878AC0-CA5D-45E1-A191-0EBAEC679210}" destId="{FB01BA16-BE24-4CC5-9A28-69BA2AA1E132}" srcOrd="6" destOrd="0" presId="urn:microsoft.com/office/officeart/2005/8/layout/list1"/>
    <dgm:cxn modelId="{05BDDB8B-D173-4305-AEF8-337B68B17258}" type="presParOf" srcId="{97878AC0-CA5D-45E1-A191-0EBAEC679210}" destId="{F08EA836-42DB-4DCA-B683-EC816382FEB9}" srcOrd="7" destOrd="0" presId="urn:microsoft.com/office/officeart/2005/8/layout/list1"/>
    <dgm:cxn modelId="{4DB99C1E-CA2A-4291-961F-4E444AE682CF}" type="presParOf" srcId="{97878AC0-CA5D-45E1-A191-0EBAEC679210}" destId="{EDEC2F06-CD82-4D95-8348-ADF3B2A2BE16}" srcOrd="8" destOrd="0" presId="urn:microsoft.com/office/officeart/2005/8/layout/list1"/>
    <dgm:cxn modelId="{410147A3-F907-407F-BA40-824B3F828234}" type="presParOf" srcId="{EDEC2F06-CD82-4D95-8348-ADF3B2A2BE16}" destId="{553DB7B3-E2A9-4FD4-BFFE-C8B5F28C1F4E}" srcOrd="0" destOrd="0" presId="urn:microsoft.com/office/officeart/2005/8/layout/list1"/>
    <dgm:cxn modelId="{EBDEF177-2B9F-424E-917E-105066ED1003}" type="presParOf" srcId="{EDEC2F06-CD82-4D95-8348-ADF3B2A2BE16}" destId="{45819A7B-14BA-4C20-9C24-0767D21F3DD0}" srcOrd="1" destOrd="0" presId="urn:microsoft.com/office/officeart/2005/8/layout/list1"/>
    <dgm:cxn modelId="{2328ECCF-3EFF-4789-BE88-1B31D0F8F0B6}" type="presParOf" srcId="{97878AC0-CA5D-45E1-A191-0EBAEC679210}" destId="{9ADEAEEC-9340-46FE-90FF-E3F414B284F0}" srcOrd="9" destOrd="0" presId="urn:microsoft.com/office/officeart/2005/8/layout/list1"/>
    <dgm:cxn modelId="{4744E6F3-2F19-49FC-95EE-B7767BC49731}" type="presParOf" srcId="{97878AC0-CA5D-45E1-A191-0EBAEC679210}" destId="{F90D35CB-3F93-4977-BD44-FC69248DB4CF}" srcOrd="10" destOrd="0" presId="urn:microsoft.com/office/officeart/2005/8/layout/list1"/>
    <dgm:cxn modelId="{459D9AEE-26E2-46E2-A224-116820BCD920}" type="presParOf" srcId="{97878AC0-CA5D-45E1-A191-0EBAEC679210}" destId="{14834725-ACE9-48E0-AC18-40B842902970}" srcOrd="11" destOrd="0" presId="urn:microsoft.com/office/officeart/2005/8/layout/list1"/>
    <dgm:cxn modelId="{0099062F-4984-4031-9CC6-ED4B1733F60A}" type="presParOf" srcId="{97878AC0-CA5D-45E1-A191-0EBAEC679210}" destId="{30D9537D-5AE2-4BFB-A0A8-FAADD9EA6CFD}" srcOrd="12" destOrd="0" presId="urn:microsoft.com/office/officeart/2005/8/layout/list1"/>
    <dgm:cxn modelId="{9E2EC31B-255B-4A67-84E3-1C4BC7280CD2}" type="presParOf" srcId="{30D9537D-5AE2-4BFB-A0A8-FAADD9EA6CFD}" destId="{91F0E81F-87C2-416E-8F3F-8791D8FFD8C9}" srcOrd="0" destOrd="0" presId="urn:microsoft.com/office/officeart/2005/8/layout/list1"/>
    <dgm:cxn modelId="{364B5F7C-C866-40DB-A04C-E200FF2331C7}" type="presParOf" srcId="{30D9537D-5AE2-4BFB-A0A8-FAADD9EA6CFD}" destId="{AEDA84D8-BC81-4B1D-9470-7D4AC25955AE}" srcOrd="1" destOrd="0" presId="urn:microsoft.com/office/officeart/2005/8/layout/list1"/>
    <dgm:cxn modelId="{C46C8370-FF61-4DC7-AC45-22DAE2885707}" type="presParOf" srcId="{97878AC0-CA5D-45E1-A191-0EBAEC679210}" destId="{06FC32AD-5DC4-4240-8730-0DA011436568}" srcOrd="13" destOrd="0" presId="urn:microsoft.com/office/officeart/2005/8/layout/list1"/>
    <dgm:cxn modelId="{A1FA6170-3FA3-49F3-80AA-3AFD49F04C49}" type="presParOf" srcId="{97878AC0-CA5D-45E1-A191-0EBAEC679210}" destId="{2927A492-62FD-4D1B-8082-92500B464D3E}"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8886EC-23BC-4489-A74B-E8AA948E9E30}" type="doc">
      <dgm:prSet loTypeId="urn:microsoft.com/office/officeart/2005/8/layout/hierarchy1" loCatId="hierarchy" qsTypeId="urn:microsoft.com/office/officeart/2005/8/quickstyle/simple1" qsCatId="simple" csTypeId="urn:microsoft.com/office/officeart/2005/8/colors/colorful1#1" csCatId="colorful" phldr="1"/>
      <dgm:spPr/>
      <dgm:t>
        <a:bodyPr/>
        <a:lstStyle/>
        <a:p>
          <a:endParaRPr lang="es-MX"/>
        </a:p>
      </dgm:t>
    </dgm:pt>
    <dgm:pt modelId="{680709A3-7377-4735-8C89-D7D285D8C9DA}">
      <dgm:prSet phldrT="[Texto]" custT="1"/>
      <dgm:spPr/>
      <dgm:t>
        <a:bodyPr/>
        <a:lstStyle/>
        <a:p>
          <a:r>
            <a:rPr lang="es-ES" sz="3600" dirty="0" smtClean="0"/>
            <a:t>MEDIOS</a:t>
          </a:r>
          <a:endParaRPr lang="es-MX" sz="3600" dirty="0"/>
        </a:p>
      </dgm:t>
    </dgm:pt>
    <dgm:pt modelId="{03431CA6-FE8A-4107-8C71-9196E59F9F75}" type="parTrans" cxnId="{21C28FCD-DE1D-425D-BA77-DD0ABE318CB8}">
      <dgm:prSet/>
      <dgm:spPr/>
      <dgm:t>
        <a:bodyPr/>
        <a:lstStyle/>
        <a:p>
          <a:endParaRPr lang="es-MX"/>
        </a:p>
      </dgm:t>
    </dgm:pt>
    <dgm:pt modelId="{549583BE-824D-4F6C-9E92-5F5F1A2FE839}" type="sibTrans" cxnId="{21C28FCD-DE1D-425D-BA77-DD0ABE318CB8}">
      <dgm:prSet/>
      <dgm:spPr/>
      <dgm:t>
        <a:bodyPr/>
        <a:lstStyle/>
        <a:p>
          <a:endParaRPr lang="es-MX"/>
        </a:p>
      </dgm:t>
    </dgm:pt>
    <dgm:pt modelId="{9D6E44D7-338C-4C2A-8125-C6609ED74245}">
      <dgm:prSet phldrT="[Texto]" custT="1"/>
      <dgm:spPr/>
      <dgm:t>
        <a:bodyPr/>
        <a:lstStyle/>
        <a:p>
          <a:r>
            <a:rPr lang="es-ES" sz="2400" dirty="0" smtClean="0"/>
            <a:t>Calientes </a:t>
          </a:r>
          <a:endParaRPr lang="es-MX" sz="2400" dirty="0"/>
        </a:p>
      </dgm:t>
    </dgm:pt>
    <dgm:pt modelId="{1BC6E710-27D5-4342-BA59-82EDF244C14D}" type="parTrans" cxnId="{7786F557-F740-4760-B592-AAC4755B14EF}">
      <dgm:prSet/>
      <dgm:spPr/>
      <dgm:t>
        <a:bodyPr/>
        <a:lstStyle/>
        <a:p>
          <a:endParaRPr lang="es-MX"/>
        </a:p>
      </dgm:t>
    </dgm:pt>
    <dgm:pt modelId="{550A3BEF-3452-48EC-B911-E2ADCE9B19EE}" type="sibTrans" cxnId="{7786F557-F740-4760-B592-AAC4755B14EF}">
      <dgm:prSet/>
      <dgm:spPr/>
      <dgm:t>
        <a:bodyPr/>
        <a:lstStyle/>
        <a:p>
          <a:endParaRPr lang="es-MX"/>
        </a:p>
      </dgm:t>
    </dgm:pt>
    <dgm:pt modelId="{DEDAEA78-12BF-4580-ABE9-4E01413EBA73}">
      <dgm:prSet phldrT="[Texto]"/>
      <dgm:spPr/>
      <dgm:t>
        <a:bodyPr/>
        <a:lstStyle/>
        <a:p>
          <a:r>
            <a:rPr lang="es-ES" dirty="0" smtClean="0"/>
            <a:t>Se extiende en alta definición. Es una manera de ser rebosante de información.</a:t>
          </a:r>
        </a:p>
        <a:p>
          <a:r>
            <a:rPr lang="es-ES" dirty="0" smtClean="0"/>
            <a:t>Son bajos en participación.</a:t>
          </a:r>
        </a:p>
        <a:p>
          <a:r>
            <a:rPr lang="es-ES" dirty="0" smtClean="0"/>
            <a:t>excluyen</a:t>
          </a:r>
        </a:p>
        <a:p>
          <a:r>
            <a:rPr lang="es-ES" dirty="0" smtClean="0"/>
            <a:t> </a:t>
          </a:r>
        </a:p>
      </dgm:t>
    </dgm:pt>
    <dgm:pt modelId="{2DB265D0-AAF1-4A26-9D56-0C3DB1F7B82B}" type="parTrans" cxnId="{25E89A95-C53F-4B98-9CD6-91F5E97115D7}">
      <dgm:prSet/>
      <dgm:spPr/>
      <dgm:t>
        <a:bodyPr/>
        <a:lstStyle/>
        <a:p>
          <a:endParaRPr lang="es-MX"/>
        </a:p>
      </dgm:t>
    </dgm:pt>
    <dgm:pt modelId="{A1D0B3B7-7453-4A11-9D77-19478E257284}" type="sibTrans" cxnId="{25E89A95-C53F-4B98-9CD6-91F5E97115D7}">
      <dgm:prSet/>
      <dgm:spPr/>
      <dgm:t>
        <a:bodyPr/>
        <a:lstStyle/>
        <a:p>
          <a:endParaRPr lang="es-MX"/>
        </a:p>
      </dgm:t>
    </dgm:pt>
    <dgm:pt modelId="{C898AF98-ED49-46BB-9AA4-36596091FFDA}">
      <dgm:prSet phldrT="[Texto]"/>
      <dgm:spPr/>
      <dgm:t>
        <a:bodyPr/>
        <a:lstStyle/>
        <a:p>
          <a:r>
            <a:rPr lang="es-ES" dirty="0" smtClean="0"/>
            <a:t>Radio</a:t>
          </a:r>
        </a:p>
        <a:p>
          <a:r>
            <a:rPr lang="es-ES" dirty="0" smtClean="0"/>
            <a:t>Imprenta</a:t>
          </a:r>
        </a:p>
        <a:p>
          <a:r>
            <a:rPr lang="es-ES" dirty="0" smtClean="0"/>
            <a:t>película </a:t>
          </a:r>
          <a:endParaRPr lang="es-MX" dirty="0"/>
        </a:p>
      </dgm:t>
    </dgm:pt>
    <dgm:pt modelId="{87673298-175A-4304-815C-BC0B728A987B}" type="parTrans" cxnId="{4E1AB4D9-037F-4F43-A364-50CBE9B0129C}">
      <dgm:prSet/>
      <dgm:spPr/>
      <dgm:t>
        <a:bodyPr/>
        <a:lstStyle/>
        <a:p>
          <a:endParaRPr lang="es-MX"/>
        </a:p>
      </dgm:t>
    </dgm:pt>
    <dgm:pt modelId="{3A5CE806-D08D-44A7-9E8C-4D566AD6EDAD}" type="sibTrans" cxnId="{4E1AB4D9-037F-4F43-A364-50CBE9B0129C}">
      <dgm:prSet/>
      <dgm:spPr/>
      <dgm:t>
        <a:bodyPr/>
        <a:lstStyle/>
        <a:p>
          <a:endParaRPr lang="es-MX"/>
        </a:p>
      </dgm:t>
    </dgm:pt>
    <dgm:pt modelId="{DE2D42C8-8E36-4AFA-93F3-D8C5B2D74471}">
      <dgm:prSet phldrT="[Texto]" custT="1"/>
      <dgm:spPr/>
      <dgm:t>
        <a:bodyPr/>
        <a:lstStyle/>
        <a:p>
          <a:r>
            <a:rPr lang="es-ES" sz="2400" dirty="0" smtClean="0"/>
            <a:t>Fríos </a:t>
          </a:r>
          <a:endParaRPr lang="es-MX" sz="2400" dirty="0"/>
        </a:p>
      </dgm:t>
    </dgm:pt>
    <dgm:pt modelId="{62675C41-B342-48DB-B0E5-847BBB2C9C32}" type="parTrans" cxnId="{15F4FB8E-FE95-4137-9234-2A907CB866A5}">
      <dgm:prSet/>
      <dgm:spPr/>
      <dgm:t>
        <a:bodyPr/>
        <a:lstStyle/>
        <a:p>
          <a:endParaRPr lang="es-MX"/>
        </a:p>
      </dgm:t>
    </dgm:pt>
    <dgm:pt modelId="{1FEF3F61-A7B9-486A-9C5A-450C8C616544}" type="sibTrans" cxnId="{15F4FB8E-FE95-4137-9234-2A907CB866A5}">
      <dgm:prSet/>
      <dgm:spPr/>
      <dgm:t>
        <a:bodyPr/>
        <a:lstStyle/>
        <a:p>
          <a:endParaRPr lang="es-MX"/>
        </a:p>
      </dgm:t>
    </dgm:pt>
    <dgm:pt modelId="{7D5FFBFC-ABC7-48A0-A58A-8D2CBC546C8C}">
      <dgm:prSet phldrT="[Texto]"/>
      <dgm:spPr/>
      <dgm:t>
        <a:bodyPr/>
        <a:lstStyle/>
        <a:p>
          <a:r>
            <a:rPr lang="es-ES" dirty="0" smtClean="0"/>
            <a:t>De baja definición  Aporta poca información visual.</a:t>
          </a:r>
        </a:p>
        <a:p>
          <a:r>
            <a:rPr lang="es-ES" dirty="0" smtClean="0"/>
            <a:t>Altos en participación o compleción del </a:t>
          </a:r>
          <a:r>
            <a:rPr lang="es-ES" dirty="0" err="1" smtClean="0"/>
            <a:t>publico.incluyen</a:t>
          </a:r>
          <a:endParaRPr lang="es-ES" dirty="0" smtClean="0"/>
        </a:p>
      </dgm:t>
    </dgm:pt>
    <dgm:pt modelId="{6D9B2648-6E18-45D8-A5E5-C03AF902EE4F}" type="parTrans" cxnId="{4541197B-4640-4AF4-887A-40D082C594DA}">
      <dgm:prSet/>
      <dgm:spPr/>
      <dgm:t>
        <a:bodyPr/>
        <a:lstStyle/>
        <a:p>
          <a:endParaRPr lang="es-MX"/>
        </a:p>
      </dgm:t>
    </dgm:pt>
    <dgm:pt modelId="{2D3C7E92-FCC5-43D8-BB7F-829CF46B5CD7}" type="sibTrans" cxnId="{4541197B-4640-4AF4-887A-40D082C594DA}">
      <dgm:prSet/>
      <dgm:spPr/>
      <dgm:t>
        <a:bodyPr/>
        <a:lstStyle/>
        <a:p>
          <a:endParaRPr lang="es-MX"/>
        </a:p>
      </dgm:t>
    </dgm:pt>
    <dgm:pt modelId="{6EEDD7AF-23E0-4071-9879-CA6B8FC15D1D}">
      <dgm:prSet/>
      <dgm:spPr/>
      <dgm:t>
        <a:bodyPr/>
        <a:lstStyle/>
        <a:p>
          <a:r>
            <a:rPr lang="es-ES" dirty="0" smtClean="0"/>
            <a:t>Teléfono</a:t>
          </a:r>
        </a:p>
        <a:p>
          <a:r>
            <a:rPr lang="es-ES" dirty="0" smtClean="0"/>
            <a:t>Televisión.</a:t>
          </a:r>
        </a:p>
        <a:p>
          <a:endParaRPr lang="es-MX" dirty="0"/>
        </a:p>
      </dgm:t>
    </dgm:pt>
    <dgm:pt modelId="{C2D0429D-C3B0-4EEB-9ACC-6268E86EC536}" type="parTrans" cxnId="{98D103EE-B711-4162-87BF-B3034BC03424}">
      <dgm:prSet/>
      <dgm:spPr/>
      <dgm:t>
        <a:bodyPr/>
        <a:lstStyle/>
        <a:p>
          <a:endParaRPr lang="es-MX"/>
        </a:p>
      </dgm:t>
    </dgm:pt>
    <dgm:pt modelId="{0BE62729-E29D-4172-97FB-3AA007995283}" type="sibTrans" cxnId="{98D103EE-B711-4162-87BF-B3034BC03424}">
      <dgm:prSet/>
      <dgm:spPr/>
      <dgm:t>
        <a:bodyPr/>
        <a:lstStyle/>
        <a:p>
          <a:endParaRPr lang="es-MX"/>
        </a:p>
      </dgm:t>
    </dgm:pt>
    <dgm:pt modelId="{3D753AF6-8FD4-4C0E-8662-5B33FBA517BD}" type="pres">
      <dgm:prSet presAssocID="{F48886EC-23BC-4489-A74B-E8AA948E9E30}" presName="hierChild1" presStyleCnt="0">
        <dgm:presLayoutVars>
          <dgm:chPref val="1"/>
          <dgm:dir/>
          <dgm:animOne val="branch"/>
          <dgm:animLvl val="lvl"/>
          <dgm:resizeHandles/>
        </dgm:presLayoutVars>
      </dgm:prSet>
      <dgm:spPr/>
      <dgm:t>
        <a:bodyPr/>
        <a:lstStyle/>
        <a:p>
          <a:endParaRPr lang="es-MX"/>
        </a:p>
      </dgm:t>
    </dgm:pt>
    <dgm:pt modelId="{C40E7978-C983-44BF-A1ED-D7EEE00E09CC}" type="pres">
      <dgm:prSet presAssocID="{680709A3-7377-4735-8C89-D7D285D8C9DA}" presName="hierRoot1" presStyleCnt="0"/>
      <dgm:spPr/>
    </dgm:pt>
    <dgm:pt modelId="{B851856E-A430-4F35-96B0-6EA7A000510D}" type="pres">
      <dgm:prSet presAssocID="{680709A3-7377-4735-8C89-D7D285D8C9DA}" presName="composite" presStyleCnt="0"/>
      <dgm:spPr/>
    </dgm:pt>
    <dgm:pt modelId="{0E8853DA-FBE7-46F7-AE26-9C12DC62D2F7}" type="pres">
      <dgm:prSet presAssocID="{680709A3-7377-4735-8C89-D7D285D8C9DA}" presName="background" presStyleLbl="node0" presStyleIdx="0" presStyleCnt="1"/>
      <dgm:spPr/>
    </dgm:pt>
    <dgm:pt modelId="{C81F994C-DF46-4063-AEC8-F058413DCAE7}" type="pres">
      <dgm:prSet presAssocID="{680709A3-7377-4735-8C89-D7D285D8C9DA}" presName="text" presStyleLbl="fgAcc0" presStyleIdx="0" presStyleCnt="1" custScaleX="175969" custLinFactNeighborX="-3681" custLinFactNeighborY="-80313">
        <dgm:presLayoutVars>
          <dgm:chPref val="3"/>
        </dgm:presLayoutVars>
      </dgm:prSet>
      <dgm:spPr/>
      <dgm:t>
        <a:bodyPr/>
        <a:lstStyle/>
        <a:p>
          <a:endParaRPr lang="es-MX"/>
        </a:p>
      </dgm:t>
    </dgm:pt>
    <dgm:pt modelId="{2FD452F9-54BA-4392-A84D-4D9F6138584B}" type="pres">
      <dgm:prSet presAssocID="{680709A3-7377-4735-8C89-D7D285D8C9DA}" presName="hierChild2" presStyleCnt="0"/>
      <dgm:spPr/>
    </dgm:pt>
    <dgm:pt modelId="{6375F4B1-ED2F-4E6B-BDCE-EAFE49081E85}" type="pres">
      <dgm:prSet presAssocID="{1BC6E710-27D5-4342-BA59-82EDF244C14D}" presName="Name10" presStyleLbl="parChTrans1D2" presStyleIdx="0" presStyleCnt="2"/>
      <dgm:spPr/>
      <dgm:t>
        <a:bodyPr/>
        <a:lstStyle/>
        <a:p>
          <a:endParaRPr lang="es-MX"/>
        </a:p>
      </dgm:t>
    </dgm:pt>
    <dgm:pt modelId="{1D659A6E-B7C8-4A98-969C-BBB3CB5314EB}" type="pres">
      <dgm:prSet presAssocID="{9D6E44D7-338C-4C2A-8125-C6609ED74245}" presName="hierRoot2" presStyleCnt="0"/>
      <dgm:spPr/>
    </dgm:pt>
    <dgm:pt modelId="{054A8968-2026-4555-BE93-D5788A4E0A4A}" type="pres">
      <dgm:prSet presAssocID="{9D6E44D7-338C-4C2A-8125-C6609ED74245}" presName="composite2" presStyleCnt="0"/>
      <dgm:spPr/>
    </dgm:pt>
    <dgm:pt modelId="{F7A45DB2-3434-4713-B912-CD658A0BE61F}" type="pres">
      <dgm:prSet presAssocID="{9D6E44D7-338C-4C2A-8125-C6609ED74245}" presName="background2" presStyleLbl="node2" presStyleIdx="0" presStyleCnt="2"/>
      <dgm:spPr/>
    </dgm:pt>
    <dgm:pt modelId="{F34311DC-4505-446F-9718-3B9206C223AC}" type="pres">
      <dgm:prSet presAssocID="{9D6E44D7-338C-4C2A-8125-C6609ED74245}" presName="text2" presStyleLbl="fgAcc2" presStyleIdx="0" presStyleCnt="2" custScaleX="126724" custScaleY="48278">
        <dgm:presLayoutVars>
          <dgm:chPref val="3"/>
        </dgm:presLayoutVars>
      </dgm:prSet>
      <dgm:spPr/>
      <dgm:t>
        <a:bodyPr/>
        <a:lstStyle/>
        <a:p>
          <a:endParaRPr lang="es-MX"/>
        </a:p>
      </dgm:t>
    </dgm:pt>
    <dgm:pt modelId="{2E8AD6FE-ADB8-4FCD-B218-B98EBFF4A826}" type="pres">
      <dgm:prSet presAssocID="{9D6E44D7-338C-4C2A-8125-C6609ED74245}" presName="hierChild3" presStyleCnt="0"/>
      <dgm:spPr/>
    </dgm:pt>
    <dgm:pt modelId="{B614DFF7-A951-4426-AC2A-3EE6246CC585}" type="pres">
      <dgm:prSet presAssocID="{2DB265D0-AAF1-4A26-9D56-0C3DB1F7B82B}" presName="Name17" presStyleLbl="parChTrans1D3" presStyleIdx="0" presStyleCnt="4"/>
      <dgm:spPr/>
      <dgm:t>
        <a:bodyPr/>
        <a:lstStyle/>
        <a:p>
          <a:endParaRPr lang="es-MX"/>
        </a:p>
      </dgm:t>
    </dgm:pt>
    <dgm:pt modelId="{2594978F-4152-441F-A63D-B4ED6B816B5C}" type="pres">
      <dgm:prSet presAssocID="{DEDAEA78-12BF-4580-ABE9-4E01413EBA73}" presName="hierRoot3" presStyleCnt="0"/>
      <dgm:spPr/>
    </dgm:pt>
    <dgm:pt modelId="{509876BD-B24C-4B1F-944D-9E1682013DED}" type="pres">
      <dgm:prSet presAssocID="{DEDAEA78-12BF-4580-ABE9-4E01413EBA73}" presName="composite3" presStyleCnt="0"/>
      <dgm:spPr/>
    </dgm:pt>
    <dgm:pt modelId="{567E2CFC-9F28-426C-BE0B-4082637866AB}" type="pres">
      <dgm:prSet presAssocID="{DEDAEA78-12BF-4580-ABE9-4E01413EBA73}" presName="background3" presStyleLbl="node3" presStyleIdx="0" presStyleCnt="4"/>
      <dgm:spPr/>
    </dgm:pt>
    <dgm:pt modelId="{F1D7EDD7-686D-4A75-89BD-5C1A11C4ABD2}" type="pres">
      <dgm:prSet presAssocID="{DEDAEA78-12BF-4580-ABE9-4E01413EBA73}" presName="text3" presStyleLbl="fgAcc3" presStyleIdx="0" presStyleCnt="4" custScaleX="129749" custScaleY="230798">
        <dgm:presLayoutVars>
          <dgm:chPref val="3"/>
        </dgm:presLayoutVars>
      </dgm:prSet>
      <dgm:spPr/>
      <dgm:t>
        <a:bodyPr/>
        <a:lstStyle/>
        <a:p>
          <a:endParaRPr lang="es-MX"/>
        </a:p>
      </dgm:t>
    </dgm:pt>
    <dgm:pt modelId="{1CF217ED-06B8-4E8E-904A-4AAE367BE409}" type="pres">
      <dgm:prSet presAssocID="{DEDAEA78-12BF-4580-ABE9-4E01413EBA73}" presName="hierChild4" presStyleCnt="0"/>
      <dgm:spPr/>
    </dgm:pt>
    <dgm:pt modelId="{79462EA0-DE9E-4991-A8DB-F97EAEF77D0A}" type="pres">
      <dgm:prSet presAssocID="{87673298-175A-4304-815C-BC0B728A987B}" presName="Name17" presStyleLbl="parChTrans1D3" presStyleIdx="1" presStyleCnt="4"/>
      <dgm:spPr/>
      <dgm:t>
        <a:bodyPr/>
        <a:lstStyle/>
        <a:p>
          <a:endParaRPr lang="es-MX"/>
        </a:p>
      </dgm:t>
    </dgm:pt>
    <dgm:pt modelId="{04A301E1-40BC-4661-8870-98E7FC0D8940}" type="pres">
      <dgm:prSet presAssocID="{C898AF98-ED49-46BB-9AA4-36596091FFDA}" presName="hierRoot3" presStyleCnt="0"/>
      <dgm:spPr/>
    </dgm:pt>
    <dgm:pt modelId="{A8A61B71-3E7A-4D9D-A412-205EE6D64500}" type="pres">
      <dgm:prSet presAssocID="{C898AF98-ED49-46BB-9AA4-36596091FFDA}" presName="composite3" presStyleCnt="0"/>
      <dgm:spPr/>
    </dgm:pt>
    <dgm:pt modelId="{A7343079-8789-49A2-A8F9-00467C0BE5BC}" type="pres">
      <dgm:prSet presAssocID="{C898AF98-ED49-46BB-9AA4-36596091FFDA}" presName="background3" presStyleLbl="node3" presStyleIdx="1" presStyleCnt="4"/>
      <dgm:spPr/>
    </dgm:pt>
    <dgm:pt modelId="{2861D3E3-7F17-4FE6-97B5-469FCCCD0CA4}" type="pres">
      <dgm:prSet presAssocID="{C898AF98-ED49-46BB-9AA4-36596091FFDA}" presName="text3" presStyleLbl="fgAcc3" presStyleIdx="1" presStyleCnt="4" custScaleX="103538" custScaleY="216311">
        <dgm:presLayoutVars>
          <dgm:chPref val="3"/>
        </dgm:presLayoutVars>
      </dgm:prSet>
      <dgm:spPr/>
      <dgm:t>
        <a:bodyPr/>
        <a:lstStyle/>
        <a:p>
          <a:endParaRPr lang="es-MX"/>
        </a:p>
      </dgm:t>
    </dgm:pt>
    <dgm:pt modelId="{FB1BA952-C9D4-4CD0-9F0C-F70CADC8E7F6}" type="pres">
      <dgm:prSet presAssocID="{C898AF98-ED49-46BB-9AA4-36596091FFDA}" presName="hierChild4" presStyleCnt="0"/>
      <dgm:spPr/>
    </dgm:pt>
    <dgm:pt modelId="{C5337347-914C-4489-9503-4F66E40D56A1}" type="pres">
      <dgm:prSet presAssocID="{62675C41-B342-48DB-B0E5-847BBB2C9C32}" presName="Name10" presStyleLbl="parChTrans1D2" presStyleIdx="1" presStyleCnt="2"/>
      <dgm:spPr/>
      <dgm:t>
        <a:bodyPr/>
        <a:lstStyle/>
        <a:p>
          <a:endParaRPr lang="es-MX"/>
        </a:p>
      </dgm:t>
    </dgm:pt>
    <dgm:pt modelId="{A1517727-3F07-4821-B92C-7AED1C23EF25}" type="pres">
      <dgm:prSet presAssocID="{DE2D42C8-8E36-4AFA-93F3-D8C5B2D74471}" presName="hierRoot2" presStyleCnt="0"/>
      <dgm:spPr/>
    </dgm:pt>
    <dgm:pt modelId="{87C91A54-0054-45C9-968A-7C07A656C48B}" type="pres">
      <dgm:prSet presAssocID="{DE2D42C8-8E36-4AFA-93F3-D8C5B2D74471}" presName="composite2" presStyleCnt="0"/>
      <dgm:spPr/>
    </dgm:pt>
    <dgm:pt modelId="{942C5D8A-6F9B-428C-828C-2AB180FE678A}" type="pres">
      <dgm:prSet presAssocID="{DE2D42C8-8E36-4AFA-93F3-D8C5B2D74471}" presName="background2" presStyleLbl="node2" presStyleIdx="1" presStyleCnt="2"/>
      <dgm:spPr/>
    </dgm:pt>
    <dgm:pt modelId="{0692310C-3E15-4F04-80F5-C97094B58157}" type="pres">
      <dgm:prSet presAssocID="{DE2D42C8-8E36-4AFA-93F3-D8C5B2D74471}" presName="text2" presStyleLbl="fgAcc2" presStyleIdx="1" presStyleCnt="2" custScaleX="134311" custScaleY="48278">
        <dgm:presLayoutVars>
          <dgm:chPref val="3"/>
        </dgm:presLayoutVars>
      </dgm:prSet>
      <dgm:spPr/>
      <dgm:t>
        <a:bodyPr/>
        <a:lstStyle/>
        <a:p>
          <a:endParaRPr lang="es-MX"/>
        </a:p>
      </dgm:t>
    </dgm:pt>
    <dgm:pt modelId="{F0A3A010-787E-45F4-9314-F62D129B918D}" type="pres">
      <dgm:prSet presAssocID="{DE2D42C8-8E36-4AFA-93F3-D8C5B2D74471}" presName="hierChild3" presStyleCnt="0"/>
      <dgm:spPr/>
    </dgm:pt>
    <dgm:pt modelId="{8C8B3F40-D6A9-4193-A5FC-BCC4259119AE}" type="pres">
      <dgm:prSet presAssocID="{6D9B2648-6E18-45D8-A5E5-C03AF902EE4F}" presName="Name17" presStyleLbl="parChTrans1D3" presStyleIdx="2" presStyleCnt="4"/>
      <dgm:spPr/>
      <dgm:t>
        <a:bodyPr/>
        <a:lstStyle/>
        <a:p>
          <a:endParaRPr lang="es-MX"/>
        </a:p>
      </dgm:t>
    </dgm:pt>
    <dgm:pt modelId="{03EAB417-E619-4BAD-9833-9BB3F80388E5}" type="pres">
      <dgm:prSet presAssocID="{7D5FFBFC-ABC7-48A0-A58A-8D2CBC546C8C}" presName="hierRoot3" presStyleCnt="0"/>
      <dgm:spPr/>
    </dgm:pt>
    <dgm:pt modelId="{B577330B-F890-4BCD-8AE9-06A523342152}" type="pres">
      <dgm:prSet presAssocID="{7D5FFBFC-ABC7-48A0-A58A-8D2CBC546C8C}" presName="composite3" presStyleCnt="0"/>
      <dgm:spPr/>
    </dgm:pt>
    <dgm:pt modelId="{95A04590-12B6-4765-8857-DB9F875CBB29}" type="pres">
      <dgm:prSet presAssocID="{7D5FFBFC-ABC7-48A0-A58A-8D2CBC546C8C}" presName="background3" presStyleLbl="node3" presStyleIdx="2" presStyleCnt="4"/>
      <dgm:spPr/>
    </dgm:pt>
    <dgm:pt modelId="{D5ECBD8B-F72D-4915-B36D-71ED69DC0706}" type="pres">
      <dgm:prSet presAssocID="{7D5FFBFC-ABC7-48A0-A58A-8D2CBC546C8C}" presName="text3" presStyleLbl="fgAcc3" presStyleIdx="2" presStyleCnt="4" custScaleX="113164" custScaleY="217398">
        <dgm:presLayoutVars>
          <dgm:chPref val="3"/>
        </dgm:presLayoutVars>
      </dgm:prSet>
      <dgm:spPr/>
      <dgm:t>
        <a:bodyPr/>
        <a:lstStyle/>
        <a:p>
          <a:endParaRPr lang="es-MX"/>
        </a:p>
      </dgm:t>
    </dgm:pt>
    <dgm:pt modelId="{35A87679-D9F3-4C61-AAEA-4C4F14B74491}" type="pres">
      <dgm:prSet presAssocID="{7D5FFBFC-ABC7-48A0-A58A-8D2CBC546C8C}" presName="hierChild4" presStyleCnt="0"/>
      <dgm:spPr/>
    </dgm:pt>
    <dgm:pt modelId="{0696946B-0CC7-414A-BE93-C5AF029596E2}" type="pres">
      <dgm:prSet presAssocID="{C2D0429D-C3B0-4EEB-9ACC-6268E86EC536}" presName="Name17" presStyleLbl="parChTrans1D3" presStyleIdx="3" presStyleCnt="4"/>
      <dgm:spPr/>
      <dgm:t>
        <a:bodyPr/>
        <a:lstStyle/>
        <a:p>
          <a:endParaRPr lang="es-MX"/>
        </a:p>
      </dgm:t>
    </dgm:pt>
    <dgm:pt modelId="{C5FAB21F-5424-45BD-ABF4-C3639098B662}" type="pres">
      <dgm:prSet presAssocID="{6EEDD7AF-23E0-4071-9879-CA6B8FC15D1D}" presName="hierRoot3" presStyleCnt="0"/>
      <dgm:spPr/>
    </dgm:pt>
    <dgm:pt modelId="{7963EF13-EF41-4817-9DA3-F99F47141628}" type="pres">
      <dgm:prSet presAssocID="{6EEDD7AF-23E0-4071-9879-CA6B8FC15D1D}" presName="composite3" presStyleCnt="0"/>
      <dgm:spPr/>
    </dgm:pt>
    <dgm:pt modelId="{3EE5CF73-3169-4761-BE57-58D9D9652888}" type="pres">
      <dgm:prSet presAssocID="{6EEDD7AF-23E0-4071-9879-CA6B8FC15D1D}" presName="background3" presStyleLbl="node3" presStyleIdx="3" presStyleCnt="4"/>
      <dgm:spPr/>
    </dgm:pt>
    <dgm:pt modelId="{A0D93685-967B-45BD-98DE-6AC9E6A18F92}" type="pres">
      <dgm:prSet presAssocID="{6EEDD7AF-23E0-4071-9879-CA6B8FC15D1D}" presName="text3" presStyleLbl="fgAcc3" presStyleIdx="3" presStyleCnt="4" custScaleX="109012" custScaleY="227798">
        <dgm:presLayoutVars>
          <dgm:chPref val="3"/>
        </dgm:presLayoutVars>
      </dgm:prSet>
      <dgm:spPr/>
      <dgm:t>
        <a:bodyPr/>
        <a:lstStyle/>
        <a:p>
          <a:endParaRPr lang="es-MX"/>
        </a:p>
      </dgm:t>
    </dgm:pt>
    <dgm:pt modelId="{72407253-76E6-4604-B8CC-B03F34741306}" type="pres">
      <dgm:prSet presAssocID="{6EEDD7AF-23E0-4071-9879-CA6B8FC15D1D}" presName="hierChild4" presStyleCnt="0"/>
      <dgm:spPr/>
    </dgm:pt>
  </dgm:ptLst>
  <dgm:cxnLst>
    <dgm:cxn modelId="{643344D4-65EF-4062-A5CC-41E80C70A4A2}" type="presOf" srcId="{62675C41-B342-48DB-B0E5-847BBB2C9C32}" destId="{C5337347-914C-4489-9503-4F66E40D56A1}" srcOrd="0" destOrd="0" presId="urn:microsoft.com/office/officeart/2005/8/layout/hierarchy1"/>
    <dgm:cxn modelId="{0A98A68F-E661-42B5-90FB-D231EDC23625}" type="presOf" srcId="{1BC6E710-27D5-4342-BA59-82EDF244C14D}" destId="{6375F4B1-ED2F-4E6B-BDCE-EAFE49081E85}" srcOrd="0" destOrd="0" presId="urn:microsoft.com/office/officeart/2005/8/layout/hierarchy1"/>
    <dgm:cxn modelId="{9AA22431-2404-428F-844D-94A953691D0D}" type="presOf" srcId="{DE2D42C8-8E36-4AFA-93F3-D8C5B2D74471}" destId="{0692310C-3E15-4F04-80F5-C97094B58157}" srcOrd="0" destOrd="0" presId="urn:microsoft.com/office/officeart/2005/8/layout/hierarchy1"/>
    <dgm:cxn modelId="{98D103EE-B711-4162-87BF-B3034BC03424}" srcId="{DE2D42C8-8E36-4AFA-93F3-D8C5B2D74471}" destId="{6EEDD7AF-23E0-4071-9879-CA6B8FC15D1D}" srcOrd="1" destOrd="0" parTransId="{C2D0429D-C3B0-4EEB-9ACC-6268E86EC536}" sibTransId="{0BE62729-E29D-4172-97FB-3AA007995283}"/>
    <dgm:cxn modelId="{4151BA90-0161-4C4D-9220-B72E9C8F27BF}" type="presOf" srcId="{680709A3-7377-4735-8C89-D7D285D8C9DA}" destId="{C81F994C-DF46-4063-AEC8-F058413DCAE7}" srcOrd="0" destOrd="0" presId="urn:microsoft.com/office/officeart/2005/8/layout/hierarchy1"/>
    <dgm:cxn modelId="{D37EF8A4-4B80-489A-8ED6-925AC2F04BA7}" type="presOf" srcId="{C898AF98-ED49-46BB-9AA4-36596091FFDA}" destId="{2861D3E3-7F17-4FE6-97B5-469FCCCD0CA4}" srcOrd="0" destOrd="0" presId="urn:microsoft.com/office/officeart/2005/8/layout/hierarchy1"/>
    <dgm:cxn modelId="{1ED95BF4-9D0C-409C-AA96-ED38EA6EC781}" type="presOf" srcId="{C2D0429D-C3B0-4EEB-9ACC-6268E86EC536}" destId="{0696946B-0CC7-414A-BE93-C5AF029596E2}" srcOrd="0" destOrd="0" presId="urn:microsoft.com/office/officeart/2005/8/layout/hierarchy1"/>
    <dgm:cxn modelId="{C1AA3443-D0C0-49F9-8AAC-C86C9B24DD34}" type="presOf" srcId="{6D9B2648-6E18-45D8-A5E5-C03AF902EE4F}" destId="{8C8B3F40-D6A9-4193-A5FC-BCC4259119AE}" srcOrd="0" destOrd="0" presId="urn:microsoft.com/office/officeart/2005/8/layout/hierarchy1"/>
    <dgm:cxn modelId="{25E89A95-C53F-4B98-9CD6-91F5E97115D7}" srcId="{9D6E44D7-338C-4C2A-8125-C6609ED74245}" destId="{DEDAEA78-12BF-4580-ABE9-4E01413EBA73}" srcOrd="0" destOrd="0" parTransId="{2DB265D0-AAF1-4A26-9D56-0C3DB1F7B82B}" sibTransId="{A1D0B3B7-7453-4A11-9D77-19478E257284}"/>
    <dgm:cxn modelId="{15F4FB8E-FE95-4137-9234-2A907CB866A5}" srcId="{680709A3-7377-4735-8C89-D7D285D8C9DA}" destId="{DE2D42C8-8E36-4AFA-93F3-D8C5B2D74471}" srcOrd="1" destOrd="0" parTransId="{62675C41-B342-48DB-B0E5-847BBB2C9C32}" sibTransId="{1FEF3F61-A7B9-486A-9C5A-450C8C616544}"/>
    <dgm:cxn modelId="{7786F557-F740-4760-B592-AAC4755B14EF}" srcId="{680709A3-7377-4735-8C89-D7D285D8C9DA}" destId="{9D6E44D7-338C-4C2A-8125-C6609ED74245}" srcOrd="0" destOrd="0" parTransId="{1BC6E710-27D5-4342-BA59-82EDF244C14D}" sibTransId="{550A3BEF-3452-48EC-B911-E2ADCE9B19EE}"/>
    <dgm:cxn modelId="{3DDBE345-5F20-4EA5-B44F-565CD248A3C8}" type="presOf" srcId="{87673298-175A-4304-815C-BC0B728A987B}" destId="{79462EA0-DE9E-4991-A8DB-F97EAEF77D0A}" srcOrd="0" destOrd="0" presId="urn:microsoft.com/office/officeart/2005/8/layout/hierarchy1"/>
    <dgm:cxn modelId="{87CECCDB-7630-4FE1-8F69-2540F74F6C90}" type="presOf" srcId="{DEDAEA78-12BF-4580-ABE9-4E01413EBA73}" destId="{F1D7EDD7-686D-4A75-89BD-5C1A11C4ABD2}" srcOrd="0" destOrd="0" presId="urn:microsoft.com/office/officeart/2005/8/layout/hierarchy1"/>
    <dgm:cxn modelId="{21C28FCD-DE1D-425D-BA77-DD0ABE318CB8}" srcId="{F48886EC-23BC-4489-A74B-E8AA948E9E30}" destId="{680709A3-7377-4735-8C89-D7D285D8C9DA}" srcOrd="0" destOrd="0" parTransId="{03431CA6-FE8A-4107-8C71-9196E59F9F75}" sibTransId="{549583BE-824D-4F6C-9E92-5F5F1A2FE839}"/>
    <dgm:cxn modelId="{E3BCA370-0319-459B-BEC3-820B9966EBF3}" type="presOf" srcId="{2DB265D0-AAF1-4A26-9D56-0C3DB1F7B82B}" destId="{B614DFF7-A951-4426-AC2A-3EE6246CC585}" srcOrd="0" destOrd="0" presId="urn:microsoft.com/office/officeart/2005/8/layout/hierarchy1"/>
    <dgm:cxn modelId="{9513CC2B-A465-4A6F-9C99-BC0142A91123}" type="presOf" srcId="{7D5FFBFC-ABC7-48A0-A58A-8D2CBC546C8C}" destId="{D5ECBD8B-F72D-4915-B36D-71ED69DC0706}" srcOrd="0" destOrd="0" presId="urn:microsoft.com/office/officeart/2005/8/layout/hierarchy1"/>
    <dgm:cxn modelId="{A02ED783-F8C9-4B4C-8933-F7B4CA4285D8}" type="presOf" srcId="{6EEDD7AF-23E0-4071-9879-CA6B8FC15D1D}" destId="{A0D93685-967B-45BD-98DE-6AC9E6A18F92}" srcOrd="0" destOrd="0" presId="urn:microsoft.com/office/officeart/2005/8/layout/hierarchy1"/>
    <dgm:cxn modelId="{4E1AB4D9-037F-4F43-A364-50CBE9B0129C}" srcId="{9D6E44D7-338C-4C2A-8125-C6609ED74245}" destId="{C898AF98-ED49-46BB-9AA4-36596091FFDA}" srcOrd="1" destOrd="0" parTransId="{87673298-175A-4304-815C-BC0B728A987B}" sibTransId="{3A5CE806-D08D-44A7-9E8C-4D566AD6EDAD}"/>
    <dgm:cxn modelId="{D8409E04-27DC-44C6-BAC9-A5BEE1C8C1F5}" type="presOf" srcId="{9D6E44D7-338C-4C2A-8125-C6609ED74245}" destId="{F34311DC-4505-446F-9718-3B9206C223AC}" srcOrd="0" destOrd="0" presId="urn:microsoft.com/office/officeart/2005/8/layout/hierarchy1"/>
    <dgm:cxn modelId="{5C6F70A2-6518-485C-ADC5-AE9F809DB13D}" type="presOf" srcId="{F48886EC-23BC-4489-A74B-E8AA948E9E30}" destId="{3D753AF6-8FD4-4C0E-8662-5B33FBA517BD}" srcOrd="0" destOrd="0" presId="urn:microsoft.com/office/officeart/2005/8/layout/hierarchy1"/>
    <dgm:cxn modelId="{4541197B-4640-4AF4-887A-40D082C594DA}" srcId="{DE2D42C8-8E36-4AFA-93F3-D8C5B2D74471}" destId="{7D5FFBFC-ABC7-48A0-A58A-8D2CBC546C8C}" srcOrd="0" destOrd="0" parTransId="{6D9B2648-6E18-45D8-A5E5-C03AF902EE4F}" sibTransId="{2D3C7E92-FCC5-43D8-BB7F-829CF46B5CD7}"/>
    <dgm:cxn modelId="{72FCBAB7-07CE-4635-A3A6-2D628AB1285C}" type="presParOf" srcId="{3D753AF6-8FD4-4C0E-8662-5B33FBA517BD}" destId="{C40E7978-C983-44BF-A1ED-D7EEE00E09CC}" srcOrd="0" destOrd="0" presId="urn:microsoft.com/office/officeart/2005/8/layout/hierarchy1"/>
    <dgm:cxn modelId="{905ECEB8-99C4-4146-961E-68D926E6607D}" type="presParOf" srcId="{C40E7978-C983-44BF-A1ED-D7EEE00E09CC}" destId="{B851856E-A430-4F35-96B0-6EA7A000510D}" srcOrd="0" destOrd="0" presId="urn:microsoft.com/office/officeart/2005/8/layout/hierarchy1"/>
    <dgm:cxn modelId="{06895D5B-1C02-42C1-AF2A-6411EF6E4FC4}" type="presParOf" srcId="{B851856E-A430-4F35-96B0-6EA7A000510D}" destId="{0E8853DA-FBE7-46F7-AE26-9C12DC62D2F7}" srcOrd="0" destOrd="0" presId="urn:microsoft.com/office/officeart/2005/8/layout/hierarchy1"/>
    <dgm:cxn modelId="{8DEFA0FC-7C8B-4088-81D0-CF7AE88D0950}" type="presParOf" srcId="{B851856E-A430-4F35-96B0-6EA7A000510D}" destId="{C81F994C-DF46-4063-AEC8-F058413DCAE7}" srcOrd="1" destOrd="0" presId="urn:microsoft.com/office/officeart/2005/8/layout/hierarchy1"/>
    <dgm:cxn modelId="{508FD3B6-2DC9-4003-A498-B5F6F0C0E552}" type="presParOf" srcId="{C40E7978-C983-44BF-A1ED-D7EEE00E09CC}" destId="{2FD452F9-54BA-4392-A84D-4D9F6138584B}" srcOrd="1" destOrd="0" presId="urn:microsoft.com/office/officeart/2005/8/layout/hierarchy1"/>
    <dgm:cxn modelId="{BEA88C56-0163-4ABD-925E-96AA77CC925A}" type="presParOf" srcId="{2FD452F9-54BA-4392-A84D-4D9F6138584B}" destId="{6375F4B1-ED2F-4E6B-BDCE-EAFE49081E85}" srcOrd="0" destOrd="0" presId="urn:microsoft.com/office/officeart/2005/8/layout/hierarchy1"/>
    <dgm:cxn modelId="{EB65C77F-57B7-4677-88D1-CA377EC1D23D}" type="presParOf" srcId="{2FD452F9-54BA-4392-A84D-4D9F6138584B}" destId="{1D659A6E-B7C8-4A98-969C-BBB3CB5314EB}" srcOrd="1" destOrd="0" presId="urn:microsoft.com/office/officeart/2005/8/layout/hierarchy1"/>
    <dgm:cxn modelId="{194AEDCA-5F0C-4F9C-8CC3-570BB317F86E}" type="presParOf" srcId="{1D659A6E-B7C8-4A98-969C-BBB3CB5314EB}" destId="{054A8968-2026-4555-BE93-D5788A4E0A4A}" srcOrd="0" destOrd="0" presId="urn:microsoft.com/office/officeart/2005/8/layout/hierarchy1"/>
    <dgm:cxn modelId="{D7D118E1-EF00-4999-80EE-090A674D9258}" type="presParOf" srcId="{054A8968-2026-4555-BE93-D5788A4E0A4A}" destId="{F7A45DB2-3434-4713-B912-CD658A0BE61F}" srcOrd="0" destOrd="0" presId="urn:microsoft.com/office/officeart/2005/8/layout/hierarchy1"/>
    <dgm:cxn modelId="{4BF16709-5535-4A47-A29C-2392D8EBBE58}" type="presParOf" srcId="{054A8968-2026-4555-BE93-D5788A4E0A4A}" destId="{F34311DC-4505-446F-9718-3B9206C223AC}" srcOrd="1" destOrd="0" presId="urn:microsoft.com/office/officeart/2005/8/layout/hierarchy1"/>
    <dgm:cxn modelId="{BE71E53E-BE96-4780-AAC2-9ABE51A398B6}" type="presParOf" srcId="{1D659A6E-B7C8-4A98-969C-BBB3CB5314EB}" destId="{2E8AD6FE-ADB8-4FCD-B218-B98EBFF4A826}" srcOrd="1" destOrd="0" presId="urn:microsoft.com/office/officeart/2005/8/layout/hierarchy1"/>
    <dgm:cxn modelId="{403393E9-1E5D-49F1-8B3B-47E3DE533C38}" type="presParOf" srcId="{2E8AD6FE-ADB8-4FCD-B218-B98EBFF4A826}" destId="{B614DFF7-A951-4426-AC2A-3EE6246CC585}" srcOrd="0" destOrd="0" presId="urn:microsoft.com/office/officeart/2005/8/layout/hierarchy1"/>
    <dgm:cxn modelId="{0A4357DC-1EC8-49EE-8D57-C5231EAE3E6E}" type="presParOf" srcId="{2E8AD6FE-ADB8-4FCD-B218-B98EBFF4A826}" destId="{2594978F-4152-441F-A63D-B4ED6B816B5C}" srcOrd="1" destOrd="0" presId="urn:microsoft.com/office/officeart/2005/8/layout/hierarchy1"/>
    <dgm:cxn modelId="{4D8E9E2F-A3A2-470F-AE42-2BA680B7326B}" type="presParOf" srcId="{2594978F-4152-441F-A63D-B4ED6B816B5C}" destId="{509876BD-B24C-4B1F-944D-9E1682013DED}" srcOrd="0" destOrd="0" presId="urn:microsoft.com/office/officeart/2005/8/layout/hierarchy1"/>
    <dgm:cxn modelId="{AF8069DE-4A3C-45FA-B5EE-7B91FF3F7BAB}" type="presParOf" srcId="{509876BD-B24C-4B1F-944D-9E1682013DED}" destId="{567E2CFC-9F28-426C-BE0B-4082637866AB}" srcOrd="0" destOrd="0" presId="urn:microsoft.com/office/officeart/2005/8/layout/hierarchy1"/>
    <dgm:cxn modelId="{E713D2E1-4AAD-4CB4-B404-49976013811D}" type="presParOf" srcId="{509876BD-B24C-4B1F-944D-9E1682013DED}" destId="{F1D7EDD7-686D-4A75-89BD-5C1A11C4ABD2}" srcOrd="1" destOrd="0" presId="urn:microsoft.com/office/officeart/2005/8/layout/hierarchy1"/>
    <dgm:cxn modelId="{18B60445-F02D-4F46-B517-6C2CA4507519}" type="presParOf" srcId="{2594978F-4152-441F-A63D-B4ED6B816B5C}" destId="{1CF217ED-06B8-4E8E-904A-4AAE367BE409}" srcOrd="1" destOrd="0" presId="urn:microsoft.com/office/officeart/2005/8/layout/hierarchy1"/>
    <dgm:cxn modelId="{3551CEEC-6C9B-41C1-BD14-D8080039C623}" type="presParOf" srcId="{2E8AD6FE-ADB8-4FCD-B218-B98EBFF4A826}" destId="{79462EA0-DE9E-4991-A8DB-F97EAEF77D0A}" srcOrd="2" destOrd="0" presId="urn:microsoft.com/office/officeart/2005/8/layout/hierarchy1"/>
    <dgm:cxn modelId="{941AD6B1-9F44-42DD-B93E-46BD00539173}" type="presParOf" srcId="{2E8AD6FE-ADB8-4FCD-B218-B98EBFF4A826}" destId="{04A301E1-40BC-4661-8870-98E7FC0D8940}" srcOrd="3" destOrd="0" presId="urn:microsoft.com/office/officeart/2005/8/layout/hierarchy1"/>
    <dgm:cxn modelId="{BCA8E8A4-37FD-4178-BC31-F935E8C055E6}" type="presParOf" srcId="{04A301E1-40BC-4661-8870-98E7FC0D8940}" destId="{A8A61B71-3E7A-4D9D-A412-205EE6D64500}" srcOrd="0" destOrd="0" presId="urn:microsoft.com/office/officeart/2005/8/layout/hierarchy1"/>
    <dgm:cxn modelId="{32473C49-2462-4259-90D5-7902A462D42E}" type="presParOf" srcId="{A8A61B71-3E7A-4D9D-A412-205EE6D64500}" destId="{A7343079-8789-49A2-A8F9-00467C0BE5BC}" srcOrd="0" destOrd="0" presId="urn:microsoft.com/office/officeart/2005/8/layout/hierarchy1"/>
    <dgm:cxn modelId="{C864697A-F157-46C3-A76E-4F8180A4BCD5}" type="presParOf" srcId="{A8A61B71-3E7A-4D9D-A412-205EE6D64500}" destId="{2861D3E3-7F17-4FE6-97B5-469FCCCD0CA4}" srcOrd="1" destOrd="0" presId="urn:microsoft.com/office/officeart/2005/8/layout/hierarchy1"/>
    <dgm:cxn modelId="{0BCFD4C9-51C2-4B34-B243-752E2A221A8D}" type="presParOf" srcId="{04A301E1-40BC-4661-8870-98E7FC0D8940}" destId="{FB1BA952-C9D4-4CD0-9F0C-F70CADC8E7F6}" srcOrd="1" destOrd="0" presId="urn:microsoft.com/office/officeart/2005/8/layout/hierarchy1"/>
    <dgm:cxn modelId="{D67CEB8A-547D-4AE5-BA9D-6D7A0C95B7CD}" type="presParOf" srcId="{2FD452F9-54BA-4392-A84D-4D9F6138584B}" destId="{C5337347-914C-4489-9503-4F66E40D56A1}" srcOrd="2" destOrd="0" presId="urn:microsoft.com/office/officeart/2005/8/layout/hierarchy1"/>
    <dgm:cxn modelId="{E56B98A3-10B0-418B-A575-06DC95590FAF}" type="presParOf" srcId="{2FD452F9-54BA-4392-A84D-4D9F6138584B}" destId="{A1517727-3F07-4821-B92C-7AED1C23EF25}" srcOrd="3" destOrd="0" presId="urn:microsoft.com/office/officeart/2005/8/layout/hierarchy1"/>
    <dgm:cxn modelId="{6EB1FC77-C069-4C91-B5AB-E56B7BC27581}" type="presParOf" srcId="{A1517727-3F07-4821-B92C-7AED1C23EF25}" destId="{87C91A54-0054-45C9-968A-7C07A656C48B}" srcOrd="0" destOrd="0" presId="urn:microsoft.com/office/officeart/2005/8/layout/hierarchy1"/>
    <dgm:cxn modelId="{8375794A-3CE4-46C2-A249-3F171A58F485}" type="presParOf" srcId="{87C91A54-0054-45C9-968A-7C07A656C48B}" destId="{942C5D8A-6F9B-428C-828C-2AB180FE678A}" srcOrd="0" destOrd="0" presId="urn:microsoft.com/office/officeart/2005/8/layout/hierarchy1"/>
    <dgm:cxn modelId="{CCCCEC53-E4FD-4046-83AC-96F47DE2DB93}" type="presParOf" srcId="{87C91A54-0054-45C9-968A-7C07A656C48B}" destId="{0692310C-3E15-4F04-80F5-C97094B58157}" srcOrd="1" destOrd="0" presId="urn:microsoft.com/office/officeart/2005/8/layout/hierarchy1"/>
    <dgm:cxn modelId="{8AC109AB-E50E-4128-AD26-7927258FC68A}" type="presParOf" srcId="{A1517727-3F07-4821-B92C-7AED1C23EF25}" destId="{F0A3A010-787E-45F4-9314-F62D129B918D}" srcOrd="1" destOrd="0" presId="urn:microsoft.com/office/officeart/2005/8/layout/hierarchy1"/>
    <dgm:cxn modelId="{C91300AA-5B07-4D56-9214-BA43D0D5A3A6}" type="presParOf" srcId="{F0A3A010-787E-45F4-9314-F62D129B918D}" destId="{8C8B3F40-D6A9-4193-A5FC-BCC4259119AE}" srcOrd="0" destOrd="0" presId="urn:microsoft.com/office/officeart/2005/8/layout/hierarchy1"/>
    <dgm:cxn modelId="{8FEFD477-CE3F-47F2-892C-06313B8D97FF}" type="presParOf" srcId="{F0A3A010-787E-45F4-9314-F62D129B918D}" destId="{03EAB417-E619-4BAD-9833-9BB3F80388E5}" srcOrd="1" destOrd="0" presId="urn:microsoft.com/office/officeart/2005/8/layout/hierarchy1"/>
    <dgm:cxn modelId="{AEC759BF-6B1F-425D-B931-6249608737C8}" type="presParOf" srcId="{03EAB417-E619-4BAD-9833-9BB3F80388E5}" destId="{B577330B-F890-4BCD-8AE9-06A523342152}" srcOrd="0" destOrd="0" presId="urn:microsoft.com/office/officeart/2005/8/layout/hierarchy1"/>
    <dgm:cxn modelId="{363411AA-A9E3-40C8-AD4E-542D0030F2B1}" type="presParOf" srcId="{B577330B-F890-4BCD-8AE9-06A523342152}" destId="{95A04590-12B6-4765-8857-DB9F875CBB29}" srcOrd="0" destOrd="0" presId="urn:microsoft.com/office/officeart/2005/8/layout/hierarchy1"/>
    <dgm:cxn modelId="{E8F85D2D-26B0-4103-BD67-B581043CF40A}" type="presParOf" srcId="{B577330B-F890-4BCD-8AE9-06A523342152}" destId="{D5ECBD8B-F72D-4915-B36D-71ED69DC0706}" srcOrd="1" destOrd="0" presId="urn:microsoft.com/office/officeart/2005/8/layout/hierarchy1"/>
    <dgm:cxn modelId="{A749AF56-365B-4062-84FE-BF93EDFC17BF}" type="presParOf" srcId="{03EAB417-E619-4BAD-9833-9BB3F80388E5}" destId="{35A87679-D9F3-4C61-AAEA-4C4F14B74491}" srcOrd="1" destOrd="0" presId="urn:microsoft.com/office/officeart/2005/8/layout/hierarchy1"/>
    <dgm:cxn modelId="{58EE3028-A975-4C41-84DE-8FB089DBDDEF}" type="presParOf" srcId="{F0A3A010-787E-45F4-9314-F62D129B918D}" destId="{0696946B-0CC7-414A-BE93-C5AF029596E2}" srcOrd="2" destOrd="0" presId="urn:microsoft.com/office/officeart/2005/8/layout/hierarchy1"/>
    <dgm:cxn modelId="{576348CE-2B63-48D0-85F6-3096838C7C64}" type="presParOf" srcId="{F0A3A010-787E-45F4-9314-F62D129B918D}" destId="{C5FAB21F-5424-45BD-ABF4-C3639098B662}" srcOrd="3" destOrd="0" presId="urn:microsoft.com/office/officeart/2005/8/layout/hierarchy1"/>
    <dgm:cxn modelId="{EEDDD816-A004-4BE2-8022-6D7ADB13D8D5}" type="presParOf" srcId="{C5FAB21F-5424-45BD-ABF4-C3639098B662}" destId="{7963EF13-EF41-4817-9DA3-F99F47141628}" srcOrd="0" destOrd="0" presId="urn:microsoft.com/office/officeart/2005/8/layout/hierarchy1"/>
    <dgm:cxn modelId="{47C01EC5-52D5-4306-915B-A72E9ED510C0}" type="presParOf" srcId="{7963EF13-EF41-4817-9DA3-F99F47141628}" destId="{3EE5CF73-3169-4761-BE57-58D9D9652888}" srcOrd="0" destOrd="0" presId="urn:microsoft.com/office/officeart/2005/8/layout/hierarchy1"/>
    <dgm:cxn modelId="{F88D072C-A15C-4BD6-977C-980B878C39EA}" type="presParOf" srcId="{7963EF13-EF41-4817-9DA3-F99F47141628}" destId="{A0D93685-967B-45BD-98DE-6AC9E6A18F92}" srcOrd="1" destOrd="0" presId="urn:microsoft.com/office/officeart/2005/8/layout/hierarchy1"/>
    <dgm:cxn modelId="{4A7D4FAD-D82F-4138-B58F-0CEDBCF1D9E8}" type="presParOf" srcId="{C5FAB21F-5424-45BD-ABF4-C3639098B662}" destId="{72407253-76E6-4604-B8CC-B03F3474130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C30DD2-8932-4DEC-AB91-FDD65DC61356}" type="doc">
      <dgm:prSet loTypeId="urn:microsoft.com/office/officeart/2005/8/layout/chevronAccent+Icon" loCatId="process" qsTypeId="urn:microsoft.com/office/officeart/2005/8/quickstyle/simple1" qsCatId="simple" csTypeId="urn:microsoft.com/office/officeart/2005/8/colors/colorful3" csCatId="colorful" phldr="1"/>
      <dgm:spPr/>
      <dgm:t>
        <a:bodyPr/>
        <a:lstStyle/>
        <a:p>
          <a:endParaRPr lang="es-MX"/>
        </a:p>
      </dgm:t>
    </dgm:pt>
    <dgm:pt modelId="{9B18E45B-4C29-47D6-9E93-1613B8543AAE}">
      <dgm:prSet phldrT="[Texto]"/>
      <dgm:spPr/>
      <dgm:t>
        <a:bodyPr/>
        <a:lstStyle/>
        <a:p>
          <a:r>
            <a:rPr lang="es-MX" dirty="0" smtClean="0"/>
            <a:t>Rueda</a:t>
          </a:r>
          <a:endParaRPr lang="es-MX" dirty="0"/>
        </a:p>
      </dgm:t>
    </dgm:pt>
    <dgm:pt modelId="{EE63100B-C4E3-4160-B88A-781C5A11BE24}" type="parTrans" cxnId="{6FAAAD64-8C5A-4767-AC03-E4EDFA45D57C}">
      <dgm:prSet/>
      <dgm:spPr/>
      <dgm:t>
        <a:bodyPr/>
        <a:lstStyle/>
        <a:p>
          <a:endParaRPr lang="es-MX"/>
        </a:p>
      </dgm:t>
    </dgm:pt>
    <dgm:pt modelId="{B3DCF260-A26E-402E-B013-C11C2D5DE1D7}" type="sibTrans" cxnId="{6FAAAD64-8C5A-4767-AC03-E4EDFA45D57C}">
      <dgm:prSet/>
      <dgm:spPr/>
      <dgm:t>
        <a:bodyPr/>
        <a:lstStyle/>
        <a:p>
          <a:endParaRPr lang="es-MX"/>
        </a:p>
      </dgm:t>
    </dgm:pt>
    <dgm:pt modelId="{6541A467-0C4E-4752-9543-448EE4399DD9}">
      <dgm:prSet phldrT="[Texto]"/>
      <dgm:spPr/>
      <dgm:t>
        <a:bodyPr/>
        <a:lstStyle/>
        <a:p>
          <a:r>
            <a:rPr lang="es-MX" dirty="0" smtClean="0"/>
            <a:t>Carretera</a:t>
          </a:r>
          <a:endParaRPr lang="es-MX" dirty="0"/>
        </a:p>
      </dgm:t>
    </dgm:pt>
    <dgm:pt modelId="{A3D174D1-3B23-4336-89D0-CF55177095C3}" type="parTrans" cxnId="{A676F6BC-B392-4049-A955-7D7B971E0C09}">
      <dgm:prSet/>
      <dgm:spPr/>
      <dgm:t>
        <a:bodyPr/>
        <a:lstStyle/>
        <a:p>
          <a:endParaRPr lang="es-MX"/>
        </a:p>
      </dgm:t>
    </dgm:pt>
    <dgm:pt modelId="{B763E90E-B15C-47FA-84F3-E2D7696A8A1D}" type="sibTrans" cxnId="{A676F6BC-B392-4049-A955-7D7B971E0C09}">
      <dgm:prSet/>
      <dgm:spPr/>
      <dgm:t>
        <a:bodyPr/>
        <a:lstStyle/>
        <a:p>
          <a:endParaRPr lang="es-MX"/>
        </a:p>
      </dgm:t>
    </dgm:pt>
    <dgm:pt modelId="{AF1C3B0C-445D-47E5-B30C-95593C47017E}">
      <dgm:prSet phldrT="[Texto]"/>
      <dgm:spPr/>
      <dgm:t>
        <a:bodyPr/>
        <a:lstStyle/>
        <a:p>
          <a:r>
            <a:rPr lang="es-MX" dirty="0" smtClean="0"/>
            <a:t>Papiro</a:t>
          </a:r>
          <a:endParaRPr lang="es-MX" dirty="0"/>
        </a:p>
      </dgm:t>
    </dgm:pt>
    <dgm:pt modelId="{7674E0F9-D373-425F-BFBD-DB56C32428A6}" type="parTrans" cxnId="{694185B5-774B-4C32-B35E-4EDA47E5644F}">
      <dgm:prSet/>
      <dgm:spPr/>
      <dgm:t>
        <a:bodyPr/>
        <a:lstStyle/>
        <a:p>
          <a:endParaRPr lang="es-MX"/>
        </a:p>
      </dgm:t>
    </dgm:pt>
    <dgm:pt modelId="{A90CE4AF-B86E-45E2-AEFF-CD368A410CEF}" type="sibTrans" cxnId="{694185B5-774B-4C32-B35E-4EDA47E5644F}">
      <dgm:prSet/>
      <dgm:spPr/>
      <dgm:t>
        <a:bodyPr/>
        <a:lstStyle/>
        <a:p>
          <a:endParaRPr lang="es-MX"/>
        </a:p>
      </dgm:t>
    </dgm:pt>
    <dgm:pt modelId="{56C8C486-D9EE-413C-BA43-3ACE1AD1625A}" type="pres">
      <dgm:prSet presAssocID="{D7C30DD2-8932-4DEC-AB91-FDD65DC61356}" presName="Name0" presStyleCnt="0">
        <dgm:presLayoutVars>
          <dgm:dir/>
          <dgm:resizeHandles val="exact"/>
        </dgm:presLayoutVars>
      </dgm:prSet>
      <dgm:spPr/>
      <dgm:t>
        <a:bodyPr/>
        <a:lstStyle/>
        <a:p>
          <a:endParaRPr lang="es-MX"/>
        </a:p>
      </dgm:t>
    </dgm:pt>
    <dgm:pt modelId="{9C5D125B-7E22-4F20-84C7-CE0D5F224D7B}" type="pres">
      <dgm:prSet presAssocID="{9B18E45B-4C29-47D6-9E93-1613B8543AAE}" presName="composite" presStyleCnt="0"/>
      <dgm:spPr/>
    </dgm:pt>
    <dgm:pt modelId="{D2ECAE98-035D-4BDF-86F5-FF266AE4F95F}" type="pres">
      <dgm:prSet presAssocID="{9B18E45B-4C29-47D6-9E93-1613B8543AAE}" presName="bgChev" presStyleLbl="node1" presStyleIdx="0" presStyleCnt="3"/>
      <dgm:spPr/>
    </dgm:pt>
    <dgm:pt modelId="{3D40635D-4633-4572-8416-A740E897A162}" type="pres">
      <dgm:prSet presAssocID="{9B18E45B-4C29-47D6-9E93-1613B8543AAE}" presName="txNode" presStyleLbl="fgAcc1" presStyleIdx="0" presStyleCnt="3">
        <dgm:presLayoutVars>
          <dgm:bulletEnabled val="1"/>
        </dgm:presLayoutVars>
      </dgm:prSet>
      <dgm:spPr/>
      <dgm:t>
        <a:bodyPr/>
        <a:lstStyle/>
        <a:p>
          <a:endParaRPr lang="es-MX"/>
        </a:p>
      </dgm:t>
    </dgm:pt>
    <dgm:pt modelId="{632B0B94-45D0-4D36-BDB6-618DE633C91E}" type="pres">
      <dgm:prSet presAssocID="{B3DCF260-A26E-402E-B013-C11C2D5DE1D7}" presName="compositeSpace" presStyleCnt="0"/>
      <dgm:spPr/>
    </dgm:pt>
    <dgm:pt modelId="{51C62DF5-E4E2-4D6C-BED2-FFB7EB2A03F5}" type="pres">
      <dgm:prSet presAssocID="{6541A467-0C4E-4752-9543-448EE4399DD9}" presName="composite" presStyleCnt="0"/>
      <dgm:spPr/>
    </dgm:pt>
    <dgm:pt modelId="{5ECD9E2A-A781-4298-B2A4-643EE7ED7CD0}" type="pres">
      <dgm:prSet presAssocID="{6541A467-0C4E-4752-9543-448EE4399DD9}" presName="bgChev" presStyleLbl="node1" presStyleIdx="1" presStyleCnt="3"/>
      <dgm:spPr/>
    </dgm:pt>
    <dgm:pt modelId="{BCA9A558-DFA0-42E4-83C0-6072B311A566}" type="pres">
      <dgm:prSet presAssocID="{6541A467-0C4E-4752-9543-448EE4399DD9}" presName="txNode" presStyleLbl="fgAcc1" presStyleIdx="1" presStyleCnt="3">
        <dgm:presLayoutVars>
          <dgm:bulletEnabled val="1"/>
        </dgm:presLayoutVars>
      </dgm:prSet>
      <dgm:spPr/>
      <dgm:t>
        <a:bodyPr/>
        <a:lstStyle/>
        <a:p>
          <a:endParaRPr lang="es-MX"/>
        </a:p>
      </dgm:t>
    </dgm:pt>
    <dgm:pt modelId="{2383B58A-583E-47E3-8F31-C439FC410826}" type="pres">
      <dgm:prSet presAssocID="{B763E90E-B15C-47FA-84F3-E2D7696A8A1D}" presName="compositeSpace" presStyleCnt="0"/>
      <dgm:spPr/>
    </dgm:pt>
    <dgm:pt modelId="{3043B761-FC6D-4A2F-B304-C909207238A7}" type="pres">
      <dgm:prSet presAssocID="{AF1C3B0C-445D-47E5-B30C-95593C47017E}" presName="composite" presStyleCnt="0"/>
      <dgm:spPr/>
    </dgm:pt>
    <dgm:pt modelId="{7131239C-CD25-4822-8E8A-F200C9531543}" type="pres">
      <dgm:prSet presAssocID="{AF1C3B0C-445D-47E5-B30C-95593C47017E}" presName="bgChev" presStyleLbl="node1" presStyleIdx="2" presStyleCnt="3"/>
      <dgm:spPr/>
    </dgm:pt>
    <dgm:pt modelId="{07A50010-B90E-4252-9354-4EC26D36239A}" type="pres">
      <dgm:prSet presAssocID="{AF1C3B0C-445D-47E5-B30C-95593C47017E}" presName="txNode" presStyleLbl="fgAcc1" presStyleIdx="2" presStyleCnt="3">
        <dgm:presLayoutVars>
          <dgm:bulletEnabled val="1"/>
        </dgm:presLayoutVars>
      </dgm:prSet>
      <dgm:spPr/>
      <dgm:t>
        <a:bodyPr/>
        <a:lstStyle/>
        <a:p>
          <a:endParaRPr lang="es-MX"/>
        </a:p>
      </dgm:t>
    </dgm:pt>
  </dgm:ptLst>
  <dgm:cxnLst>
    <dgm:cxn modelId="{A676F6BC-B392-4049-A955-7D7B971E0C09}" srcId="{D7C30DD2-8932-4DEC-AB91-FDD65DC61356}" destId="{6541A467-0C4E-4752-9543-448EE4399DD9}" srcOrd="1" destOrd="0" parTransId="{A3D174D1-3B23-4336-89D0-CF55177095C3}" sibTransId="{B763E90E-B15C-47FA-84F3-E2D7696A8A1D}"/>
    <dgm:cxn modelId="{B6419D09-ABDE-4F99-86CC-BA695F69D451}" type="presOf" srcId="{6541A467-0C4E-4752-9543-448EE4399DD9}" destId="{BCA9A558-DFA0-42E4-83C0-6072B311A566}" srcOrd="0" destOrd="0" presId="urn:microsoft.com/office/officeart/2005/8/layout/chevronAccent+Icon"/>
    <dgm:cxn modelId="{7841426F-40D3-4F19-9EAB-CE5715B7F892}" type="presOf" srcId="{D7C30DD2-8932-4DEC-AB91-FDD65DC61356}" destId="{56C8C486-D9EE-413C-BA43-3ACE1AD1625A}" srcOrd="0" destOrd="0" presId="urn:microsoft.com/office/officeart/2005/8/layout/chevronAccent+Icon"/>
    <dgm:cxn modelId="{6FAAAD64-8C5A-4767-AC03-E4EDFA45D57C}" srcId="{D7C30DD2-8932-4DEC-AB91-FDD65DC61356}" destId="{9B18E45B-4C29-47D6-9E93-1613B8543AAE}" srcOrd="0" destOrd="0" parTransId="{EE63100B-C4E3-4160-B88A-781C5A11BE24}" sibTransId="{B3DCF260-A26E-402E-B013-C11C2D5DE1D7}"/>
    <dgm:cxn modelId="{694185B5-774B-4C32-B35E-4EDA47E5644F}" srcId="{D7C30DD2-8932-4DEC-AB91-FDD65DC61356}" destId="{AF1C3B0C-445D-47E5-B30C-95593C47017E}" srcOrd="2" destOrd="0" parTransId="{7674E0F9-D373-425F-BFBD-DB56C32428A6}" sibTransId="{A90CE4AF-B86E-45E2-AEFF-CD368A410CEF}"/>
    <dgm:cxn modelId="{86091EAD-AC0F-4D99-9316-9DBA2875A046}" type="presOf" srcId="{AF1C3B0C-445D-47E5-B30C-95593C47017E}" destId="{07A50010-B90E-4252-9354-4EC26D36239A}" srcOrd="0" destOrd="0" presId="urn:microsoft.com/office/officeart/2005/8/layout/chevronAccent+Icon"/>
    <dgm:cxn modelId="{03A5733D-786B-4C43-B6B5-C6F01012308A}" type="presOf" srcId="{9B18E45B-4C29-47D6-9E93-1613B8543AAE}" destId="{3D40635D-4633-4572-8416-A740E897A162}" srcOrd="0" destOrd="0" presId="urn:microsoft.com/office/officeart/2005/8/layout/chevronAccent+Icon"/>
    <dgm:cxn modelId="{0E650C24-F079-4B95-9E4A-B463B0706CAF}" type="presParOf" srcId="{56C8C486-D9EE-413C-BA43-3ACE1AD1625A}" destId="{9C5D125B-7E22-4F20-84C7-CE0D5F224D7B}" srcOrd="0" destOrd="0" presId="urn:microsoft.com/office/officeart/2005/8/layout/chevronAccent+Icon"/>
    <dgm:cxn modelId="{9859721A-8615-4CBC-BEE2-356721D8980F}" type="presParOf" srcId="{9C5D125B-7E22-4F20-84C7-CE0D5F224D7B}" destId="{D2ECAE98-035D-4BDF-86F5-FF266AE4F95F}" srcOrd="0" destOrd="0" presId="urn:microsoft.com/office/officeart/2005/8/layout/chevronAccent+Icon"/>
    <dgm:cxn modelId="{552E0EFE-E9A5-4BB1-8CC0-8C91B0FBFEE8}" type="presParOf" srcId="{9C5D125B-7E22-4F20-84C7-CE0D5F224D7B}" destId="{3D40635D-4633-4572-8416-A740E897A162}" srcOrd="1" destOrd="0" presId="urn:microsoft.com/office/officeart/2005/8/layout/chevronAccent+Icon"/>
    <dgm:cxn modelId="{11FEEA81-1BF0-4A78-AE4F-7091F716E809}" type="presParOf" srcId="{56C8C486-D9EE-413C-BA43-3ACE1AD1625A}" destId="{632B0B94-45D0-4D36-BDB6-618DE633C91E}" srcOrd="1" destOrd="0" presId="urn:microsoft.com/office/officeart/2005/8/layout/chevronAccent+Icon"/>
    <dgm:cxn modelId="{A5E8283D-5F73-4B24-B448-B0A21F3064C2}" type="presParOf" srcId="{56C8C486-D9EE-413C-BA43-3ACE1AD1625A}" destId="{51C62DF5-E4E2-4D6C-BED2-FFB7EB2A03F5}" srcOrd="2" destOrd="0" presId="urn:microsoft.com/office/officeart/2005/8/layout/chevronAccent+Icon"/>
    <dgm:cxn modelId="{17E61951-5059-4947-A0E2-C193A70CD60C}" type="presParOf" srcId="{51C62DF5-E4E2-4D6C-BED2-FFB7EB2A03F5}" destId="{5ECD9E2A-A781-4298-B2A4-643EE7ED7CD0}" srcOrd="0" destOrd="0" presId="urn:microsoft.com/office/officeart/2005/8/layout/chevronAccent+Icon"/>
    <dgm:cxn modelId="{DB018A8C-6E01-485B-8016-B3D08E42A503}" type="presParOf" srcId="{51C62DF5-E4E2-4D6C-BED2-FFB7EB2A03F5}" destId="{BCA9A558-DFA0-42E4-83C0-6072B311A566}" srcOrd="1" destOrd="0" presId="urn:microsoft.com/office/officeart/2005/8/layout/chevronAccent+Icon"/>
    <dgm:cxn modelId="{AC69D93C-7211-496B-9B3B-9783D89A5C67}" type="presParOf" srcId="{56C8C486-D9EE-413C-BA43-3ACE1AD1625A}" destId="{2383B58A-583E-47E3-8F31-C439FC410826}" srcOrd="3" destOrd="0" presId="urn:microsoft.com/office/officeart/2005/8/layout/chevronAccent+Icon"/>
    <dgm:cxn modelId="{A1A36D04-81DB-48F1-BA66-9A5026A1FA84}" type="presParOf" srcId="{56C8C486-D9EE-413C-BA43-3ACE1AD1625A}" destId="{3043B761-FC6D-4A2F-B304-C909207238A7}" srcOrd="4" destOrd="0" presId="urn:microsoft.com/office/officeart/2005/8/layout/chevronAccent+Icon"/>
    <dgm:cxn modelId="{E7950525-2115-42EC-B329-7E26256D5A40}" type="presParOf" srcId="{3043B761-FC6D-4A2F-B304-C909207238A7}" destId="{7131239C-CD25-4822-8E8A-F200C9531543}" srcOrd="0" destOrd="0" presId="urn:microsoft.com/office/officeart/2005/8/layout/chevronAccent+Icon"/>
    <dgm:cxn modelId="{228EAEA7-82DC-4C6A-AF55-766B9FAF09E6}" type="presParOf" srcId="{3043B761-FC6D-4A2F-B304-C909207238A7}" destId="{07A50010-B90E-4252-9354-4EC26D36239A}" srcOrd="1" destOrd="0" presId="urn:microsoft.com/office/officeart/2005/8/layout/chevronAccent+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5B45F83-46B6-42E8-B118-52421A684252}"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s-ES"/>
        </a:p>
      </dgm:t>
    </dgm:pt>
    <dgm:pt modelId="{5E15D4AB-915A-4F86-80E7-05969C82C7B1}">
      <dgm:prSet phldrT="[Texto]" custT="1"/>
      <dgm:spPr/>
      <dgm:t>
        <a:bodyPr/>
        <a:lstStyle/>
        <a:p>
          <a:pPr algn="ctr"/>
          <a:endParaRPr lang="es-MX" sz="1800" dirty="0" smtClean="0"/>
        </a:p>
        <a:p>
          <a:pPr algn="ctr"/>
          <a:r>
            <a:rPr lang="es-MX" sz="1800" dirty="0" smtClean="0"/>
            <a:t>Copias impresas</a:t>
          </a:r>
        </a:p>
        <a:p>
          <a:pPr algn="ctr"/>
          <a:r>
            <a:rPr lang="es-MX" sz="1800" dirty="0" smtClean="0"/>
            <a:t>Planos</a:t>
          </a:r>
        </a:p>
        <a:p>
          <a:pPr algn="ctr"/>
          <a:r>
            <a:rPr lang="es-MX" sz="1800" dirty="0" smtClean="0"/>
            <a:t>Mapas</a:t>
          </a:r>
        </a:p>
        <a:p>
          <a:pPr algn="ctr"/>
          <a:endParaRPr lang="es-ES" sz="1800" dirty="0"/>
        </a:p>
      </dgm:t>
    </dgm:pt>
    <dgm:pt modelId="{34173B23-0A12-4CFD-A73F-F4CB965C4AE7}" type="parTrans" cxnId="{F7D190D9-3BEF-4DA4-B55D-7C4439ECC960}">
      <dgm:prSet/>
      <dgm:spPr/>
      <dgm:t>
        <a:bodyPr/>
        <a:lstStyle/>
        <a:p>
          <a:endParaRPr lang="es-ES" sz="1800"/>
        </a:p>
      </dgm:t>
    </dgm:pt>
    <dgm:pt modelId="{12413167-96DC-41AA-901E-1078F9294210}" type="sibTrans" cxnId="{F7D190D9-3BEF-4DA4-B55D-7C4439ECC960}">
      <dgm:prSet/>
      <dgm:spPr/>
      <dgm:t>
        <a:bodyPr/>
        <a:lstStyle/>
        <a:p>
          <a:endParaRPr lang="es-ES" sz="1800"/>
        </a:p>
      </dgm:t>
    </dgm:pt>
    <dgm:pt modelId="{B167673C-67FB-47B2-9A43-F69ED7F6860F}">
      <dgm:prSet phldrT="[Texto]" custT="1"/>
      <dgm:spPr/>
      <dgm:t>
        <a:bodyPr/>
        <a:lstStyle/>
        <a:p>
          <a:pPr algn="ctr"/>
          <a:r>
            <a:rPr lang="es-MX" sz="1800" dirty="0" smtClean="0"/>
            <a:t>Mundo científico </a:t>
          </a:r>
        </a:p>
        <a:p>
          <a:pPr algn="ctr"/>
          <a:r>
            <a:rPr lang="es-MX" sz="1800" dirty="0" smtClean="0"/>
            <a:t>Y</a:t>
          </a:r>
        </a:p>
        <a:p>
          <a:pPr algn="ctr"/>
          <a:r>
            <a:rPr lang="es-MX" sz="1800" dirty="0" smtClean="0"/>
            <a:t>tecnológico</a:t>
          </a:r>
          <a:endParaRPr lang="es-ES" sz="1800" dirty="0"/>
        </a:p>
      </dgm:t>
    </dgm:pt>
    <dgm:pt modelId="{431F6246-7CEF-41A3-9EC9-CEB8BF60A1E3}" type="parTrans" cxnId="{26552048-0F29-4BD5-BF1C-9B4921FF3D05}">
      <dgm:prSet/>
      <dgm:spPr/>
      <dgm:t>
        <a:bodyPr/>
        <a:lstStyle/>
        <a:p>
          <a:endParaRPr lang="es-ES" sz="1800"/>
        </a:p>
      </dgm:t>
    </dgm:pt>
    <dgm:pt modelId="{186503E3-AD73-45D6-94F5-6BA4ECE239CA}" type="sibTrans" cxnId="{26552048-0F29-4BD5-BF1C-9B4921FF3D05}">
      <dgm:prSet/>
      <dgm:spPr/>
      <dgm:t>
        <a:bodyPr/>
        <a:lstStyle/>
        <a:p>
          <a:endParaRPr lang="es-ES" sz="1800"/>
        </a:p>
      </dgm:t>
    </dgm:pt>
    <dgm:pt modelId="{C5BDA9A0-111B-4210-8173-C75EF877E894}">
      <dgm:prSet phldrT="[Texto]" custT="1"/>
      <dgm:spPr/>
      <dgm:t>
        <a:bodyPr/>
        <a:lstStyle/>
        <a:p>
          <a:pPr algn="ctr"/>
          <a:r>
            <a:rPr lang="es-MX" sz="1800" dirty="0" smtClean="0"/>
            <a:t>Seguimiento frívolo</a:t>
          </a:r>
        </a:p>
        <a:p>
          <a:pPr algn="ctr"/>
          <a:r>
            <a:rPr lang="es-MX" sz="1800" dirty="0" err="1" smtClean="0"/>
            <a:t>Empeñecía</a:t>
          </a:r>
          <a:r>
            <a:rPr lang="es-MX" sz="1800" dirty="0" smtClean="0"/>
            <a:t> los viajes</a:t>
          </a:r>
        </a:p>
        <a:p>
          <a:pPr algn="ctr"/>
          <a:r>
            <a:rPr lang="es-MX" sz="1800" dirty="0" smtClean="0"/>
            <a:t>Borraba la  magnitud de un lugar</a:t>
          </a:r>
          <a:endParaRPr lang="es-ES" sz="1800" dirty="0"/>
        </a:p>
      </dgm:t>
    </dgm:pt>
    <dgm:pt modelId="{642F0164-C03F-4F7E-8096-E94CC0A83FBA}" type="parTrans" cxnId="{1D58A94F-DE3A-4E1A-A281-27C9F5F2F70A}">
      <dgm:prSet/>
      <dgm:spPr/>
      <dgm:t>
        <a:bodyPr/>
        <a:lstStyle/>
        <a:p>
          <a:endParaRPr lang="es-ES" sz="1800"/>
        </a:p>
      </dgm:t>
    </dgm:pt>
    <dgm:pt modelId="{158897E6-7AE2-47D8-B7DE-DB1418EA60B6}" type="sibTrans" cxnId="{1D58A94F-DE3A-4E1A-A281-27C9F5F2F70A}">
      <dgm:prSet/>
      <dgm:spPr/>
      <dgm:t>
        <a:bodyPr/>
        <a:lstStyle/>
        <a:p>
          <a:endParaRPr lang="es-ES" sz="1800"/>
        </a:p>
      </dgm:t>
    </dgm:pt>
    <dgm:pt modelId="{904B874C-7CC4-424C-B7E2-48EFBE8D263D}">
      <dgm:prSet phldrT="[Texto]" custT="1"/>
      <dgm:spPr/>
      <dgm:t>
        <a:bodyPr/>
        <a:lstStyle/>
        <a:p>
          <a:pPr algn="ctr"/>
          <a:r>
            <a:rPr lang="es-MX" sz="1800" dirty="0" smtClean="0"/>
            <a:t>Insuficiencia para  transmitir información visual sobre los objetos</a:t>
          </a:r>
          <a:endParaRPr lang="es-ES" sz="1800" dirty="0"/>
        </a:p>
      </dgm:t>
    </dgm:pt>
    <dgm:pt modelId="{57F1403D-05B1-43BC-A288-113D061C3109}" type="parTrans" cxnId="{D3B3B36D-40BC-4B50-80AD-CA62E3FA2D30}">
      <dgm:prSet/>
      <dgm:spPr/>
      <dgm:t>
        <a:bodyPr/>
        <a:lstStyle/>
        <a:p>
          <a:endParaRPr lang="es-ES" sz="1800"/>
        </a:p>
      </dgm:t>
    </dgm:pt>
    <dgm:pt modelId="{0B61A4F6-8672-419D-AE48-507865CE4820}" type="sibTrans" cxnId="{D3B3B36D-40BC-4B50-80AD-CA62E3FA2D30}">
      <dgm:prSet/>
      <dgm:spPr/>
      <dgm:t>
        <a:bodyPr/>
        <a:lstStyle/>
        <a:p>
          <a:endParaRPr lang="es-ES" sz="1800"/>
        </a:p>
      </dgm:t>
    </dgm:pt>
    <dgm:pt modelId="{E9C0A353-0C14-44D3-B387-AD107726C580}">
      <dgm:prSet phldrT="[Texto]" custT="1"/>
      <dgm:spPr/>
      <dgm:t>
        <a:bodyPr/>
        <a:lstStyle/>
        <a:p>
          <a:pPr algn="ctr"/>
          <a:r>
            <a:rPr lang="es-MX" sz="1800" dirty="0" smtClean="0"/>
            <a:t>La verdad de un lugar son las alegrías y dolores</a:t>
          </a:r>
        </a:p>
        <a:p>
          <a:pPr algn="ctr"/>
          <a:r>
            <a:rPr lang="es-MX" sz="1800" dirty="0" smtClean="0"/>
            <a:t>(apreciación de una realidad contextuada)</a:t>
          </a:r>
          <a:endParaRPr lang="es-ES" sz="1800" dirty="0"/>
        </a:p>
      </dgm:t>
    </dgm:pt>
    <dgm:pt modelId="{0C691A76-A74F-44C4-97E8-3F985D4860E0}" type="parTrans" cxnId="{FCE62292-D1A7-46D4-A171-3D462E21B572}">
      <dgm:prSet/>
      <dgm:spPr/>
      <dgm:t>
        <a:bodyPr/>
        <a:lstStyle/>
        <a:p>
          <a:endParaRPr lang="es-ES" sz="1800"/>
        </a:p>
      </dgm:t>
    </dgm:pt>
    <dgm:pt modelId="{5EB8F9F5-7C1D-4E83-B2D0-F8A7FFB9BF87}" type="sibTrans" cxnId="{FCE62292-D1A7-46D4-A171-3D462E21B572}">
      <dgm:prSet/>
      <dgm:spPr/>
      <dgm:t>
        <a:bodyPr/>
        <a:lstStyle/>
        <a:p>
          <a:endParaRPr lang="es-ES" sz="1800"/>
        </a:p>
      </dgm:t>
    </dgm:pt>
    <dgm:pt modelId="{87B06B38-8B01-4837-8C69-393F0E90C851}">
      <dgm:prSet phldrT="[Texto]" custT="1"/>
      <dgm:spPr/>
      <dgm:t>
        <a:bodyPr/>
        <a:lstStyle/>
        <a:p>
          <a:pPr algn="ctr"/>
          <a:r>
            <a:rPr lang="es-MX" sz="1800" dirty="0" smtClean="0"/>
            <a:t>Incapacidad para encontrar una manera de transmitir información</a:t>
          </a:r>
          <a:endParaRPr lang="es-ES" sz="1800" dirty="0"/>
        </a:p>
      </dgm:t>
    </dgm:pt>
    <dgm:pt modelId="{48DB1212-B37E-4DD6-A3F4-0D7ABDD0B5F3}" type="parTrans" cxnId="{768D5AFB-CC5A-406D-AFB9-C68C1E87F533}">
      <dgm:prSet/>
      <dgm:spPr/>
      <dgm:t>
        <a:bodyPr/>
        <a:lstStyle/>
        <a:p>
          <a:endParaRPr lang="es-ES" sz="1800"/>
        </a:p>
      </dgm:t>
    </dgm:pt>
    <dgm:pt modelId="{0240AB54-DE67-4313-90A6-08D49021E455}" type="sibTrans" cxnId="{768D5AFB-CC5A-406D-AFB9-C68C1E87F533}">
      <dgm:prSet/>
      <dgm:spPr/>
      <dgm:t>
        <a:bodyPr/>
        <a:lstStyle/>
        <a:p>
          <a:endParaRPr lang="es-ES" sz="1800"/>
        </a:p>
      </dgm:t>
    </dgm:pt>
    <dgm:pt modelId="{1D317308-3C7F-4886-85E1-6ABF4F4B2463}" type="pres">
      <dgm:prSet presAssocID="{05B45F83-46B6-42E8-B118-52421A684252}" presName="diagram" presStyleCnt="0">
        <dgm:presLayoutVars>
          <dgm:dir/>
          <dgm:resizeHandles val="exact"/>
        </dgm:presLayoutVars>
      </dgm:prSet>
      <dgm:spPr/>
      <dgm:t>
        <a:bodyPr/>
        <a:lstStyle/>
        <a:p>
          <a:endParaRPr lang="es-MX"/>
        </a:p>
      </dgm:t>
    </dgm:pt>
    <dgm:pt modelId="{6916D49C-7C43-4399-A49B-2F0F2DB857CF}" type="pres">
      <dgm:prSet presAssocID="{5E15D4AB-915A-4F86-80E7-05969C82C7B1}" presName="node" presStyleLbl="node1" presStyleIdx="0" presStyleCnt="6" custScaleY="84774" custLinFactNeighborX="-24482" custLinFactNeighborY="-96">
        <dgm:presLayoutVars>
          <dgm:bulletEnabled val="1"/>
        </dgm:presLayoutVars>
      </dgm:prSet>
      <dgm:spPr/>
      <dgm:t>
        <a:bodyPr/>
        <a:lstStyle/>
        <a:p>
          <a:endParaRPr lang="es-ES"/>
        </a:p>
      </dgm:t>
    </dgm:pt>
    <dgm:pt modelId="{186627BD-C394-4B5D-BEA7-7F3C45C4C980}" type="pres">
      <dgm:prSet presAssocID="{12413167-96DC-41AA-901E-1078F9294210}" presName="sibTrans" presStyleCnt="0"/>
      <dgm:spPr/>
    </dgm:pt>
    <dgm:pt modelId="{794AA3F0-7FF7-44CE-8C66-7BB154006126}" type="pres">
      <dgm:prSet presAssocID="{B167673C-67FB-47B2-9A43-F69ED7F6860F}" presName="node" presStyleLbl="node1" presStyleIdx="1" presStyleCnt="6" custScaleY="73174" custLinFactNeighborX="12662" custLinFactNeighborY="-1517">
        <dgm:presLayoutVars>
          <dgm:bulletEnabled val="1"/>
        </dgm:presLayoutVars>
      </dgm:prSet>
      <dgm:spPr/>
      <dgm:t>
        <a:bodyPr/>
        <a:lstStyle/>
        <a:p>
          <a:endParaRPr lang="es-ES"/>
        </a:p>
      </dgm:t>
    </dgm:pt>
    <dgm:pt modelId="{9A1A66D6-C544-4FF5-963C-5C3429DF27BD}" type="pres">
      <dgm:prSet presAssocID="{186503E3-AD73-45D6-94F5-6BA4ECE239CA}" presName="sibTrans" presStyleCnt="0"/>
      <dgm:spPr/>
    </dgm:pt>
    <dgm:pt modelId="{237E7CC4-33D0-4579-AA6A-740534B97575}" type="pres">
      <dgm:prSet presAssocID="{C5BDA9A0-111B-4210-8173-C75EF877E894}" presName="node" presStyleLbl="node1" presStyleIdx="2" presStyleCnt="6" custLinFactNeighborX="-24482" custLinFactNeighborY="-814">
        <dgm:presLayoutVars>
          <dgm:bulletEnabled val="1"/>
        </dgm:presLayoutVars>
      </dgm:prSet>
      <dgm:spPr/>
      <dgm:t>
        <a:bodyPr/>
        <a:lstStyle/>
        <a:p>
          <a:endParaRPr lang="es-ES"/>
        </a:p>
      </dgm:t>
    </dgm:pt>
    <dgm:pt modelId="{FECA5890-BA5A-404E-9714-A6AD5D19A30E}" type="pres">
      <dgm:prSet presAssocID="{158897E6-7AE2-47D8-B7DE-DB1418EA60B6}" presName="sibTrans" presStyleCnt="0"/>
      <dgm:spPr/>
    </dgm:pt>
    <dgm:pt modelId="{D0834358-AEC3-4AE0-9A37-44C1F5EA5CDF}" type="pres">
      <dgm:prSet presAssocID="{904B874C-7CC4-424C-B7E2-48EFBE8D263D}" presName="node" presStyleLbl="node1" presStyleIdx="3" presStyleCnt="6" custScaleY="57393" custLinFactNeighborX="15289" custLinFactNeighborY="-4600">
        <dgm:presLayoutVars>
          <dgm:bulletEnabled val="1"/>
        </dgm:presLayoutVars>
      </dgm:prSet>
      <dgm:spPr/>
      <dgm:t>
        <a:bodyPr/>
        <a:lstStyle/>
        <a:p>
          <a:endParaRPr lang="es-MX"/>
        </a:p>
      </dgm:t>
    </dgm:pt>
    <dgm:pt modelId="{A43A6F7B-265F-420E-A66A-AED6F89F8EC7}" type="pres">
      <dgm:prSet presAssocID="{0B61A4F6-8672-419D-AE48-507865CE4820}" presName="sibTrans" presStyleCnt="0"/>
      <dgm:spPr/>
    </dgm:pt>
    <dgm:pt modelId="{7CE37EC8-EC6E-42BA-9CE7-3CF772640F4D}" type="pres">
      <dgm:prSet presAssocID="{E9C0A353-0C14-44D3-B387-AD107726C580}" presName="node" presStyleLbl="node1" presStyleIdx="4" presStyleCnt="6" custLinFactNeighborX="-24482" custLinFactNeighborY="760">
        <dgm:presLayoutVars>
          <dgm:bulletEnabled val="1"/>
        </dgm:presLayoutVars>
      </dgm:prSet>
      <dgm:spPr/>
      <dgm:t>
        <a:bodyPr/>
        <a:lstStyle/>
        <a:p>
          <a:endParaRPr lang="es-ES"/>
        </a:p>
      </dgm:t>
    </dgm:pt>
    <dgm:pt modelId="{480FE001-BD30-4E02-9CB6-317F478873E9}" type="pres">
      <dgm:prSet presAssocID="{5EB8F9F5-7C1D-4E83-B2D0-F8A7FFB9BF87}" presName="sibTrans" presStyleCnt="0"/>
      <dgm:spPr/>
    </dgm:pt>
    <dgm:pt modelId="{465F0E9F-5B33-4D36-9F62-C81F725D8FBF}" type="pres">
      <dgm:prSet presAssocID="{87B06B38-8B01-4837-8C69-393F0E90C851}" presName="node" presStyleLbl="node1" presStyleIdx="5" presStyleCnt="6" custScaleY="86159" custLinFactNeighborX="12662" custLinFactNeighborY="-1782">
        <dgm:presLayoutVars>
          <dgm:bulletEnabled val="1"/>
        </dgm:presLayoutVars>
      </dgm:prSet>
      <dgm:spPr/>
      <dgm:t>
        <a:bodyPr/>
        <a:lstStyle/>
        <a:p>
          <a:endParaRPr lang="es-ES"/>
        </a:p>
      </dgm:t>
    </dgm:pt>
  </dgm:ptLst>
  <dgm:cxnLst>
    <dgm:cxn modelId="{5319B441-3943-4E1C-AF25-0AC685C97BEA}" type="presOf" srcId="{E9C0A353-0C14-44D3-B387-AD107726C580}" destId="{7CE37EC8-EC6E-42BA-9CE7-3CF772640F4D}" srcOrd="0" destOrd="0" presId="urn:microsoft.com/office/officeart/2005/8/layout/default#1"/>
    <dgm:cxn modelId="{26552048-0F29-4BD5-BF1C-9B4921FF3D05}" srcId="{05B45F83-46B6-42E8-B118-52421A684252}" destId="{B167673C-67FB-47B2-9A43-F69ED7F6860F}" srcOrd="1" destOrd="0" parTransId="{431F6246-7CEF-41A3-9EC9-CEB8BF60A1E3}" sibTransId="{186503E3-AD73-45D6-94F5-6BA4ECE239CA}"/>
    <dgm:cxn modelId="{FCE62292-D1A7-46D4-A171-3D462E21B572}" srcId="{05B45F83-46B6-42E8-B118-52421A684252}" destId="{E9C0A353-0C14-44D3-B387-AD107726C580}" srcOrd="4" destOrd="0" parTransId="{0C691A76-A74F-44C4-97E8-3F985D4860E0}" sibTransId="{5EB8F9F5-7C1D-4E83-B2D0-F8A7FFB9BF87}"/>
    <dgm:cxn modelId="{45DA8280-F368-4490-97DA-351B43107687}" type="presOf" srcId="{05B45F83-46B6-42E8-B118-52421A684252}" destId="{1D317308-3C7F-4886-85E1-6ABF4F4B2463}" srcOrd="0" destOrd="0" presId="urn:microsoft.com/office/officeart/2005/8/layout/default#1"/>
    <dgm:cxn modelId="{96D75893-193D-4D37-9586-B04C94119A69}" type="presOf" srcId="{B167673C-67FB-47B2-9A43-F69ED7F6860F}" destId="{794AA3F0-7FF7-44CE-8C66-7BB154006126}" srcOrd="0" destOrd="0" presId="urn:microsoft.com/office/officeart/2005/8/layout/default#1"/>
    <dgm:cxn modelId="{F1DAB4E7-7942-49A8-88DD-03161D807B94}" type="presOf" srcId="{5E15D4AB-915A-4F86-80E7-05969C82C7B1}" destId="{6916D49C-7C43-4399-A49B-2F0F2DB857CF}" srcOrd="0" destOrd="0" presId="urn:microsoft.com/office/officeart/2005/8/layout/default#1"/>
    <dgm:cxn modelId="{D3B3B36D-40BC-4B50-80AD-CA62E3FA2D30}" srcId="{05B45F83-46B6-42E8-B118-52421A684252}" destId="{904B874C-7CC4-424C-B7E2-48EFBE8D263D}" srcOrd="3" destOrd="0" parTransId="{57F1403D-05B1-43BC-A288-113D061C3109}" sibTransId="{0B61A4F6-8672-419D-AE48-507865CE4820}"/>
    <dgm:cxn modelId="{E3054C57-F0F4-46C8-ABBD-938A9CEF2BF2}" type="presOf" srcId="{C5BDA9A0-111B-4210-8173-C75EF877E894}" destId="{237E7CC4-33D0-4579-AA6A-740534B97575}" srcOrd="0" destOrd="0" presId="urn:microsoft.com/office/officeart/2005/8/layout/default#1"/>
    <dgm:cxn modelId="{1D58A94F-DE3A-4E1A-A281-27C9F5F2F70A}" srcId="{05B45F83-46B6-42E8-B118-52421A684252}" destId="{C5BDA9A0-111B-4210-8173-C75EF877E894}" srcOrd="2" destOrd="0" parTransId="{642F0164-C03F-4F7E-8096-E94CC0A83FBA}" sibTransId="{158897E6-7AE2-47D8-B7DE-DB1418EA60B6}"/>
    <dgm:cxn modelId="{768D5AFB-CC5A-406D-AFB9-C68C1E87F533}" srcId="{05B45F83-46B6-42E8-B118-52421A684252}" destId="{87B06B38-8B01-4837-8C69-393F0E90C851}" srcOrd="5" destOrd="0" parTransId="{48DB1212-B37E-4DD6-A3F4-0D7ABDD0B5F3}" sibTransId="{0240AB54-DE67-4313-90A6-08D49021E455}"/>
    <dgm:cxn modelId="{C03248B6-3AD7-4966-8DD1-0C62CA36C2C6}" type="presOf" srcId="{87B06B38-8B01-4837-8C69-393F0E90C851}" destId="{465F0E9F-5B33-4D36-9F62-C81F725D8FBF}" srcOrd="0" destOrd="0" presId="urn:microsoft.com/office/officeart/2005/8/layout/default#1"/>
    <dgm:cxn modelId="{F7D190D9-3BEF-4DA4-B55D-7C4439ECC960}" srcId="{05B45F83-46B6-42E8-B118-52421A684252}" destId="{5E15D4AB-915A-4F86-80E7-05969C82C7B1}" srcOrd="0" destOrd="0" parTransId="{34173B23-0A12-4CFD-A73F-F4CB965C4AE7}" sibTransId="{12413167-96DC-41AA-901E-1078F9294210}"/>
    <dgm:cxn modelId="{695B7590-AB41-4F7B-83E6-74D4B961BF89}" type="presOf" srcId="{904B874C-7CC4-424C-B7E2-48EFBE8D263D}" destId="{D0834358-AEC3-4AE0-9A37-44C1F5EA5CDF}" srcOrd="0" destOrd="0" presId="urn:microsoft.com/office/officeart/2005/8/layout/default#1"/>
    <dgm:cxn modelId="{E45FB654-593D-4C6B-947B-CAEC7458A9D4}" type="presParOf" srcId="{1D317308-3C7F-4886-85E1-6ABF4F4B2463}" destId="{6916D49C-7C43-4399-A49B-2F0F2DB857CF}" srcOrd="0" destOrd="0" presId="urn:microsoft.com/office/officeart/2005/8/layout/default#1"/>
    <dgm:cxn modelId="{C9A95702-8A5A-437D-B8E5-8F21C6B50CE1}" type="presParOf" srcId="{1D317308-3C7F-4886-85E1-6ABF4F4B2463}" destId="{186627BD-C394-4B5D-BEA7-7F3C45C4C980}" srcOrd="1" destOrd="0" presId="urn:microsoft.com/office/officeart/2005/8/layout/default#1"/>
    <dgm:cxn modelId="{46C845EA-5418-4EB0-9EBD-864F60DA18A9}" type="presParOf" srcId="{1D317308-3C7F-4886-85E1-6ABF4F4B2463}" destId="{794AA3F0-7FF7-44CE-8C66-7BB154006126}" srcOrd="2" destOrd="0" presId="urn:microsoft.com/office/officeart/2005/8/layout/default#1"/>
    <dgm:cxn modelId="{53C5A0D0-D2AE-4A9C-94F0-0D2D11FF97A9}" type="presParOf" srcId="{1D317308-3C7F-4886-85E1-6ABF4F4B2463}" destId="{9A1A66D6-C544-4FF5-963C-5C3429DF27BD}" srcOrd="3" destOrd="0" presId="urn:microsoft.com/office/officeart/2005/8/layout/default#1"/>
    <dgm:cxn modelId="{B8F73230-A28F-4B4A-90C2-7B9C67F79F28}" type="presParOf" srcId="{1D317308-3C7F-4886-85E1-6ABF4F4B2463}" destId="{237E7CC4-33D0-4579-AA6A-740534B97575}" srcOrd="4" destOrd="0" presId="urn:microsoft.com/office/officeart/2005/8/layout/default#1"/>
    <dgm:cxn modelId="{AFB88796-58DC-4177-B850-626E8F67D3B4}" type="presParOf" srcId="{1D317308-3C7F-4886-85E1-6ABF4F4B2463}" destId="{FECA5890-BA5A-404E-9714-A6AD5D19A30E}" srcOrd="5" destOrd="0" presId="urn:microsoft.com/office/officeart/2005/8/layout/default#1"/>
    <dgm:cxn modelId="{D3703D33-24B6-4ECA-9DB9-98EA649A59E3}" type="presParOf" srcId="{1D317308-3C7F-4886-85E1-6ABF4F4B2463}" destId="{D0834358-AEC3-4AE0-9A37-44C1F5EA5CDF}" srcOrd="6" destOrd="0" presId="urn:microsoft.com/office/officeart/2005/8/layout/default#1"/>
    <dgm:cxn modelId="{163C6C2E-030E-4419-82E2-4E344B0FCA29}" type="presParOf" srcId="{1D317308-3C7F-4886-85E1-6ABF4F4B2463}" destId="{A43A6F7B-265F-420E-A66A-AED6F89F8EC7}" srcOrd="7" destOrd="0" presId="urn:microsoft.com/office/officeart/2005/8/layout/default#1"/>
    <dgm:cxn modelId="{720C8921-1245-4DCE-8F80-1AA7D392D1FA}" type="presParOf" srcId="{1D317308-3C7F-4886-85E1-6ABF4F4B2463}" destId="{7CE37EC8-EC6E-42BA-9CE7-3CF772640F4D}" srcOrd="8" destOrd="0" presId="urn:microsoft.com/office/officeart/2005/8/layout/default#1"/>
    <dgm:cxn modelId="{5BADD428-CA99-4486-AA87-ECD629202832}" type="presParOf" srcId="{1D317308-3C7F-4886-85E1-6ABF4F4B2463}" destId="{480FE001-BD30-4E02-9CB6-317F478873E9}" srcOrd="9" destOrd="0" presId="urn:microsoft.com/office/officeart/2005/8/layout/default#1"/>
    <dgm:cxn modelId="{016AF37A-7738-4D09-B304-F1BDAE7F8D8A}" type="presParOf" srcId="{1D317308-3C7F-4886-85E1-6ABF4F4B2463}" destId="{465F0E9F-5B33-4D36-9F62-C81F725D8FBF}" srcOrd="1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F0308D-3E7C-4330-AC30-6961BAB1D97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s-ES"/>
        </a:p>
      </dgm:t>
    </dgm:pt>
    <dgm:pt modelId="{F9C8983D-36FE-4175-84F6-631805061E8F}">
      <dgm:prSet phldrT="[Texto]" custT="1"/>
      <dgm:spPr/>
      <dgm:t>
        <a:bodyPr/>
        <a:lstStyle/>
        <a:p>
          <a:pPr algn="ctr"/>
          <a:r>
            <a:rPr lang="es-MX" sz="1400" dirty="0" smtClean="0"/>
            <a:t>Dickens guionista de tebeos</a:t>
          </a:r>
          <a:endParaRPr lang="es-ES" sz="1400" dirty="0"/>
        </a:p>
      </dgm:t>
    </dgm:pt>
    <dgm:pt modelId="{A123FC25-5716-4A8C-95B5-F804FA43AB71}" type="parTrans" cxnId="{6E80EE10-B1A1-4B28-A070-8DF0C6B8377F}">
      <dgm:prSet/>
      <dgm:spPr/>
      <dgm:t>
        <a:bodyPr/>
        <a:lstStyle/>
        <a:p>
          <a:endParaRPr lang="es-ES" sz="1400"/>
        </a:p>
      </dgm:t>
    </dgm:pt>
    <dgm:pt modelId="{C4CFB043-35EE-42D4-9EB7-CC3A46E36F24}" type="sibTrans" cxnId="{6E80EE10-B1A1-4B28-A070-8DF0C6B8377F}">
      <dgm:prSet/>
      <dgm:spPr/>
      <dgm:t>
        <a:bodyPr/>
        <a:lstStyle/>
        <a:p>
          <a:endParaRPr lang="es-ES" sz="1400"/>
        </a:p>
      </dgm:t>
    </dgm:pt>
    <dgm:pt modelId="{A35DA8C2-4867-4062-B8B9-C3B226B3E50A}">
      <dgm:prSet phldrT="[Texto]" custT="1"/>
      <dgm:spPr/>
      <dgm:t>
        <a:bodyPr/>
        <a:lstStyle/>
        <a:p>
          <a:pPr algn="ctr"/>
          <a:r>
            <a:rPr lang="es-MX" sz="1400" dirty="0" smtClean="0"/>
            <a:t>imprenta</a:t>
          </a:r>
          <a:endParaRPr lang="es-ES" sz="1400" dirty="0"/>
        </a:p>
      </dgm:t>
    </dgm:pt>
    <dgm:pt modelId="{F94704BB-3A25-424D-A95C-3FB488DB74DA}" type="parTrans" cxnId="{FB627096-C0EE-4DDE-B010-49EA7C274022}">
      <dgm:prSet/>
      <dgm:spPr/>
      <dgm:t>
        <a:bodyPr/>
        <a:lstStyle/>
        <a:p>
          <a:endParaRPr lang="es-ES" sz="1400"/>
        </a:p>
      </dgm:t>
    </dgm:pt>
    <dgm:pt modelId="{1DA7E90A-C082-4B1C-A0FE-BF6AECEF28A8}" type="sibTrans" cxnId="{FB627096-C0EE-4DDE-B010-49EA7C274022}">
      <dgm:prSet/>
      <dgm:spPr/>
      <dgm:t>
        <a:bodyPr/>
        <a:lstStyle/>
        <a:p>
          <a:endParaRPr lang="es-ES" sz="1400"/>
        </a:p>
      </dgm:t>
    </dgm:pt>
    <dgm:pt modelId="{79F43446-B1AC-4495-A585-A3CD8E88BB51}">
      <dgm:prSet phldrT="[Texto]" custT="1"/>
      <dgm:spPr/>
      <dgm:t>
        <a:bodyPr/>
        <a:lstStyle/>
        <a:p>
          <a:r>
            <a:rPr lang="es-MX" sz="1400" dirty="0" smtClean="0"/>
            <a:t>Son un enfoque práctico para comprender la imagen televisiva</a:t>
          </a:r>
          <a:endParaRPr lang="es-ES" sz="1400" dirty="0"/>
        </a:p>
      </dgm:t>
    </dgm:pt>
    <dgm:pt modelId="{FB3B39C6-E1A3-4BE0-8493-FD3449D98677}" type="parTrans" cxnId="{10CD31CB-CC82-4C61-BEAE-7A0C2582CBC9}">
      <dgm:prSet/>
      <dgm:spPr/>
      <dgm:t>
        <a:bodyPr/>
        <a:lstStyle/>
        <a:p>
          <a:endParaRPr lang="es-ES" sz="1400"/>
        </a:p>
      </dgm:t>
    </dgm:pt>
    <dgm:pt modelId="{B52EA42B-3190-4C45-9E71-BEEAC8B91DEA}" type="sibTrans" cxnId="{10CD31CB-CC82-4C61-BEAE-7A0C2582CBC9}">
      <dgm:prSet/>
      <dgm:spPr/>
      <dgm:t>
        <a:bodyPr/>
        <a:lstStyle/>
        <a:p>
          <a:endParaRPr lang="es-ES" sz="1400"/>
        </a:p>
      </dgm:t>
    </dgm:pt>
    <dgm:pt modelId="{14BEED28-382D-4454-840F-ADCBB4509185}">
      <dgm:prSet phldrT="[Texto]" custT="1"/>
      <dgm:spPr/>
      <dgm:t>
        <a:bodyPr/>
        <a:lstStyle/>
        <a:p>
          <a:r>
            <a:rPr lang="es-MX" sz="1400" dirty="0" smtClean="0"/>
            <a:t>Televisión con su icónica imagen </a:t>
          </a:r>
          <a:r>
            <a:rPr lang="es-MX" sz="1400" dirty="0" err="1" smtClean="0"/>
            <a:t>mosaica</a:t>
          </a:r>
          <a:endParaRPr lang="es-ES" sz="1400" dirty="0"/>
        </a:p>
      </dgm:t>
    </dgm:pt>
    <dgm:pt modelId="{0630A830-107E-4C1B-AF5F-96C6BD7E6201}" type="parTrans" cxnId="{BA944AE6-A837-4CBB-B0A4-C62692A1C1A8}">
      <dgm:prSet/>
      <dgm:spPr/>
      <dgm:t>
        <a:bodyPr/>
        <a:lstStyle/>
        <a:p>
          <a:endParaRPr lang="es-ES" sz="1400"/>
        </a:p>
      </dgm:t>
    </dgm:pt>
    <dgm:pt modelId="{3CF3DC3B-CEE6-4878-9827-8EAF5B274A40}" type="sibTrans" cxnId="{BA944AE6-A837-4CBB-B0A4-C62692A1C1A8}">
      <dgm:prSet/>
      <dgm:spPr/>
      <dgm:t>
        <a:bodyPr/>
        <a:lstStyle/>
        <a:p>
          <a:endParaRPr lang="es-ES" sz="1400"/>
        </a:p>
      </dgm:t>
    </dgm:pt>
    <dgm:pt modelId="{BE3D75F0-A709-4BBF-9E67-72216C566A21}">
      <dgm:prSet phldrT="[Texto]" custT="1"/>
      <dgm:spPr/>
      <dgm:t>
        <a:bodyPr/>
        <a:lstStyle/>
        <a:p>
          <a:r>
            <a:rPr lang="es-MX" sz="1400" dirty="0" smtClean="0"/>
            <a:t>Son una forma de expresión adaptada al aspecto de mosaico, proporciona sentido de continuidad</a:t>
          </a:r>
          <a:endParaRPr lang="es-ES" sz="1400" dirty="0"/>
        </a:p>
      </dgm:t>
    </dgm:pt>
    <dgm:pt modelId="{AC9641AC-E636-45CF-8EC7-C0CB9B0DBCCB}" type="parTrans" cxnId="{351503D1-5B7E-4B48-A57F-9479DAF102C4}">
      <dgm:prSet/>
      <dgm:spPr/>
      <dgm:t>
        <a:bodyPr/>
        <a:lstStyle/>
        <a:p>
          <a:endParaRPr lang="es-ES" sz="1400"/>
        </a:p>
      </dgm:t>
    </dgm:pt>
    <dgm:pt modelId="{9CF8F37B-2A00-451E-92CB-4A697B1CD29E}" type="sibTrans" cxnId="{351503D1-5B7E-4B48-A57F-9479DAF102C4}">
      <dgm:prSet/>
      <dgm:spPr/>
      <dgm:t>
        <a:bodyPr/>
        <a:lstStyle/>
        <a:p>
          <a:endParaRPr lang="es-ES" sz="1400"/>
        </a:p>
      </dgm:t>
    </dgm:pt>
    <dgm:pt modelId="{7D11DF0A-930B-4828-BD48-2363BF41015D}">
      <dgm:prSet phldrT="[Texto]" custT="1"/>
      <dgm:spPr/>
      <dgm:t>
        <a:bodyPr/>
        <a:lstStyle/>
        <a:p>
          <a:pPr algn="ctr"/>
          <a:r>
            <a:rPr lang="es-MX" sz="1400" dirty="0" err="1" smtClean="0"/>
            <a:t>Capp</a:t>
          </a:r>
          <a:r>
            <a:rPr lang="es-MX" sz="1400" dirty="0" smtClean="0"/>
            <a:t>: se había perdido la facultad de reírse de si mismos</a:t>
          </a:r>
          <a:endParaRPr lang="es-ES" sz="1400" dirty="0"/>
        </a:p>
      </dgm:t>
    </dgm:pt>
    <dgm:pt modelId="{D2220D93-F843-4B79-8826-534C1A87E644}" type="parTrans" cxnId="{D6D9C1C3-4A8A-464D-99CB-E79435129A10}">
      <dgm:prSet/>
      <dgm:spPr/>
      <dgm:t>
        <a:bodyPr/>
        <a:lstStyle/>
        <a:p>
          <a:endParaRPr lang="es-ES" sz="1400"/>
        </a:p>
      </dgm:t>
    </dgm:pt>
    <dgm:pt modelId="{B3A0B1D6-E6D0-4B5A-AFC2-EC4A3BDB2F22}" type="sibTrans" cxnId="{D6D9C1C3-4A8A-464D-99CB-E79435129A10}">
      <dgm:prSet/>
      <dgm:spPr/>
      <dgm:t>
        <a:bodyPr/>
        <a:lstStyle/>
        <a:p>
          <a:endParaRPr lang="es-ES" sz="1400"/>
        </a:p>
      </dgm:t>
    </dgm:pt>
    <dgm:pt modelId="{1E5146EF-39C2-4076-95FF-F0C33DCAEC79}">
      <dgm:prSet phldrT="[Texto]" custT="1"/>
      <dgm:spPr/>
      <dgm:t>
        <a:bodyPr/>
        <a:lstStyle/>
        <a:p>
          <a:pPr algn="ctr"/>
          <a:r>
            <a:rPr lang="es-MX" sz="1400" dirty="0" smtClean="0"/>
            <a:t>tebeos</a:t>
          </a:r>
          <a:endParaRPr lang="es-ES" sz="1400" dirty="0"/>
        </a:p>
      </dgm:t>
    </dgm:pt>
    <dgm:pt modelId="{21684F47-E31C-41BF-BE75-836B0C091D2F}" type="sibTrans" cxnId="{D1C23F6E-3299-4865-94A4-4BCF665053C0}">
      <dgm:prSet/>
      <dgm:spPr/>
      <dgm:t>
        <a:bodyPr/>
        <a:lstStyle/>
        <a:p>
          <a:endParaRPr lang="es-ES" sz="1400"/>
        </a:p>
      </dgm:t>
    </dgm:pt>
    <dgm:pt modelId="{67792FBB-74CF-47C3-8218-CEF0A098C6D5}" type="parTrans" cxnId="{D1C23F6E-3299-4865-94A4-4BCF665053C0}">
      <dgm:prSet/>
      <dgm:spPr/>
      <dgm:t>
        <a:bodyPr/>
        <a:lstStyle/>
        <a:p>
          <a:endParaRPr lang="es-ES" sz="1400"/>
        </a:p>
      </dgm:t>
    </dgm:pt>
    <dgm:pt modelId="{2D33EA69-0E10-47C4-93A6-43CB16D0FE20}" type="pres">
      <dgm:prSet presAssocID="{C2F0308D-3E7C-4330-AC30-6961BAB1D97B}" presName="hierChild1" presStyleCnt="0">
        <dgm:presLayoutVars>
          <dgm:chPref val="1"/>
          <dgm:dir/>
          <dgm:animOne val="branch"/>
          <dgm:animLvl val="lvl"/>
          <dgm:resizeHandles/>
        </dgm:presLayoutVars>
      </dgm:prSet>
      <dgm:spPr/>
      <dgm:t>
        <a:bodyPr/>
        <a:lstStyle/>
        <a:p>
          <a:endParaRPr lang="es-MX"/>
        </a:p>
      </dgm:t>
    </dgm:pt>
    <dgm:pt modelId="{10EB3E30-9E0D-4C56-AE72-060A558B13C5}" type="pres">
      <dgm:prSet presAssocID="{F9C8983D-36FE-4175-84F6-631805061E8F}" presName="hierRoot1" presStyleCnt="0"/>
      <dgm:spPr/>
    </dgm:pt>
    <dgm:pt modelId="{C806988A-2906-457E-A155-7CAD02E209EC}" type="pres">
      <dgm:prSet presAssocID="{F9C8983D-36FE-4175-84F6-631805061E8F}" presName="composite" presStyleCnt="0"/>
      <dgm:spPr/>
    </dgm:pt>
    <dgm:pt modelId="{8C5F5D12-47EF-4309-9BC7-74B5A8EEDDFF}" type="pres">
      <dgm:prSet presAssocID="{F9C8983D-36FE-4175-84F6-631805061E8F}" presName="background" presStyleLbl="node0" presStyleIdx="0" presStyleCnt="3"/>
      <dgm:spPr/>
    </dgm:pt>
    <dgm:pt modelId="{BEFD7E10-6DD5-4414-B004-F09E4BE856DB}" type="pres">
      <dgm:prSet presAssocID="{F9C8983D-36FE-4175-84F6-631805061E8F}" presName="text" presStyleLbl="fgAcc0" presStyleIdx="0" presStyleCnt="3" custScaleX="774711" custScaleY="284970" custLinFactX="100000" custLinFactY="-336252" custLinFactNeighborX="134627" custLinFactNeighborY="-400000">
        <dgm:presLayoutVars>
          <dgm:chPref val="3"/>
        </dgm:presLayoutVars>
      </dgm:prSet>
      <dgm:spPr/>
      <dgm:t>
        <a:bodyPr/>
        <a:lstStyle/>
        <a:p>
          <a:endParaRPr lang="es-ES"/>
        </a:p>
      </dgm:t>
    </dgm:pt>
    <dgm:pt modelId="{17171E0A-E144-47D6-A331-9A9D31207BB2}" type="pres">
      <dgm:prSet presAssocID="{F9C8983D-36FE-4175-84F6-631805061E8F}" presName="hierChild2" presStyleCnt="0"/>
      <dgm:spPr/>
    </dgm:pt>
    <dgm:pt modelId="{D1670960-8433-4413-8E4A-CAAEDB063A5D}" type="pres">
      <dgm:prSet presAssocID="{F94704BB-3A25-424D-A95C-3FB488DB74DA}" presName="Name10" presStyleLbl="parChTrans1D2" presStyleIdx="0" presStyleCnt="2"/>
      <dgm:spPr/>
      <dgm:t>
        <a:bodyPr/>
        <a:lstStyle/>
        <a:p>
          <a:endParaRPr lang="es-MX"/>
        </a:p>
      </dgm:t>
    </dgm:pt>
    <dgm:pt modelId="{F1755232-0BF8-4C24-9877-B8CCED4C75E4}" type="pres">
      <dgm:prSet presAssocID="{A35DA8C2-4867-4062-B8B9-C3B226B3E50A}" presName="hierRoot2" presStyleCnt="0"/>
      <dgm:spPr/>
    </dgm:pt>
    <dgm:pt modelId="{2207E072-BB9A-4B85-8F21-59E527C67DD5}" type="pres">
      <dgm:prSet presAssocID="{A35DA8C2-4867-4062-B8B9-C3B226B3E50A}" presName="composite2" presStyleCnt="0"/>
      <dgm:spPr/>
    </dgm:pt>
    <dgm:pt modelId="{B2AFD8C4-3400-4EC7-92D6-4CD2789734A7}" type="pres">
      <dgm:prSet presAssocID="{A35DA8C2-4867-4062-B8B9-C3B226B3E50A}" presName="background2" presStyleLbl="node2" presStyleIdx="0" presStyleCnt="2"/>
      <dgm:spPr/>
    </dgm:pt>
    <dgm:pt modelId="{87821AD6-E933-4407-9F84-5E056F3DCC1D}" type="pres">
      <dgm:prSet presAssocID="{A35DA8C2-4867-4062-B8B9-C3B226B3E50A}" presName="text2" presStyleLbl="fgAcc2" presStyleIdx="0" presStyleCnt="2" custScaleX="513179" custScaleY="266763" custLinFactY="-200000" custLinFactNeighborX="26201" custLinFactNeighborY="-288564">
        <dgm:presLayoutVars>
          <dgm:chPref val="3"/>
        </dgm:presLayoutVars>
      </dgm:prSet>
      <dgm:spPr/>
      <dgm:t>
        <a:bodyPr/>
        <a:lstStyle/>
        <a:p>
          <a:endParaRPr lang="es-MX"/>
        </a:p>
      </dgm:t>
    </dgm:pt>
    <dgm:pt modelId="{60C86F4A-FC7A-4B7A-81B6-A01D342FB800}" type="pres">
      <dgm:prSet presAssocID="{A35DA8C2-4867-4062-B8B9-C3B226B3E50A}" presName="hierChild3" presStyleCnt="0"/>
      <dgm:spPr/>
    </dgm:pt>
    <dgm:pt modelId="{AA69A507-19AC-45FA-B039-45EDDE712E12}" type="pres">
      <dgm:prSet presAssocID="{FB3B39C6-E1A3-4BE0-8493-FD3449D98677}" presName="Name17" presStyleLbl="parChTrans1D3" presStyleIdx="0" presStyleCnt="2"/>
      <dgm:spPr/>
      <dgm:t>
        <a:bodyPr/>
        <a:lstStyle/>
        <a:p>
          <a:endParaRPr lang="es-MX"/>
        </a:p>
      </dgm:t>
    </dgm:pt>
    <dgm:pt modelId="{D2A49E2B-DCEF-4B5D-B012-676A6FF25A6C}" type="pres">
      <dgm:prSet presAssocID="{79F43446-B1AC-4495-A585-A3CD8E88BB51}" presName="hierRoot3" presStyleCnt="0"/>
      <dgm:spPr/>
    </dgm:pt>
    <dgm:pt modelId="{FAC26C79-0A2C-4B49-BC4B-9AE8E0E0AA25}" type="pres">
      <dgm:prSet presAssocID="{79F43446-B1AC-4495-A585-A3CD8E88BB51}" presName="composite3" presStyleCnt="0"/>
      <dgm:spPr/>
    </dgm:pt>
    <dgm:pt modelId="{5A206D79-B419-42FC-A145-FB1F2F4566EE}" type="pres">
      <dgm:prSet presAssocID="{79F43446-B1AC-4495-A585-A3CD8E88BB51}" presName="background3" presStyleLbl="node3" presStyleIdx="0" presStyleCnt="2"/>
      <dgm:spPr/>
    </dgm:pt>
    <dgm:pt modelId="{388C741D-F34D-4CBB-A76F-F3878F096CA0}" type="pres">
      <dgm:prSet presAssocID="{79F43446-B1AC-4495-A585-A3CD8E88BB51}" presName="text3" presStyleLbl="fgAcc3" presStyleIdx="0" presStyleCnt="2" custScaleX="578215" custScaleY="955755" custLinFactY="-24316" custLinFactNeighborX="9454" custLinFactNeighborY="-100000">
        <dgm:presLayoutVars>
          <dgm:chPref val="3"/>
        </dgm:presLayoutVars>
      </dgm:prSet>
      <dgm:spPr/>
      <dgm:t>
        <a:bodyPr/>
        <a:lstStyle/>
        <a:p>
          <a:endParaRPr lang="es-ES"/>
        </a:p>
      </dgm:t>
    </dgm:pt>
    <dgm:pt modelId="{E0D43D09-2B04-43B1-B0BA-891F977B6914}" type="pres">
      <dgm:prSet presAssocID="{79F43446-B1AC-4495-A585-A3CD8E88BB51}" presName="hierChild4" presStyleCnt="0"/>
      <dgm:spPr/>
    </dgm:pt>
    <dgm:pt modelId="{CA77AA87-CC89-42CC-9E7D-7F1E97044A6D}" type="pres">
      <dgm:prSet presAssocID="{67792FBB-74CF-47C3-8218-CEF0A098C6D5}" presName="Name10" presStyleLbl="parChTrans1D2" presStyleIdx="1" presStyleCnt="2"/>
      <dgm:spPr/>
      <dgm:t>
        <a:bodyPr/>
        <a:lstStyle/>
        <a:p>
          <a:endParaRPr lang="es-MX"/>
        </a:p>
      </dgm:t>
    </dgm:pt>
    <dgm:pt modelId="{CF425872-5A7C-4E29-B90C-E29B2E5A21CE}" type="pres">
      <dgm:prSet presAssocID="{1E5146EF-39C2-4076-95FF-F0C33DCAEC79}" presName="hierRoot2" presStyleCnt="0"/>
      <dgm:spPr/>
    </dgm:pt>
    <dgm:pt modelId="{41EEB9B9-B35E-4992-B2D6-F8D99FCF7F44}" type="pres">
      <dgm:prSet presAssocID="{1E5146EF-39C2-4076-95FF-F0C33DCAEC79}" presName="composite2" presStyleCnt="0"/>
      <dgm:spPr/>
    </dgm:pt>
    <dgm:pt modelId="{A5AEA22E-A9C2-4410-A01D-87126E1DEC70}" type="pres">
      <dgm:prSet presAssocID="{1E5146EF-39C2-4076-95FF-F0C33DCAEC79}" presName="background2" presStyleLbl="node2" presStyleIdx="1" presStyleCnt="2"/>
      <dgm:spPr/>
    </dgm:pt>
    <dgm:pt modelId="{9AA71B87-D7AB-4ED5-8408-C597B8FEF5BD}" type="pres">
      <dgm:prSet presAssocID="{1E5146EF-39C2-4076-95FF-F0C33DCAEC79}" presName="text2" presStyleLbl="fgAcc2" presStyleIdx="1" presStyleCnt="2" custScaleX="374259" custScaleY="211084" custLinFactX="28903" custLinFactY="-200000" custLinFactNeighborX="100000" custLinFactNeighborY="-258266">
        <dgm:presLayoutVars>
          <dgm:chPref val="3"/>
        </dgm:presLayoutVars>
      </dgm:prSet>
      <dgm:spPr/>
      <dgm:t>
        <a:bodyPr/>
        <a:lstStyle/>
        <a:p>
          <a:endParaRPr lang="es-ES"/>
        </a:p>
      </dgm:t>
    </dgm:pt>
    <dgm:pt modelId="{96A12F05-7F32-48CF-8DC1-5D2FB1B405B5}" type="pres">
      <dgm:prSet presAssocID="{1E5146EF-39C2-4076-95FF-F0C33DCAEC79}" presName="hierChild3" presStyleCnt="0"/>
      <dgm:spPr/>
    </dgm:pt>
    <dgm:pt modelId="{F6F54B99-C42F-4868-8755-F136A5DB30CB}" type="pres">
      <dgm:prSet presAssocID="{0630A830-107E-4C1B-AF5F-96C6BD7E6201}" presName="Name17" presStyleLbl="parChTrans1D3" presStyleIdx="1" presStyleCnt="2"/>
      <dgm:spPr/>
      <dgm:t>
        <a:bodyPr/>
        <a:lstStyle/>
        <a:p>
          <a:endParaRPr lang="es-MX"/>
        </a:p>
      </dgm:t>
    </dgm:pt>
    <dgm:pt modelId="{2F2F942B-368F-4C3E-8D42-7031E13FBD97}" type="pres">
      <dgm:prSet presAssocID="{14BEED28-382D-4454-840F-ADCBB4509185}" presName="hierRoot3" presStyleCnt="0"/>
      <dgm:spPr/>
    </dgm:pt>
    <dgm:pt modelId="{19E6C1C2-EEC3-428F-9321-E205E622B518}" type="pres">
      <dgm:prSet presAssocID="{14BEED28-382D-4454-840F-ADCBB4509185}" presName="composite3" presStyleCnt="0"/>
      <dgm:spPr/>
    </dgm:pt>
    <dgm:pt modelId="{8D647C0D-B951-45DD-BFD8-8DC7DB2CAC9D}" type="pres">
      <dgm:prSet presAssocID="{14BEED28-382D-4454-840F-ADCBB4509185}" presName="background3" presStyleLbl="node3" presStyleIdx="1" presStyleCnt="2"/>
      <dgm:spPr/>
    </dgm:pt>
    <dgm:pt modelId="{0E897687-1ABA-4956-A2F4-1FD8391FC866}" type="pres">
      <dgm:prSet presAssocID="{14BEED28-382D-4454-840F-ADCBB4509185}" presName="text3" presStyleLbl="fgAcc3" presStyleIdx="1" presStyleCnt="2" custScaleX="473324" custScaleY="836058" custLinFactX="-58182" custLinFactY="556334" custLinFactNeighborX="-100000" custLinFactNeighborY="600000">
        <dgm:presLayoutVars>
          <dgm:chPref val="3"/>
        </dgm:presLayoutVars>
      </dgm:prSet>
      <dgm:spPr/>
      <dgm:t>
        <a:bodyPr/>
        <a:lstStyle/>
        <a:p>
          <a:endParaRPr lang="es-ES"/>
        </a:p>
      </dgm:t>
    </dgm:pt>
    <dgm:pt modelId="{C6D2706D-118D-45DB-BDEE-9CD88981323C}" type="pres">
      <dgm:prSet presAssocID="{14BEED28-382D-4454-840F-ADCBB4509185}" presName="hierChild4" presStyleCnt="0"/>
      <dgm:spPr/>
    </dgm:pt>
    <dgm:pt modelId="{36E8FDC0-CA24-476B-884A-B640824E95EE}" type="pres">
      <dgm:prSet presAssocID="{BE3D75F0-A709-4BBF-9E67-72216C566A21}" presName="hierRoot1" presStyleCnt="0"/>
      <dgm:spPr/>
    </dgm:pt>
    <dgm:pt modelId="{3A917C20-AF0A-487B-BEE6-3A42A8565323}" type="pres">
      <dgm:prSet presAssocID="{BE3D75F0-A709-4BBF-9E67-72216C566A21}" presName="composite" presStyleCnt="0"/>
      <dgm:spPr/>
    </dgm:pt>
    <dgm:pt modelId="{077623BB-9C05-4DC2-8509-71EF11C9E0C6}" type="pres">
      <dgm:prSet presAssocID="{BE3D75F0-A709-4BBF-9E67-72216C566A21}" presName="background" presStyleLbl="node0" presStyleIdx="1" presStyleCnt="3"/>
      <dgm:spPr/>
    </dgm:pt>
    <dgm:pt modelId="{B7B11AD0-F192-4ECA-9594-868BB74F1695}" type="pres">
      <dgm:prSet presAssocID="{BE3D75F0-A709-4BBF-9E67-72216C566A21}" presName="text" presStyleLbl="fgAcc0" presStyleIdx="1" presStyleCnt="3" custScaleX="864188" custScaleY="938351" custLinFactX="200000" custLinFactY="-200000" custLinFactNeighborX="259901" custLinFactNeighborY="-250698">
        <dgm:presLayoutVars>
          <dgm:chPref val="3"/>
        </dgm:presLayoutVars>
      </dgm:prSet>
      <dgm:spPr/>
      <dgm:t>
        <a:bodyPr/>
        <a:lstStyle/>
        <a:p>
          <a:endParaRPr lang="es-ES"/>
        </a:p>
      </dgm:t>
    </dgm:pt>
    <dgm:pt modelId="{CACA78DA-9A64-479E-8103-38C1410CE8BE}" type="pres">
      <dgm:prSet presAssocID="{BE3D75F0-A709-4BBF-9E67-72216C566A21}" presName="hierChild2" presStyleCnt="0"/>
      <dgm:spPr/>
    </dgm:pt>
    <dgm:pt modelId="{EC10FD0B-B694-40FF-874E-84D9D422DD54}" type="pres">
      <dgm:prSet presAssocID="{7D11DF0A-930B-4828-BD48-2363BF41015D}" presName="hierRoot1" presStyleCnt="0"/>
      <dgm:spPr/>
    </dgm:pt>
    <dgm:pt modelId="{9A75D189-2476-4DE9-85C4-44E373FE7991}" type="pres">
      <dgm:prSet presAssocID="{7D11DF0A-930B-4828-BD48-2363BF41015D}" presName="composite" presStyleCnt="0"/>
      <dgm:spPr/>
    </dgm:pt>
    <dgm:pt modelId="{DF63CDCD-40DF-49AC-8901-146B38C1A08B}" type="pres">
      <dgm:prSet presAssocID="{7D11DF0A-930B-4828-BD48-2363BF41015D}" presName="background" presStyleLbl="node0" presStyleIdx="2" presStyleCnt="3"/>
      <dgm:spPr/>
    </dgm:pt>
    <dgm:pt modelId="{87498D30-2949-4B6C-9BA1-8E02077EC2D0}" type="pres">
      <dgm:prSet presAssocID="{7D11DF0A-930B-4828-BD48-2363BF41015D}" presName="text" presStyleLbl="fgAcc0" presStyleIdx="2" presStyleCnt="3" custScaleX="580391" custScaleY="1194136" custLinFactX="-100000" custLinFactY="364176" custLinFactNeighborX="-167903" custLinFactNeighborY="400000">
        <dgm:presLayoutVars>
          <dgm:chPref val="3"/>
        </dgm:presLayoutVars>
      </dgm:prSet>
      <dgm:spPr/>
      <dgm:t>
        <a:bodyPr/>
        <a:lstStyle/>
        <a:p>
          <a:endParaRPr lang="es-ES"/>
        </a:p>
      </dgm:t>
    </dgm:pt>
    <dgm:pt modelId="{E8739E1C-0831-416B-B0A1-84C32C01D7AA}" type="pres">
      <dgm:prSet presAssocID="{7D11DF0A-930B-4828-BD48-2363BF41015D}" presName="hierChild2" presStyleCnt="0"/>
      <dgm:spPr/>
    </dgm:pt>
  </dgm:ptLst>
  <dgm:cxnLst>
    <dgm:cxn modelId="{A3875DCF-A21A-42C0-A739-78B04712F5F1}" type="presOf" srcId="{F9C8983D-36FE-4175-84F6-631805061E8F}" destId="{BEFD7E10-6DD5-4414-B004-F09E4BE856DB}" srcOrd="0" destOrd="0" presId="urn:microsoft.com/office/officeart/2005/8/layout/hierarchy1"/>
    <dgm:cxn modelId="{D1C23F6E-3299-4865-94A4-4BCF665053C0}" srcId="{F9C8983D-36FE-4175-84F6-631805061E8F}" destId="{1E5146EF-39C2-4076-95FF-F0C33DCAEC79}" srcOrd="1" destOrd="0" parTransId="{67792FBB-74CF-47C3-8218-CEF0A098C6D5}" sibTransId="{21684F47-E31C-41BF-BE75-836B0C091D2F}"/>
    <dgm:cxn modelId="{BA944AE6-A837-4CBB-B0A4-C62692A1C1A8}" srcId="{1E5146EF-39C2-4076-95FF-F0C33DCAEC79}" destId="{14BEED28-382D-4454-840F-ADCBB4509185}" srcOrd="0" destOrd="0" parTransId="{0630A830-107E-4C1B-AF5F-96C6BD7E6201}" sibTransId="{3CF3DC3B-CEE6-4878-9827-8EAF5B274A40}"/>
    <dgm:cxn modelId="{0713879E-93D5-47A4-AB73-912487DB6913}" type="presOf" srcId="{14BEED28-382D-4454-840F-ADCBB4509185}" destId="{0E897687-1ABA-4956-A2F4-1FD8391FC866}" srcOrd="0" destOrd="0" presId="urn:microsoft.com/office/officeart/2005/8/layout/hierarchy1"/>
    <dgm:cxn modelId="{4D82D3E7-FA22-428F-8460-D4AA6706AE7C}" type="presOf" srcId="{FB3B39C6-E1A3-4BE0-8493-FD3449D98677}" destId="{AA69A507-19AC-45FA-B039-45EDDE712E12}" srcOrd="0" destOrd="0" presId="urn:microsoft.com/office/officeart/2005/8/layout/hierarchy1"/>
    <dgm:cxn modelId="{D496C3BB-008B-4E53-ABF6-DB4C95577310}" type="presOf" srcId="{1E5146EF-39C2-4076-95FF-F0C33DCAEC79}" destId="{9AA71B87-D7AB-4ED5-8408-C597B8FEF5BD}" srcOrd="0" destOrd="0" presId="urn:microsoft.com/office/officeart/2005/8/layout/hierarchy1"/>
    <dgm:cxn modelId="{FB627096-C0EE-4DDE-B010-49EA7C274022}" srcId="{F9C8983D-36FE-4175-84F6-631805061E8F}" destId="{A35DA8C2-4867-4062-B8B9-C3B226B3E50A}" srcOrd="0" destOrd="0" parTransId="{F94704BB-3A25-424D-A95C-3FB488DB74DA}" sibTransId="{1DA7E90A-C082-4B1C-A0FE-BF6AECEF28A8}"/>
    <dgm:cxn modelId="{D6FB772D-FBB3-40AE-B541-6BC5FB652325}" type="presOf" srcId="{67792FBB-74CF-47C3-8218-CEF0A098C6D5}" destId="{CA77AA87-CC89-42CC-9E7D-7F1E97044A6D}" srcOrd="0" destOrd="0" presId="urn:microsoft.com/office/officeart/2005/8/layout/hierarchy1"/>
    <dgm:cxn modelId="{10CD31CB-CC82-4C61-BEAE-7A0C2582CBC9}" srcId="{A35DA8C2-4867-4062-B8B9-C3B226B3E50A}" destId="{79F43446-B1AC-4495-A585-A3CD8E88BB51}" srcOrd="0" destOrd="0" parTransId="{FB3B39C6-E1A3-4BE0-8493-FD3449D98677}" sibTransId="{B52EA42B-3190-4C45-9E71-BEEAC8B91DEA}"/>
    <dgm:cxn modelId="{DE1427E3-367A-462C-A60D-6B34280401F4}" type="presOf" srcId="{79F43446-B1AC-4495-A585-A3CD8E88BB51}" destId="{388C741D-F34D-4CBB-A76F-F3878F096CA0}" srcOrd="0" destOrd="0" presId="urn:microsoft.com/office/officeart/2005/8/layout/hierarchy1"/>
    <dgm:cxn modelId="{56B854C9-FE4D-446F-9E0D-608B32793006}" type="presOf" srcId="{C2F0308D-3E7C-4330-AC30-6961BAB1D97B}" destId="{2D33EA69-0E10-47C4-93A6-43CB16D0FE20}" srcOrd="0" destOrd="0" presId="urn:microsoft.com/office/officeart/2005/8/layout/hierarchy1"/>
    <dgm:cxn modelId="{857C1563-0991-40CD-ABF9-19D39A533FB5}" type="presOf" srcId="{A35DA8C2-4867-4062-B8B9-C3B226B3E50A}" destId="{87821AD6-E933-4407-9F84-5E056F3DCC1D}" srcOrd="0" destOrd="0" presId="urn:microsoft.com/office/officeart/2005/8/layout/hierarchy1"/>
    <dgm:cxn modelId="{5D0E52AE-6C48-4140-93C6-CB23FB9F7479}" type="presOf" srcId="{BE3D75F0-A709-4BBF-9E67-72216C566A21}" destId="{B7B11AD0-F192-4ECA-9594-868BB74F1695}" srcOrd="0" destOrd="0" presId="urn:microsoft.com/office/officeart/2005/8/layout/hierarchy1"/>
    <dgm:cxn modelId="{222A4464-7D85-4833-9B6F-7BDAF8A94CD7}" type="presOf" srcId="{F94704BB-3A25-424D-A95C-3FB488DB74DA}" destId="{D1670960-8433-4413-8E4A-CAAEDB063A5D}" srcOrd="0" destOrd="0" presId="urn:microsoft.com/office/officeart/2005/8/layout/hierarchy1"/>
    <dgm:cxn modelId="{D6D9C1C3-4A8A-464D-99CB-E79435129A10}" srcId="{C2F0308D-3E7C-4330-AC30-6961BAB1D97B}" destId="{7D11DF0A-930B-4828-BD48-2363BF41015D}" srcOrd="2" destOrd="0" parTransId="{D2220D93-F843-4B79-8826-534C1A87E644}" sibTransId="{B3A0B1D6-E6D0-4B5A-AFC2-EC4A3BDB2F22}"/>
    <dgm:cxn modelId="{CB7D367D-2176-4CA7-89E1-F78462C7BF54}" type="presOf" srcId="{7D11DF0A-930B-4828-BD48-2363BF41015D}" destId="{87498D30-2949-4B6C-9BA1-8E02077EC2D0}" srcOrd="0" destOrd="0" presId="urn:microsoft.com/office/officeart/2005/8/layout/hierarchy1"/>
    <dgm:cxn modelId="{6E80EE10-B1A1-4B28-A070-8DF0C6B8377F}" srcId="{C2F0308D-3E7C-4330-AC30-6961BAB1D97B}" destId="{F9C8983D-36FE-4175-84F6-631805061E8F}" srcOrd="0" destOrd="0" parTransId="{A123FC25-5716-4A8C-95B5-F804FA43AB71}" sibTransId="{C4CFB043-35EE-42D4-9EB7-CC3A46E36F24}"/>
    <dgm:cxn modelId="{351503D1-5B7E-4B48-A57F-9479DAF102C4}" srcId="{C2F0308D-3E7C-4330-AC30-6961BAB1D97B}" destId="{BE3D75F0-A709-4BBF-9E67-72216C566A21}" srcOrd="1" destOrd="0" parTransId="{AC9641AC-E636-45CF-8EC7-C0CB9B0DBCCB}" sibTransId="{9CF8F37B-2A00-451E-92CB-4A697B1CD29E}"/>
    <dgm:cxn modelId="{8B301336-BDD2-40BD-8ACC-15172A79015C}" type="presOf" srcId="{0630A830-107E-4C1B-AF5F-96C6BD7E6201}" destId="{F6F54B99-C42F-4868-8755-F136A5DB30CB}" srcOrd="0" destOrd="0" presId="urn:microsoft.com/office/officeart/2005/8/layout/hierarchy1"/>
    <dgm:cxn modelId="{CF74BFC8-74F3-4F80-A571-4F59C204C110}" type="presParOf" srcId="{2D33EA69-0E10-47C4-93A6-43CB16D0FE20}" destId="{10EB3E30-9E0D-4C56-AE72-060A558B13C5}" srcOrd="0" destOrd="0" presId="urn:microsoft.com/office/officeart/2005/8/layout/hierarchy1"/>
    <dgm:cxn modelId="{7577CD0F-32F2-4487-8DD8-F6A80FF1E759}" type="presParOf" srcId="{10EB3E30-9E0D-4C56-AE72-060A558B13C5}" destId="{C806988A-2906-457E-A155-7CAD02E209EC}" srcOrd="0" destOrd="0" presId="urn:microsoft.com/office/officeart/2005/8/layout/hierarchy1"/>
    <dgm:cxn modelId="{EA0A5B90-0969-4FF2-95A6-D17559618719}" type="presParOf" srcId="{C806988A-2906-457E-A155-7CAD02E209EC}" destId="{8C5F5D12-47EF-4309-9BC7-74B5A8EEDDFF}" srcOrd="0" destOrd="0" presId="urn:microsoft.com/office/officeart/2005/8/layout/hierarchy1"/>
    <dgm:cxn modelId="{2F7DA671-BCBD-40E1-A4F8-A8F80BB4951D}" type="presParOf" srcId="{C806988A-2906-457E-A155-7CAD02E209EC}" destId="{BEFD7E10-6DD5-4414-B004-F09E4BE856DB}" srcOrd="1" destOrd="0" presId="urn:microsoft.com/office/officeart/2005/8/layout/hierarchy1"/>
    <dgm:cxn modelId="{BA5D823C-B4A8-489C-B33A-137B72BF61A7}" type="presParOf" srcId="{10EB3E30-9E0D-4C56-AE72-060A558B13C5}" destId="{17171E0A-E144-47D6-A331-9A9D31207BB2}" srcOrd="1" destOrd="0" presId="urn:microsoft.com/office/officeart/2005/8/layout/hierarchy1"/>
    <dgm:cxn modelId="{88A2E098-A6E3-44A1-BDE5-A0D95DAFEA3C}" type="presParOf" srcId="{17171E0A-E144-47D6-A331-9A9D31207BB2}" destId="{D1670960-8433-4413-8E4A-CAAEDB063A5D}" srcOrd="0" destOrd="0" presId="urn:microsoft.com/office/officeart/2005/8/layout/hierarchy1"/>
    <dgm:cxn modelId="{018FEC7A-F467-45F8-B09C-BA42799D914B}" type="presParOf" srcId="{17171E0A-E144-47D6-A331-9A9D31207BB2}" destId="{F1755232-0BF8-4C24-9877-B8CCED4C75E4}" srcOrd="1" destOrd="0" presId="urn:microsoft.com/office/officeart/2005/8/layout/hierarchy1"/>
    <dgm:cxn modelId="{D2C7E303-5CDE-42F7-9F1F-EB732B9F4A42}" type="presParOf" srcId="{F1755232-0BF8-4C24-9877-B8CCED4C75E4}" destId="{2207E072-BB9A-4B85-8F21-59E527C67DD5}" srcOrd="0" destOrd="0" presId="urn:microsoft.com/office/officeart/2005/8/layout/hierarchy1"/>
    <dgm:cxn modelId="{FCADB3FE-38D4-45F8-9E3B-EBC9CD0E98AA}" type="presParOf" srcId="{2207E072-BB9A-4B85-8F21-59E527C67DD5}" destId="{B2AFD8C4-3400-4EC7-92D6-4CD2789734A7}" srcOrd="0" destOrd="0" presId="urn:microsoft.com/office/officeart/2005/8/layout/hierarchy1"/>
    <dgm:cxn modelId="{6D8031A9-137F-48E2-B23A-BDACDD53EEF6}" type="presParOf" srcId="{2207E072-BB9A-4B85-8F21-59E527C67DD5}" destId="{87821AD6-E933-4407-9F84-5E056F3DCC1D}" srcOrd="1" destOrd="0" presId="urn:microsoft.com/office/officeart/2005/8/layout/hierarchy1"/>
    <dgm:cxn modelId="{10891405-E469-4FAF-9530-C2F1934B9EBD}" type="presParOf" srcId="{F1755232-0BF8-4C24-9877-B8CCED4C75E4}" destId="{60C86F4A-FC7A-4B7A-81B6-A01D342FB800}" srcOrd="1" destOrd="0" presId="urn:microsoft.com/office/officeart/2005/8/layout/hierarchy1"/>
    <dgm:cxn modelId="{EDBF537F-58D0-4FAD-BAC6-49CD5A0552AE}" type="presParOf" srcId="{60C86F4A-FC7A-4B7A-81B6-A01D342FB800}" destId="{AA69A507-19AC-45FA-B039-45EDDE712E12}" srcOrd="0" destOrd="0" presId="urn:microsoft.com/office/officeart/2005/8/layout/hierarchy1"/>
    <dgm:cxn modelId="{33CEF3AE-BB8A-43EB-8D3A-399E081678AA}" type="presParOf" srcId="{60C86F4A-FC7A-4B7A-81B6-A01D342FB800}" destId="{D2A49E2B-DCEF-4B5D-B012-676A6FF25A6C}" srcOrd="1" destOrd="0" presId="urn:microsoft.com/office/officeart/2005/8/layout/hierarchy1"/>
    <dgm:cxn modelId="{9739B33A-8289-4894-AAF3-5E6B4967D295}" type="presParOf" srcId="{D2A49E2B-DCEF-4B5D-B012-676A6FF25A6C}" destId="{FAC26C79-0A2C-4B49-BC4B-9AE8E0E0AA25}" srcOrd="0" destOrd="0" presId="urn:microsoft.com/office/officeart/2005/8/layout/hierarchy1"/>
    <dgm:cxn modelId="{2EE5982C-7437-4733-AF36-3509E4F2EE3B}" type="presParOf" srcId="{FAC26C79-0A2C-4B49-BC4B-9AE8E0E0AA25}" destId="{5A206D79-B419-42FC-A145-FB1F2F4566EE}" srcOrd="0" destOrd="0" presId="urn:microsoft.com/office/officeart/2005/8/layout/hierarchy1"/>
    <dgm:cxn modelId="{61E2FE62-E23A-4EB9-BA81-9E95B65DDD2A}" type="presParOf" srcId="{FAC26C79-0A2C-4B49-BC4B-9AE8E0E0AA25}" destId="{388C741D-F34D-4CBB-A76F-F3878F096CA0}" srcOrd="1" destOrd="0" presId="urn:microsoft.com/office/officeart/2005/8/layout/hierarchy1"/>
    <dgm:cxn modelId="{12DDB6C9-58A0-41A7-B8F4-445AC198529C}" type="presParOf" srcId="{D2A49E2B-DCEF-4B5D-B012-676A6FF25A6C}" destId="{E0D43D09-2B04-43B1-B0BA-891F977B6914}" srcOrd="1" destOrd="0" presId="urn:microsoft.com/office/officeart/2005/8/layout/hierarchy1"/>
    <dgm:cxn modelId="{92569097-144D-47B4-8BF6-1BD72444F822}" type="presParOf" srcId="{17171E0A-E144-47D6-A331-9A9D31207BB2}" destId="{CA77AA87-CC89-42CC-9E7D-7F1E97044A6D}" srcOrd="2" destOrd="0" presId="urn:microsoft.com/office/officeart/2005/8/layout/hierarchy1"/>
    <dgm:cxn modelId="{D3E9AA36-BA17-4384-BE13-7D524F0FF763}" type="presParOf" srcId="{17171E0A-E144-47D6-A331-9A9D31207BB2}" destId="{CF425872-5A7C-4E29-B90C-E29B2E5A21CE}" srcOrd="3" destOrd="0" presId="urn:microsoft.com/office/officeart/2005/8/layout/hierarchy1"/>
    <dgm:cxn modelId="{6B7502ED-022E-404F-B66F-2EBA5BD0AAF4}" type="presParOf" srcId="{CF425872-5A7C-4E29-B90C-E29B2E5A21CE}" destId="{41EEB9B9-B35E-4992-B2D6-F8D99FCF7F44}" srcOrd="0" destOrd="0" presId="urn:microsoft.com/office/officeart/2005/8/layout/hierarchy1"/>
    <dgm:cxn modelId="{F5AC0F0C-26C1-4504-9ED9-44FE18A916F4}" type="presParOf" srcId="{41EEB9B9-B35E-4992-B2D6-F8D99FCF7F44}" destId="{A5AEA22E-A9C2-4410-A01D-87126E1DEC70}" srcOrd="0" destOrd="0" presId="urn:microsoft.com/office/officeart/2005/8/layout/hierarchy1"/>
    <dgm:cxn modelId="{603D3F95-4F88-4A82-B1C6-31B20E5F656C}" type="presParOf" srcId="{41EEB9B9-B35E-4992-B2D6-F8D99FCF7F44}" destId="{9AA71B87-D7AB-4ED5-8408-C597B8FEF5BD}" srcOrd="1" destOrd="0" presId="urn:microsoft.com/office/officeart/2005/8/layout/hierarchy1"/>
    <dgm:cxn modelId="{D2C37A3D-3986-444F-92D8-25C3E28800A6}" type="presParOf" srcId="{CF425872-5A7C-4E29-B90C-E29B2E5A21CE}" destId="{96A12F05-7F32-48CF-8DC1-5D2FB1B405B5}" srcOrd="1" destOrd="0" presId="urn:microsoft.com/office/officeart/2005/8/layout/hierarchy1"/>
    <dgm:cxn modelId="{33A44271-A963-4C5B-B8CF-53F7DC81FFD4}" type="presParOf" srcId="{96A12F05-7F32-48CF-8DC1-5D2FB1B405B5}" destId="{F6F54B99-C42F-4868-8755-F136A5DB30CB}" srcOrd="0" destOrd="0" presId="urn:microsoft.com/office/officeart/2005/8/layout/hierarchy1"/>
    <dgm:cxn modelId="{22E4DA67-9FB6-44B0-912B-665394B1B013}" type="presParOf" srcId="{96A12F05-7F32-48CF-8DC1-5D2FB1B405B5}" destId="{2F2F942B-368F-4C3E-8D42-7031E13FBD97}" srcOrd="1" destOrd="0" presId="urn:microsoft.com/office/officeart/2005/8/layout/hierarchy1"/>
    <dgm:cxn modelId="{5349ABD9-72F9-4417-B03A-7A2D53CD8481}" type="presParOf" srcId="{2F2F942B-368F-4C3E-8D42-7031E13FBD97}" destId="{19E6C1C2-EEC3-428F-9321-E205E622B518}" srcOrd="0" destOrd="0" presId="urn:microsoft.com/office/officeart/2005/8/layout/hierarchy1"/>
    <dgm:cxn modelId="{1078AF42-0228-481B-8812-EDAD1A56EC52}" type="presParOf" srcId="{19E6C1C2-EEC3-428F-9321-E205E622B518}" destId="{8D647C0D-B951-45DD-BFD8-8DC7DB2CAC9D}" srcOrd="0" destOrd="0" presId="urn:microsoft.com/office/officeart/2005/8/layout/hierarchy1"/>
    <dgm:cxn modelId="{75339728-00CF-463A-BE6F-1770E1E434C7}" type="presParOf" srcId="{19E6C1C2-EEC3-428F-9321-E205E622B518}" destId="{0E897687-1ABA-4956-A2F4-1FD8391FC866}" srcOrd="1" destOrd="0" presId="urn:microsoft.com/office/officeart/2005/8/layout/hierarchy1"/>
    <dgm:cxn modelId="{8C02B4AB-93D5-4D81-A375-D7B41166C99F}" type="presParOf" srcId="{2F2F942B-368F-4C3E-8D42-7031E13FBD97}" destId="{C6D2706D-118D-45DB-BDEE-9CD88981323C}" srcOrd="1" destOrd="0" presId="urn:microsoft.com/office/officeart/2005/8/layout/hierarchy1"/>
    <dgm:cxn modelId="{FCDC3C82-152D-4E6B-BF1A-153DA281CAD0}" type="presParOf" srcId="{2D33EA69-0E10-47C4-93A6-43CB16D0FE20}" destId="{36E8FDC0-CA24-476B-884A-B640824E95EE}" srcOrd="1" destOrd="0" presId="urn:microsoft.com/office/officeart/2005/8/layout/hierarchy1"/>
    <dgm:cxn modelId="{DBCA25F0-290F-4A40-956A-ADB113BA2161}" type="presParOf" srcId="{36E8FDC0-CA24-476B-884A-B640824E95EE}" destId="{3A917C20-AF0A-487B-BEE6-3A42A8565323}" srcOrd="0" destOrd="0" presId="urn:microsoft.com/office/officeart/2005/8/layout/hierarchy1"/>
    <dgm:cxn modelId="{0EB2C24B-FAE8-4A86-84E1-A71EC0CBBDEA}" type="presParOf" srcId="{3A917C20-AF0A-487B-BEE6-3A42A8565323}" destId="{077623BB-9C05-4DC2-8509-71EF11C9E0C6}" srcOrd="0" destOrd="0" presId="urn:microsoft.com/office/officeart/2005/8/layout/hierarchy1"/>
    <dgm:cxn modelId="{696F6038-E44B-419D-B843-079624FCAC86}" type="presParOf" srcId="{3A917C20-AF0A-487B-BEE6-3A42A8565323}" destId="{B7B11AD0-F192-4ECA-9594-868BB74F1695}" srcOrd="1" destOrd="0" presId="urn:microsoft.com/office/officeart/2005/8/layout/hierarchy1"/>
    <dgm:cxn modelId="{017F8942-A03F-4094-8F28-CC2140E37A54}" type="presParOf" srcId="{36E8FDC0-CA24-476B-884A-B640824E95EE}" destId="{CACA78DA-9A64-479E-8103-38C1410CE8BE}" srcOrd="1" destOrd="0" presId="urn:microsoft.com/office/officeart/2005/8/layout/hierarchy1"/>
    <dgm:cxn modelId="{B4475FEC-3205-4845-B10B-93ABCA2F688E}" type="presParOf" srcId="{2D33EA69-0E10-47C4-93A6-43CB16D0FE20}" destId="{EC10FD0B-B694-40FF-874E-84D9D422DD54}" srcOrd="2" destOrd="0" presId="urn:microsoft.com/office/officeart/2005/8/layout/hierarchy1"/>
    <dgm:cxn modelId="{3F723AB6-DF5F-42FA-8971-FA1782527B7D}" type="presParOf" srcId="{EC10FD0B-B694-40FF-874E-84D9D422DD54}" destId="{9A75D189-2476-4DE9-85C4-44E373FE7991}" srcOrd="0" destOrd="0" presId="urn:microsoft.com/office/officeart/2005/8/layout/hierarchy1"/>
    <dgm:cxn modelId="{C3C63A58-D452-4D1E-A69C-DD8A9E78E794}" type="presParOf" srcId="{9A75D189-2476-4DE9-85C4-44E373FE7991}" destId="{DF63CDCD-40DF-49AC-8901-146B38C1A08B}" srcOrd="0" destOrd="0" presId="urn:microsoft.com/office/officeart/2005/8/layout/hierarchy1"/>
    <dgm:cxn modelId="{67C01AA9-F539-4372-9520-6CC249238CCB}" type="presParOf" srcId="{9A75D189-2476-4DE9-85C4-44E373FE7991}" destId="{87498D30-2949-4B6C-9BA1-8E02077EC2D0}" srcOrd="1" destOrd="0" presId="urn:microsoft.com/office/officeart/2005/8/layout/hierarchy1"/>
    <dgm:cxn modelId="{CCCD4904-EF57-49F3-B7D9-DC1970DE9931}" type="presParOf" srcId="{EC10FD0B-B694-40FF-874E-84D9D422DD54}" destId="{E8739E1C-0831-416B-B0A1-84C32C01D7A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3985BE7-1DA5-44F6-9DF4-710D56658082}" type="doc">
      <dgm:prSet loTypeId="urn:microsoft.com/office/officeart/2011/layout/HexagonRadial" loCatId="cycle" qsTypeId="urn:microsoft.com/office/officeart/2005/8/quickstyle/3d1" qsCatId="3D" csTypeId="urn:microsoft.com/office/officeart/2005/8/colors/colorful1" csCatId="colorful" phldr="1"/>
      <dgm:spPr/>
      <dgm:t>
        <a:bodyPr/>
        <a:lstStyle/>
        <a:p>
          <a:endParaRPr lang="en-US"/>
        </a:p>
      </dgm:t>
    </dgm:pt>
    <dgm:pt modelId="{90B07695-9566-4523-8920-7AD29F9D517C}">
      <dgm:prSet phldrT="[Texto]"/>
      <dgm:spPr/>
      <dgm:t>
        <a:bodyPr/>
        <a:lstStyle/>
        <a:p>
          <a:r>
            <a:rPr lang="es-MX" noProof="0" dirty="0" smtClean="0"/>
            <a:t>Niños de 5 años de edad.</a:t>
          </a:r>
          <a:endParaRPr lang="es-MX" noProof="0" dirty="0"/>
        </a:p>
      </dgm:t>
    </dgm:pt>
    <dgm:pt modelId="{A8F4E005-980B-4483-843B-7E6CA66DC24C}" type="parTrans" cxnId="{1E4E90BE-E320-4885-9F70-BADC7CC44C87}">
      <dgm:prSet/>
      <dgm:spPr/>
      <dgm:t>
        <a:bodyPr/>
        <a:lstStyle/>
        <a:p>
          <a:endParaRPr lang="en-US"/>
        </a:p>
      </dgm:t>
    </dgm:pt>
    <dgm:pt modelId="{BFF7FCAF-48E4-40FA-BAE3-799455872C18}" type="sibTrans" cxnId="{1E4E90BE-E320-4885-9F70-BADC7CC44C87}">
      <dgm:prSet/>
      <dgm:spPr/>
      <dgm:t>
        <a:bodyPr/>
        <a:lstStyle/>
        <a:p>
          <a:endParaRPr lang="en-US"/>
        </a:p>
      </dgm:t>
    </dgm:pt>
    <dgm:pt modelId="{8391D3A8-6990-40C1-A31F-42D4A1A91DDA}">
      <dgm:prSet phldrT="[Texto]"/>
      <dgm:spPr/>
      <dgm:t>
        <a:bodyPr/>
        <a:lstStyle/>
        <a:p>
          <a:r>
            <a:rPr lang="es-MX" noProof="0" dirty="0" smtClean="0"/>
            <a:t>Gigante tímido.</a:t>
          </a:r>
          <a:endParaRPr lang="es-MX" noProof="0" dirty="0"/>
        </a:p>
      </dgm:t>
    </dgm:pt>
    <dgm:pt modelId="{62BF6256-A24B-4B78-94B5-BB9DEED17A42}" type="parTrans" cxnId="{993EFBBB-2552-42D1-914B-E8BBD1A7FFD2}">
      <dgm:prSet/>
      <dgm:spPr/>
      <dgm:t>
        <a:bodyPr/>
        <a:lstStyle/>
        <a:p>
          <a:endParaRPr lang="en-US"/>
        </a:p>
      </dgm:t>
    </dgm:pt>
    <dgm:pt modelId="{53CA0999-7276-4BA5-9A21-F0B7174F05EC}" type="sibTrans" cxnId="{993EFBBB-2552-42D1-914B-E8BBD1A7FFD2}">
      <dgm:prSet/>
      <dgm:spPr/>
      <dgm:t>
        <a:bodyPr/>
        <a:lstStyle/>
        <a:p>
          <a:endParaRPr lang="en-US"/>
        </a:p>
      </dgm:t>
    </dgm:pt>
    <dgm:pt modelId="{01C15470-5700-4E76-BB70-E7C43F6FB44C}">
      <dgm:prSet phldrT="[Texto]"/>
      <dgm:spPr/>
      <dgm:t>
        <a:bodyPr/>
        <a:lstStyle/>
        <a:p>
          <a:r>
            <a:rPr lang="es-MX" noProof="0" dirty="0" smtClean="0"/>
            <a:t>Crea personalidades</a:t>
          </a:r>
          <a:endParaRPr lang="es-MX" noProof="0" dirty="0"/>
        </a:p>
      </dgm:t>
    </dgm:pt>
    <dgm:pt modelId="{7C4B316D-16A8-48F6-9EB4-9B18E2FE6450}" type="parTrans" cxnId="{20476BDD-A81F-4F59-8366-F165CFE904F3}">
      <dgm:prSet/>
      <dgm:spPr/>
      <dgm:t>
        <a:bodyPr/>
        <a:lstStyle/>
        <a:p>
          <a:endParaRPr lang="en-US"/>
        </a:p>
      </dgm:t>
    </dgm:pt>
    <dgm:pt modelId="{F64580E8-3C25-4F81-AA5D-C8115320DA78}" type="sibTrans" cxnId="{20476BDD-A81F-4F59-8366-F165CFE904F3}">
      <dgm:prSet/>
      <dgm:spPr/>
      <dgm:t>
        <a:bodyPr/>
        <a:lstStyle/>
        <a:p>
          <a:endParaRPr lang="en-US"/>
        </a:p>
      </dgm:t>
    </dgm:pt>
    <dgm:pt modelId="{BA94EA4E-ACF9-4600-BCB9-FFE45DCC6F14}">
      <dgm:prSet phldrT="[Texto]"/>
      <dgm:spPr/>
      <dgm:t>
        <a:bodyPr/>
        <a:lstStyle/>
        <a:p>
          <a:r>
            <a:rPr lang="es-MX" noProof="0" dirty="0" smtClean="0"/>
            <a:t>Transmisión de información</a:t>
          </a:r>
          <a:endParaRPr lang="es-MX" noProof="0" dirty="0"/>
        </a:p>
      </dgm:t>
    </dgm:pt>
    <dgm:pt modelId="{352EC99B-0050-46B2-A834-E717F06668D6}" type="parTrans" cxnId="{41E43EC0-2A88-4EE4-A36D-A80AB1ACEC31}">
      <dgm:prSet/>
      <dgm:spPr/>
      <dgm:t>
        <a:bodyPr/>
        <a:lstStyle/>
        <a:p>
          <a:endParaRPr lang="en-US"/>
        </a:p>
      </dgm:t>
    </dgm:pt>
    <dgm:pt modelId="{195724C0-B0AF-4571-BE39-E79A4310B92B}" type="sibTrans" cxnId="{41E43EC0-2A88-4EE4-A36D-A80AB1ACEC31}">
      <dgm:prSet/>
      <dgm:spPr/>
      <dgm:t>
        <a:bodyPr/>
        <a:lstStyle/>
        <a:p>
          <a:endParaRPr lang="en-US"/>
        </a:p>
      </dgm:t>
    </dgm:pt>
    <dgm:pt modelId="{AFD03B68-FC4D-4F51-8EA2-3A6D4BEA8E93}">
      <dgm:prSet phldrT="[Texto]"/>
      <dgm:spPr/>
      <dgm:t>
        <a:bodyPr/>
        <a:lstStyle/>
        <a:p>
          <a:r>
            <a:rPr lang="es-MX" noProof="0" dirty="0" smtClean="0"/>
            <a:t>El televisor es un medio frio</a:t>
          </a:r>
          <a:endParaRPr lang="es-MX" noProof="0" dirty="0"/>
        </a:p>
      </dgm:t>
    </dgm:pt>
    <dgm:pt modelId="{974A186C-957F-4A4F-B5F9-F8A68BAB470F}" type="parTrans" cxnId="{073A2878-51F6-476E-BC14-07170F03F9E7}">
      <dgm:prSet/>
      <dgm:spPr/>
      <dgm:t>
        <a:bodyPr/>
        <a:lstStyle/>
        <a:p>
          <a:endParaRPr lang="en-US"/>
        </a:p>
      </dgm:t>
    </dgm:pt>
    <dgm:pt modelId="{2F00951B-B749-48CA-AB63-325A8482B582}" type="sibTrans" cxnId="{073A2878-51F6-476E-BC14-07170F03F9E7}">
      <dgm:prSet/>
      <dgm:spPr/>
      <dgm:t>
        <a:bodyPr/>
        <a:lstStyle/>
        <a:p>
          <a:endParaRPr lang="en-US"/>
        </a:p>
      </dgm:t>
    </dgm:pt>
    <dgm:pt modelId="{B2486146-9B54-4BCF-9360-DB910DD8248D}">
      <dgm:prSet phldrT="[Texto]"/>
      <dgm:spPr/>
      <dgm:t>
        <a:bodyPr/>
        <a:lstStyle/>
        <a:p>
          <a:r>
            <a:rPr lang="es-MX" noProof="0" dirty="0" smtClean="0"/>
            <a:t>Hombre electrónico</a:t>
          </a:r>
          <a:endParaRPr lang="es-MX" noProof="0" dirty="0"/>
        </a:p>
      </dgm:t>
    </dgm:pt>
    <dgm:pt modelId="{1C49242C-3974-4A5A-81AF-FD84C1695B87}" type="parTrans" cxnId="{1CDE75EF-88F6-481D-A60D-1EAE3610DA92}">
      <dgm:prSet/>
      <dgm:spPr/>
      <dgm:t>
        <a:bodyPr/>
        <a:lstStyle/>
        <a:p>
          <a:endParaRPr lang="en-US"/>
        </a:p>
      </dgm:t>
    </dgm:pt>
    <dgm:pt modelId="{72447206-2040-4B2F-B667-E47F850C244E}" type="sibTrans" cxnId="{1CDE75EF-88F6-481D-A60D-1EAE3610DA92}">
      <dgm:prSet/>
      <dgm:spPr/>
      <dgm:t>
        <a:bodyPr/>
        <a:lstStyle/>
        <a:p>
          <a:endParaRPr lang="en-US"/>
        </a:p>
      </dgm:t>
    </dgm:pt>
    <dgm:pt modelId="{CF59F931-7D29-451B-89CF-74B174A0D0BC}">
      <dgm:prSet phldrT="[Texto]"/>
      <dgm:spPr>
        <a:blipFill rotWithShape="0">
          <a:blip xmlns:r="http://schemas.openxmlformats.org/officeDocument/2006/relationships" r:embed="rId1"/>
          <a:stretch>
            <a:fillRect/>
          </a:stretch>
        </a:blipFill>
      </dgm:spPr>
      <dgm:t>
        <a:bodyPr/>
        <a:lstStyle/>
        <a:p>
          <a:endParaRPr lang="en-US" dirty="0"/>
        </a:p>
      </dgm:t>
    </dgm:pt>
    <dgm:pt modelId="{32846AB5-2EE3-4541-B39A-C0382D3505E1}" type="sibTrans" cxnId="{08F17C00-A25C-4624-B124-2D51B92F522B}">
      <dgm:prSet/>
      <dgm:spPr/>
      <dgm:t>
        <a:bodyPr/>
        <a:lstStyle/>
        <a:p>
          <a:endParaRPr lang="en-US"/>
        </a:p>
      </dgm:t>
    </dgm:pt>
    <dgm:pt modelId="{DFACE6FA-4C3F-4E3A-84D1-23DF886EBFD3}" type="parTrans" cxnId="{08F17C00-A25C-4624-B124-2D51B92F522B}">
      <dgm:prSet/>
      <dgm:spPr/>
      <dgm:t>
        <a:bodyPr/>
        <a:lstStyle/>
        <a:p>
          <a:endParaRPr lang="en-US"/>
        </a:p>
      </dgm:t>
    </dgm:pt>
    <dgm:pt modelId="{C8CB777F-7EB9-41D0-8E25-E3A0733CA097}" type="pres">
      <dgm:prSet presAssocID="{83985BE7-1DA5-44F6-9DF4-710D56658082}" presName="Name0" presStyleCnt="0">
        <dgm:presLayoutVars>
          <dgm:chMax val="1"/>
          <dgm:chPref val="1"/>
          <dgm:dir/>
          <dgm:animOne val="branch"/>
          <dgm:animLvl val="lvl"/>
        </dgm:presLayoutVars>
      </dgm:prSet>
      <dgm:spPr/>
      <dgm:t>
        <a:bodyPr/>
        <a:lstStyle/>
        <a:p>
          <a:endParaRPr lang="es-MX"/>
        </a:p>
      </dgm:t>
    </dgm:pt>
    <dgm:pt modelId="{F4247DDD-9058-41BC-A780-0ADBB339192C}" type="pres">
      <dgm:prSet presAssocID="{CF59F931-7D29-451B-89CF-74B174A0D0BC}" presName="Parent" presStyleLbl="node0" presStyleIdx="0" presStyleCnt="1" custScaleX="110345" custScaleY="110572" custLinFactNeighborX="311" custLinFactNeighborY="7725">
        <dgm:presLayoutVars>
          <dgm:chMax val="6"/>
          <dgm:chPref val="6"/>
        </dgm:presLayoutVars>
      </dgm:prSet>
      <dgm:spPr/>
      <dgm:t>
        <a:bodyPr/>
        <a:lstStyle/>
        <a:p>
          <a:endParaRPr lang="en-US"/>
        </a:p>
      </dgm:t>
    </dgm:pt>
    <dgm:pt modelId="{04A9E125-ADCB-4976-B22A-771521407979}" type="pres">
      <dgm:prSet presAssocID="{90B07695-9566-4523-8920-7AD29F9D517C}" presName="Accent1" presStyleCnt="0"/>
      <dgm:spPr/>
    </dgm:pt>
    <dgm:pt modelId="{E9600973-9FC0-4EE0-823E-C91CEE7F8BEA}" type="pres">
      <dgm:prSet presAssocID="{90B07695-9566-4523-8920-7AD29F9D517C}" presName="Accent" presStyleLbl="bgShp" presStyleIdx="0" presStyleCnt="6"/>
      <dgm:spPr/>
    </dgm:pt>
    <dgm:pt modelId="{8A39752A-7B0C-40DB-961D-8FFAE31BB931}" type="pres">
      <dgm:prSet presAssocID="{90B07695-9566-4523-8920-7AD29F9D517C}" presName="Child1" presStyleLbl="node1" presStyleIdx="0" presStyleCnt="6">
        <dgm:presLayoutVars>
          <dgm:chMax val="0"/>
          <dgm:chPref val="0"/>
          <dgm:bulletEnabled val="1"/>
        </dgm:presLayoutVars>
      </dgm:prSet>
      <dgm:spPr/>
      <dgm:t>
        <a:bodyPr/>
        <a:lstStyle/>
        <a:p>
          <a:endParaRPr lang="en-US"/>
        </a:p>
      </dgm:t>
    </dgm:pt>
    <dgm:pt modelId="{9905E8B9-28A8-4D42-A3B6-632FD11B2867}" type="pres">
      <dgm:prSet presAssocID="{8391D3A8-6990-40C1-A31F-42D4A1A91DDA}" presName="Accent2" presStyleCnt="0"/>
      <dgm:spPr/>
    </dgm:pt>
    <dgm:pt modelId="{A08CA439-F9F8-4E1E-8C4B-18046D5E6021}" type="pres">
      <dgm:prSet presAssocID="{8391D3A8-6990-40C1-A31F-42D4A1A91DDA}" presName="Accent" presStyleLbl="bgShp" presStyleIdx="1" presStyleCnt="6"/>
      <dgm:spPr/>
    </dgm:pt>
    <dgm:pt modelId="{5529C174-99E5-4897-B080-B2B2C14FA038}" type="pres">
      <dgm:prSet presAssocID="{8391D3A8-6990-40C1-A31F-42D4A1A91DDA}" presName="Child2" presStyleLbl="node1" presStyleIdx="1" presStyleCnt="6">
        <dgm:presLayoutVars>
          <dgm:chMax val="0"/>
          <dgm:chPref val="0"/>
          <dgm:bulletEnabled val="1"/>
        </dgm:presLayoutVars>
      </dgm:prSet>
      <dgm:spPr/>
      <dgm:t>
        <a:bodyPr/>
        <a:lstStyle/>
        <a:p>
          <a:endParaRPr lang="es-MX"/>
        </a:p>
      </dgm:t>
    </dgm:pt>
    <dgm:pt modelId="{BD9979F5-C98F-46EE-B4A4-ACEF16AF5047}" type="pres">
      <dgm:prSet presAssocID="{01C15470-5700-4E76-BB70-E7C43F6FB44C}" presName="Accent3" presStyleCnt="0"/>
      <dgm:spPr/>
    </dgm:pt>
    <dgm:pt modelId="{EFA8AE32-F889-462D-9B3E-101E8CB7DA29}" type="pres">
      <dgm:prSet presAssocID="{01C15470-5700-4E76-BB70-E7C43F6FB44C}" presName="Accent" presStyleLbl="bgShp" presStyleIdx="2" presStyleCnt="6"/>
      <dgm:spPr/>
    </dgm:pt>
    <dgm:pt modelId="{C877D217-89F1-4013-A132-B623E35A9257}" type="pres">
      <dgm:prSet presAssocID="{01C15470-5700-4E76-BB70-E7C43F6FB44C}" presName="Child3" presStyleLbl="node1" presStyleIdx="2" presStyleCnt="6" custScaleX="120362">
        <dgm:presLayoutVars>
          <dgm:chMax val="0"/>
          <dgm:chPref val="0"/>
          <dgm:bulletEnabled val="1"/>
        </dgm:presLayoutVars>
      </dgm:prSet>
      <dgm:spPr/>
      <dgm:t>
        <a:bodyPr/>
        <a:lstStyle/>
        <a:p>
          <a:endParaRPr lang="es-MX"/>
        </a:p>
      </dgm:t>
    </dgm:pt>
    <dgm:pt modelId="{ACBDA8A2-EC1E-4978-9246-89BC35A2279C}" type="pres">
      <dgm:prSet presAssocID="{BA94EA4E-ACF9-4600-BCB9-FFE45DCC6F14}" presName="Accent4" presStyleCnt="0"/>
      <dgm:spPr/>
    </dgm:pt>
    <dgm:pt modelId="{AA429F98-6B08-415A-9579-B14ADA260E6A}" type="pres">
      <dgm:prSet presAssocID="{BA94EA4E-ACF9-4600-BCB9-FFE45DCC6F14}" presName="Accent" presStyleLbl="bgShp" presStyleIdx="3" presStyleCnt="6"/>
      <dgm:spPr/>
    </dgm:pt>
    <dgm:pt modelId="{075E17F4-9CCD-4512-85DD-2A76C7544736}" type="pres">
      <dgm:prSet presAssocID="{BA94EA4E-ACF9-4600-BCB9-FFE45DCC6F14}" presName="Child4" presStyleLbl="node1" presStyleIdx="3" presStyleCnt="6">
        <dgm:presLayoutVars>
          <dgm:chMax val="0"/>
          <dgm:chPref val="0"/>
          <dgm:bulletEnabled val="1"/>
        </dgm:presLayoutVars>
      </dgm:prSet>
      <dgm:spPr/>
      <dgm:t>
        <a:bodyPr/>
        <a:lstStyle/>
        <a:p>
          <a:endParaRPr lang="es-MX"/>
        </a:p>
      </dgm:t>
    </dgm:pt>
    <dgm:pt modelId="{598B1A5E-873B-4960-8BEB-51F2B1DF03EE}" type="pres">
      <dgm:prSet presAssocID="{AFD03B68-FC4D-4F51-8EA2-3A6D4BEA8E93}" presName="Accent5" presStyleCnt="0"/>
      <dgm:spPr/>
    </dgm:pt>
    <dgm:pt modelId="{B0748C46-D041-4511-ABF6-A14077499FE6}" type="pres">
      <dgm:prSet presAssocID="{AFD03B68-FC4D-4F51-8EA2-3A6D4BEA8E93}" presName="Accent" presStyleLbl="bgShp" presStyleIdx="4" presStyleCnt="6"/>
      <dgm:spPr/>
    </dgm:pt>
    <dgm:pt modelId="{F1166269-175B-4286-97E7-B35D981BB7C0}" type="pres">
      <dgm:prSet presAssocID="{AFD03B68-FC4D-4F51-8EA2-3A6D4BEA8E93}" presName="Child5" presStyleLbl="node1" presStyleIdx="4" presStyleCnt="6">
        <dgm:presLayoutVars>
          <dgm:chMax val="0"/>
          <dgm:chPref val="0"/>
          <dgm:bulletEnabled val="1"/>
        </dgm:presLayoutVars>
      </dgm:prSet>
      <dgm:spPr/>
      <dgm:t>
        <a:bodyPr/>
        <a:lstStyle/>
        <a:p>
          <a:endParaRPr lang="es-MX"/>
        </a:p>
      </dgm:t>
    </dgm:pt>
    <dgm:pt modelId="{BE3F85EA-770D-4B64-BA6D-71BD67CB6032}" type="pres">
      <dgm:prSet presAssocID="{B2486146-9B54-4BCF-9360-DB910DD8248D}" presName="Accent6" presStyleCnt="0"/>
      <dgm:spPr/>
    </dgm:pt>
    <dgm:pt modelId="{E148FD8D-F10D-4E9B-88E4-9E8A4E683134}" type="pres">
      <dgm:prSet presAssocID="{B2486146-9B54-4BCF-9360-DB910DD8248D}" presName="Accent" presStyleLbl="bgShp" presStyleIdx="5" presStyleCnt="6"/>
      <dgm:spPr/>
    </dgm:pt>
    <dgm:pt modelId="{892DDE23-8A01-490C-86F5-A0AC1D682272}" type="pres">
      <dgm:prSet presAssocID="{B2486146-9B54-4BCF-9360-DB910DD8248D}" presName="Child6" presStyleLbl="node1" presStyleIdx="5" presStyleCnt="6">
        <dgm:presLayoutVars>
          <dgm:chMax val="0"/>
          <dgm:chPref val="0"/>
          <dgm:bulletEnabled val="1"/>
        </dgm:presLayoutVars>
      </dgm:prSet>
      <dgm:spPr/>
      <dgm:t>
        <a:bodyPr/>
        <a:lstStyle/>
        <a:p>
          <a:endParaRPr lang="en-US"/>
        </a:p>
      </dgm:t>
    </dgm:pt>
  </dgm:ptLst>
  <dgm:cxnLst>
    <dgm:cxn modelId="{073A2878-51F6-476E-BC14-07170F03F9E7}" srcId="{CF59F931-7D29-451B-89CF-74B174A0D0BC}" destId="{AFD03B68-FC4D-4F51-8EA2-3A6D4BEA8E93}" srcOrd="4" destOrd="0" parTransId="{974A186C-957F-4A4F-B5F9-F8A68BAB470F}" sibTransId="{2F00951B-B749-48CA-AB63-325A8482B582}"/>
    <dgm:cxn modelId="{EF35218B-5598-4A2F-A500-D462713FB616}" type="presOf" srcId="{83985BE7-1DA5-44F6-9DF4-710D56658082}" destId="{C8CB777F-7EB9-41D0-8E25-E3A0733CA097}" srcOrd="0" destOrd="0" presId="urn:microsoft.com/office/officeart/2011/layout/HexagonRadial"/>
    <dgm:cxn modelId="{08F17C00-A25C-4624-B124-2D51B92F522B}" srcId="{83985BE7-1DA5-44F6-9DF4-710D56658082}" destId="{CF59F931-7D29-451B-89CF-74B174A0D0BC}" srcOrd="0" destOrd="0" parTransId="{DFACE6FA-4C3F-4E3A-84D1-23DF886EBFD3}" sibTransId="{32846AB5-2EE3-4541-B39A-C0382D3505E1}"/>
    <dgm:cxn modelId="{E01777B7-A5AC-4A4C-828C-ACAEB5801037}" type="presOf" srcId="{8391D3A8-6990-40C1-A31F-42D4A1A91DDA}" destId="{5529C174-99E5-4897-B080-B2B2C14FA038}" srcOrd="0" destOrd="0" presId="urn:microsoft.com/office/officeart/2011/layout/HexagonRadial"/>
    <dgm:cxn modelId="{1E4E90BE-E320-4885-9F70-BADC7CC44C87}" srcId="{CF59F931-7D29-451B-89CF-74B174A0D0BC}" destId="{90B07695-9566-4523-8920-7AD29F9D517C}" srcOrd="0" destOrd="0" parTransId="{A8F4E005-980B-4483-843B-7E6CA66DC24C}" sibTransId="{BFF7FCAF-48E4-40FA-BAE3-799455872C18}"/>
    <dgm:cxn modelId="{403AE8CB-E348-4E4E-A29A-836420C608AE}" type="presOf" srcId="{AFD03B68-FC4D-4F51-8EA2-3A6D4BEA8E93}" destId="{F1166269-175B-4286-97E7-B35D981BB7C0}" srcOrd="0" destOrd="0" presId="urn:microsoft.com/office/officeart/2011/layout/HexagonRadial"/>
    <dgm:cxn modelId="{AFFDBCE4-FB91-4BAE-BC32-32420336C29E}" type="presOf" srcId="{BA94EA4E-ACF9-4600-BCB9-FFE45DCC6F14}" destId="{075E17F4-9CCD-4512-85DD-2A76C7544736}" srcOrd="0" destOrd="0" presId="urn:microsoft.com/office/officeart/2011/layout/HexagonRadial"/>
    <dgm:cxn modelId="{1CDE75EF-88F6-481D-A60D-1EAE3610DA92}" srcId="{CF59F931-7D29-451B-89CF-74B174A0D0BC}" destId="{B2486146-9B54-4BCF-9360-DB910DD8248D}" srcOrd="5" destOrd="0" parTransId="{1C49242C-3974-4A5A-81AF-FD84C1695B87}" sibTransId="{72447206-2040-4B2F-B667-E47F850C244E}"/>
    <dgm:cxn modelId="{A8AC236A-92E0-48B2-8501-1427ABF33A37}" type="presOf" srcId="{B2486146-9B54-4BCF-9360-DB910DD8248D}" destId="{892DDE23-8A01-490C-86F5-A0AC1D682272}" srcOrd="0" destOrd="0" presId="urn:microsoft.com/office/officeart/2011/layout/HexagonRadial"/>
    <dgm:cxn modelId="{61F1B546-C4A0-45E6-BABC-46AD65F8AEEA}" type="presOf" srcId="{CF59F931-7D29-451B-89CF-74B174A0D0BC}" destId="{F4247DDD-9058-41BC-A780-0ADBB339192C}" srcOrd="0" destOrd="0" presId="urn:microsoft.com/office/officeart/2011/layout/HexagonRadial"/>
    <dgm:cxn modelId="{41E43EC0-2A88-4EE4-A36D-A80AB1ACEC31}" srcId="{CF59F931-7D29-451B-89CF-74B174A0D0BC}" destId="{BA94EA4E-ACF9-4600-BCB9-FFE45DCC6F14}" srcOrd="3" destOrd="0" parTransId="{352EC99B-0050-46B2-A834-E717F06668D6}" sibTransId="{195724C0-B0AF-4571-BE39-E79A4310B92B}"/>
    <dgm:cxn modelId="{3A73DF8C-96D1-4AC6-9795-E1F306D0312F}" type="presOf" srcId="{01C15470-5700-4E76-BB70-E7C43F6FB44C}" destId="{C877D217-89F1-4013-A132-B623E35A9257}" srcOrd="0" destOrd="0" presId="urn:microsoft.com/office/officeart/2011/layout/HexagonRadial"/>
    <dgm:cxn modelId="{20476BDD-A81F-4F59-8366-F165CFE904F3}" srcId="{CF59F931-7D29-451B-89CF-74B174A0D0BC}" destId="{01C15470-5700-4E76-BB70-E7C43F6FB44C}" srcOrd="2" destOrd="0" parTransId="{7C4B316D-16A8-48F6-9EB4-9B18E2FE6450}" sibTransId="{F64580E8-3C25-4F81-AA5D-C8115320DA78}"/>
    <dgm:cxn modelId="{52032AD0-C99C-4F46-8C15-45933F6FE953}" type="presOf" srcId="{90B07695-9566-4523-8920-7AD29F9D517C}" destId="{8A39752A-7B0C-40DB-961D-8FFAE31BB931}" srcOrd="0" destOrd="0" presId="urn:microsoft.com/office/officeart/2011/layout/HexagonRadial"/>
    <dgm:cxn modelId="{993EFBBB-2552-42D1-914B-E8BBD1A7FFD2}" srcId="{CF59F931-7D29-451B-89CF-74B174A0D0BC}" destId="{8391D3A8-6990-40C1-A31F-42D4A1A91DDA}" srcOrd="1" destOrd="0" parTransId="{62BF6256-A24B-4B78-94B5-BB9DEED17A42}" sibTransId="{53CA0999-7276-4BA5-9A21-F0B7174F05EC}"/>
    <dgm:cxn modelId="{172FFFB7-5A3C-493D-A3E0-CEA7B4DDB1FC}" type="presParOf" srcId="{C8CB777F-7EB9-41D0-8E25-E3A0733CA097}" destId="{F4247DDD-9058-41BC-A780-0ADBB339192C}" srcOrd="0" destOrd="0" presId="urn:microsoft.com/office/officeart/2011/layout/HexagonRadial"/>
    <dgm:cxn modelId="{4653A4D3-653A-4C48-949E-3EDF1576D0B5}" type="presParOf" srcId="{C8CB777F-7EB9-41D0-8E25-E3A0733CA097}" destId="{04A9E125-ADCB-4976-B22A-771521407979}" srcOrd="1" destOrd="0" presId="urn:microsoft.com/office/officeart/2011/layout/HexagonRadial"/>
    <dgm:cxn modelId="{46D2E6EC-B977-4268-BF7B-9AAD107F3F2D}" type="presParOf" srcId="{04A9E125-ADCB-4976-B22A-771521407979}" destId="{E9600973-9FC0-4EE0-823E-C91CEE7F8BEA}" srcOrd="0" destOrd="0" presId="urn:microsoft.com/office/officeart/2011/layout/HexagonRadial"/>
    <dgm:cxn modelId="{D81891D2-6B9A-4A95-8DA9-B761C29EC4E7}" type="presParOf" srcId="{C8CB777F-7EB9-41D0-8E25-E3A0733CA097}" destId="{8A39752A-7B0C-40DB-961D-8FFAE31BB931}" srcOrd="2" destOrd="0" presId="urn:microsoft.com/office/officeart/2011/layout/HexagonRadial"/>
    <dgm:cxn modelId="{7DA8B7D6-AF0F-4629-BAD3-C052AD0F98AF}" type="presParOf" srcId="{C8CB777F-7EB9-41D0-8E25-E3A0733CA097}" destId="{9905E8B9-28A8-4D42-A3B6-632FD11B2867}" srcOrd="3" destOrd="0" presId="urn:microsoft.com/office/officeart/2011/layout/HexagonRadial"/>
    <dgm:cxn modelId="{D42365F3-6560-49BD-B81D-D792A752C4F0}" type="presParOf" srcId="{9905E8B9-28A8-4D42-A3B6-632FD11B2867}" destId="{A08CA439-F9F8-4E1E-8C4B-18046D5E6021}" srcOrd="0" destOrd="0" presId="urn:microsoft.com/office/officeart/2011/layout/HexagonRadial"/>
    <dgm:cxn modelId="{79F26D17-BB0E-4A9C-B6CE-642F9A5EDF56}" type="presParOf" srcId="{C8CB777F-7EB9-41D0-8E25-E3A0733CA097}" destId="{5529C174-99E5-4897-B080-B2B2C14FA038}" srcOrd="4" destOrd="0" presId="urn:microsoft.com/office/officeart/2011/layout/HexagonRadial"/>
    <dgm:cxn modelId="{8E545586-9986-4B84-8AE8-9F8225A1BD4D}" type="presParOf" srcId="{C8CB777F-7EB9-41D0-8E25-E3A0733CA097}" destId="{BD9979F5-C98F-46EE-B4A4-ACEF16AF5047}" srcOrd="5" destOrd="0" presId="urn:microsoft.com/office/officeart/2011/layout/HexagonRadial"/>
    <dgm:cxn modelId="{2720815C-838F-4D60-8567-8535C43763F0}" type="presParOf" srcId="{BD9979F5-C98F-46EE-B4A4-ACEF16AF5047}" destId="{EFA8AE32-F889-462D-9B3E-101E8CB7DA29}" srcOrd="0" destOrd="0" presId="urn:microsoft.com/office/officeart/2011/layout/HexagonRadial"/>
    <dgm:cxn modelId="{E0733B98-BBA2-4B65-B551-74914196F098}" type="presParOf" srcId="{C8CB777F-7EB9-41D0-8E25-E3A0733CA097}" destId="{C877D217-89F1-4013-A132-B623E35A9257}" srcOrd="6" destOrd="0" presId="urn:microsoft.com/office/officeart/2011/layout/HexagonRadial"/>
    <dgm:cxn modelId="{50990DD0-C38C-4E12-8C08-800A31284AAD}" type="presParOf" srcId="{C8CB777F-7EB9-41D0-8E25-E3A0733CA097}" destId="{ACBDA8A2-EC1E-4978-9246-89BC35A2279C}" srcOrd="7" destOrd="0" presId="urn:microsoft.com/office/officeart/2011/layout/HexagonRadial"/>
    <dgm:cxn modelId="{12A9D8D9-63DA-4C6B-BE28-C313160A4556}" type="presParOf" srcId="{ACBDA8A2-EC1E-4978-9246-89BC35A2279C}" destId="{AA429F98-6B08-415A-9579-B14ADA260E6A}" srcOrd="0" destOrd="0" presId="urn:microsoft.com/office/officeart/2011/layout/HexagonRadial"/>
    <dgm:cxn modelId="{04C922CE-98F8-4204-8808-665102FCDD2C}" type="presParOf" srcId="{C8CB777F-7EB9-41D0-8E25-E3A0733CA097}" destId="{075E17F4-9CCD-4512-85DD-2A76C7544736}" srcOrd="8" destOrd="0" presId="urn:microsoft.com/office/officeart/2011/layout/HexagonRadial"/>
    <dgm:cxn modelId="{472EEF65-B570-4C80-8DE1-3739F27084D2}" type="presParOf" srcId="{C8CB777F-7EB9-41D0-8E25-E3A0733CA097}" destId="{598B1A5E-873B-4960-8BEB-51F2B1DF03EE}" srcOrd="9" destOrd="0" presId="urn:microsoft.com/office/officeart/2011/layout/HexagonRadial"/>
    <dgm:cxn modelId="{C81C71AB-B338-4610-B225-A7742DC82070}" type="presParOf" srcId="{598B1A5E-873B-4960-8BEB-51F2B1DF03EE}" destId="{B0748C46-D041-4511-ABF6-A14077499FE6}" srcOrd="0" destOrd="0" presId="urn:microsoft.com/office/officeart/2011/layout/HexagonRadial"/>
    <dgm:cxn modelId="{FCC98A00-5020-497F-BE94-39668CDB1844}" type="presParOf" srcId="{C8CB777F-7EB9-41D0-8E25-E3A0733CA097}" destId="{F1166269-175B-4286-97E7-B35D981BB7C0}" srcOrd="10" destOrd="0" presId="urn:microsoft.com/office/officeart/2011/layout/HexagonRadial"/>
    <dgm:cxn modelId="{0ADCF6B2-A95D-4E25-B1C7-F256A5CBC8AE}" type="presParOf" srcId="{C8CB777F-7EB9-41D0-8E25-E3A0733CA097}" destId="{BE3F85EA-770D-4B64-BA6D-71BD67CB6032}" srcOrd="11" destOrd="0" presId="urn:microsoft.com/office/officeart/2011/layout/HexagonRadial"/>
    <dgm:cxn modelId="{AD746A7F-D3A1-45AD-A09E-65E0F20C6208}" type="presParOf" srcId="{BE3F85EA-770D-4B64-BA6D-71BD67CB6032}" destId="{E148FD8D-F10D-4E9B-88E4-9E8A4E683134}" srcOrd="0" destOrd="0" presId="urn:microsoft.com/office/officeart/2011/layout/HexagonRadial"/>
    <dgm:cxn modelId="{1C6B41A6-BEFB-4329-9C8B-5D8348C95597}" type="presParOf" srcId="{C8CB777F-7EB9-41D0-8E25-E3A0733CA097}" destId="{892DDE23-8A01-490C-86F5-A0AC1D682272}"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A888E49-158A-4C5F-A5AC-221D3524DAFD}" type="doc">
      <dgm:prSet loTypeId="urn:microsoft.com/office/officeart/2005/8/layout/process5" loCatId="process" qsTypeId="urn:microsoft.com/office/officeart/2005/8/quickstyle/3d1" qsCatId="3D" csTypeId="urn:microsoft.com/office/officeart/2005/8/colors/colorful1" csCatId="colorful" phldr="1"/>
      <dgm:spPr/>
    </dgm:pt>
    <dgm:pt modelId="{949B32B7-D5CE-4BC6-BF1C-DA0DC1AA5D1E}">
      <dgm:prSet phldrT="[Texto]" custT="1"/>
      <dgm:spPr/>
      <dgm:t>
        <a:bodyPr/>
        <a:lstStyle/>
        <a:p>
          <a:r>
            <a:rPr lang="es-MX" sz="2000" noProof="0" dirty="0" smtClean="0"/>
            <a:t>El armamento</a:t>
          </a:r>
          <a:endParaRPr lang="es-MX" sz="2000" noProof="0" dirty="0"/>
        </a:p>
      </dgm:t>
    </dgm:pt>
    <dgm:pt modelId="{0C57E70A-6258-4828-991A-6E8E09A5F528}" type="parTrans" cxnId="{B9F9AD84-FE50-4F84-B509-6A06BD8C6E51}">
      <dgm:prSet/>
      <dgm:spPr/>
      <dgm:t>
        <a:bodyPr/>
        <a:lstStyle/>
        <a:p>
          <a:endParaRPr lang="en-US"/>
        </a:p>
      </dgm:t>
    </dgm:pt>
    <dgm:pt modelId="{AE979D79-27D6-4883-A385-B3EDA89266DF}" type="sibTrans" cxnId="{B9F9AD84-FE50-4F84-B509-6A06BD8C6E51}">
      <dgm:prSet/>
      <dgm:spPr/>
      <dgm:t>
        <a:bodyPr/>
        <a:lstStyle/>
        <a:p>
          <a:endParaRPr lang="en-US" dirty="0"/>
        </a:p>
      </dgm:t>
    </dgm:pt>
    <dgm:pt modelId="{2D9D326E-3D6E-499C-BABE-D03A714FA32E}">
      <dgm:prSet phldrT="[Texto]" custT="1"/>
      <dgm:spPr/>
      <dgm:t>
        <a:bodyPr/>
        <a:lstStyle/>
        <a:p>
          <a:r>
            <a:rPr lang="es-MX" sz="2000" noProof="0" dirty="0" smtClean="0"/>
            <a:t>La ciudad en sí ha sido arma militar y escudo, o blindaje, colectivo.</a:t>
          </a:r>
          <a:endParaRPr lang="es-MX" sz="2000" noProof="0" dirty="0"/>
        </a:p>
      </dgm:t>
    </dgm:pt>
    <dgm:pt modelId="{4C151320-3FD5-4112-B4CB-EA83B919DC8D}" type="parTrans" cxnId="{9CDA59D7-B3F7-4E6B-81B2-B3D31B784B7D}">
      <dgm:prSet/>
      <dgm:spPr/>
      <dgm:t>
        <a:bodyPr/>
        <a:lstStyle/>
        <a:p>
          <a:endParaRPr lang="en-US"/>
        </a:p>
      </dgm:t>
    </dgm:pt>
    <dgm:pt modelId="{635D639E-C8D8-43E5-8B8A-E5FC87F25C9A}" type="sibTrans" cxnId="{9CDA59D7-B3F7-4E6B-81B2-B3D31B784B7D}">
      <dgm:prSet/>
      <dgm:spPr/>
      <dgm:t>
        <a:bodyPr/>
        <a:lstStyle/>
        <a:p>
          <a:endParaRPr lang="en-US" dirty="0"/>
        </a:p>
      </dgm:t>
    </dgm:pt>
    <dgm:pt modelId="{119BBE42-7BDA-4667-A5D2-1FF5A979C462}">
      <dgm:prSet phldrT="[Texto]" custT="1"/>
      <dgm:spPr/>
      <dgm:t>
        <a:bodyPr/>
        <a:lstStyle/>
        <a:p>
          <a:r>
            <a:rPr lang="es-MX" sz="2000" noProof="0" dirty="0" smtClean="0"/>
            <a:t>Guerra fría 1964</a:t>
          </a:r>
          <a:br>
            <a:rPr lang="es-MX" sz="2000" noProof="0" dirty="0" smtClean="0"/>
          </a:br>
          <a:r>
            <a:rPr lang="es-MX" sz="2000" noProof="0" dirty="0" smtClean="0"/>
            <a:t>tecnologías de la información</a:t>
          </a:r>
          <a:endParaRPr lang="es-MX" sz="2000" noProof="0" dirty="0"/>
        </a:p>
      </dgm:t>
    </dgm:pt>
    <dgm:pt modelId="{F4F8FD08-8F80-4427-8064-B8EC90E84584}" type="parTrans" cxnId="{C24A3BD1-6830-4E42-8232-121D7D19B9A9}">
      <dgm:prSet/>
      <dgm:spPr/>
      <dgm:t>
        <a:bodyPr/>
        <a:lstStyle/>
        <a:p>
          <a:endParaRPr lang="en-US"/>
        </a:p>
      </dgm:t>
    </dgm:pt>
    <dgm:pt modelId="{DBAF180E-9481-4AEC-A1C3-AA95C108ABBA}" type="sibTrans" cxnId="{C24A3BD1-6830-4E42-8232-121D7D19B9A9}">
      <dgm:prSet/>
      <dgm:spPr/>
      <dgm:t>
        <a:bodyPr/>
        <a:lstStyle/>
        <a:p>
          <a:endParaRPr lang="en-US" dirty="0"/>
        </a:p>
      </dgm:t>
    </dgm:pt>
    <dgm:pt modelId="{464D8309-6859-48D6-A640-5E23BD1211F7}">
      <dgm:prSet custT="1"/>
      <dgm:spPr/>
      <dgm:t>
        <a:bodyPr/>
        <a:lstStyle/>
        <a:p>
          <a:r>
            <a:rPr lang="es-MX" sz="2000" noProof="0" dirty="0" smtClean="0"/>
            <a:t>información global e instantánea.</a:t>
          </a:r>
          <a:endParaRPr lang="es-MX" sz="2000" noProof="0" dirty="0"/>
        </a:p>
      </dgm:t>
    </dgm:pt>
    <dgm:pt modelId="{7ABC9D04-989A-4E8D-815A-5B3C157384E6}" type="parTrans" cxnId="{3B7BFA4F-AFD0-4ED8-B0E8-4ADB80BC6EB1}">
      <dgm:prSet/>
      <dgm:spPr/>
      <dgm:t>
        <a:bodyPr/>
        <a:lstStyle/>
        <a:p>
          <a:endParaRPr lang="en-US"/>
        </a:p>
      </dgm:t>
    </dgm:pt>
    <dgm:pt modelId="{60035A60-A4AD-412D-B9CA-402D29FEC6AE}" type="sibTrans" cxnId="{3B7BFA4F-AFD0-4ED8-B0E8-4ADB80BC6EB1}">
      <dgm:prSet/>
      <dgm:spPr/>
      <dgm:t>
        <a:bodyPr/>
        <a:lstStyle/>
        <a:p>
          <a:endParaRPr lang="en-US" dirty="0"/>
        </a:p>
      </dgm:t>
    </dgm:pt>
    <dgm:pt modelId="{8C2CAA95-C38E-40D4-BA1E-42FA4C49C127}">
      <dgm:prSet phldrT="[Texto]" custT="1"/>
      <dgm:spPr/>
      <dgm:t>
        <a:bodyPr/>
        <a:lstStyle/>
        <a:p>
          <a:r>
            <a:rPr lang="es-MX" sz="2000" noProof="0" dirty="0" smtClean="0"/>
            <a:t>El hombre cazador tuvo su etapa de recolección de alimentos ahora, en la edad eléctrica, el hombre realiza recolección de información y procesamiento de datos. </a:t>
          </a:r>
          <a:endParaRPr lang="es-MX" sz="2000" noProof="0" dirty="0"/>
        </a:p>
      </dgm:t>
    </dgm:pt>
    <dgm:pt modelId="{F21835DD-CD08-4A28-AAF4-1480A530744A}" type="parTrans" cxnId="{3399084D-A430-405E-85FE-001382DC0339}">
      <dgm:prSet/>
      <dgm:spPr/>
      <dgm:t>
        <a:bodyPr/>
        <a:lstStyle/>
        <a:p>
          <a:endParaRPr lang="en-US"/>
        </a:p>
      </dgm:t>
    </dgm:pt>
    <dgm:pt modelId="{98CBE924-081F-4A6F-AAB5-E09CEB42B18E}" type="sibTrans" cxnId="{3399084D-A430-405E-85FE-001382DC0339}">
      <dgm:prSet/>
      <dgm:spPr/>
      <dgm:t>
        <a:bodyPr/>
        <a:lstStyle/>
        <a:p>
          <a:endParaRPr lang="en-US" dirty="0"/>
        </a:p>
      </dgm:t>
    </dgm:pt>
    <dgm:pt modelId="{7AAD67A5-B98A-4D60-A1BE-D7A671FBF340}">
      <dgm:prSet phldrT="[Texto]" custT="1"/>
      <dgm:spPr/>
      <dgm:t>
        <a:bodyPr/>
        <a:lstStyle/>
        <a:p>
          <a:r>
            <a:rPr lang="es-MX" sz="2000" noProof="0" dirty="0" smtClean="0"/>
            <a:t>Es un proceso global, en el que no se le da mayor valor a la ciudad por lo tanto se puede modificar, y así la ciudad queda obsoleta. </a:t>
          </a:r>
          <a:endParaRPr lang="es-MX" sz="2000" noProof="0" dirty="0"/>
        </a:p>
      </dgm:t>
    </dgm:pt>
    <dgm:pt modelId="{BCDCFF46-6239-43AC-9CC5-CD980A93B7A8}" type="parTrans" cxnId="{2E2AF849-FEDF-4B5A-97A7-99CDE3916FAC}">
      <dgm:prSet/>
      <dgm:spPr/>
      <dgm:t>
        <a:bodyPr/>
        <a:lstStyle/>
        <a:p>
          <a:endParaRPr lang="en-US"/>
        </a:p>
      </dgm:t>
    </dgm:pt>
    <dgm:pt modelId="{4B1B577C-CE2D-4A96-A91E-825AFE9C34A7}" type="sibTrans" cxnId="{2E2AF849-FEDF-4B5A-97A7-99CDE3916FAC}">
      <dgm:prSet/>
      <dgm:spPr/>
      <dgm:t>
        <a:bodyPr/>
        <a:lstStyle/>
        <a:p>
          <a:endParaRPr lang="en-US"/>
        </a:p>
      </dgm:t>
    </dgm:pt>
    <dgm:pt modelId="{0603D9E9-77B9-495D-8A82-6D78E24FA137}" type="pres">
      <dgm:prSet presAssocID="{EA888E49-158A-4C5F-A5AC-221D3524DAFD}" presName="diagram" presStyleCnt="0">
        <dgm:presLayoutVars>
          <dgm:dir/>
          <dgm:resizeHandles val="exact"/>
        </dgm:presLayoutVars>
      </dgm:prSet>
      <dgm:spPr/>
    </dgm:pt>
    <dgm:pt modelId="{E29F9BA0-B268-4694-9468-7FF6AE40718E}" type="pres">
      <dgm:prSet presAssocID="{949B32B7-D5CE-4BC6-BF1C-DA0DC1AA5D1E}" presName="node" presStyleLbl="node1" presStyleIdx="0" presStyleCnt="6" custScaleX="152068">
        <dgm:presLayoutVars>
          <dgm:bulletEnabled val="1"/>
        </dgm:presLayoutVars>
      </dgm:prSet>
      <dgm:spPr/>
      <dgm:t>
        <a:bodyPr/>
        <a:lstStyle/>
        <a:p>
          <a:endParaRPr lang="es-MX"/>
        </a:p>
      </dgm:t>
    </dgm:pt>
    <dgm:pt modelId="{CEA01D18-51CE-4747-8687-32A19EE967A6}" type="pres">
      <dgm:prSet presAssocID="{AE979D79-27D6-4883-A385-B3EDA89266DF}" presName="sibTrans" presStyleLbl="sibTrans2D1" presStyleIdx="0" presStyleCnt="5"/>
      <dgm:spPr/>
      <dgm:t>
        <a:bodyPr/>
        <a:lstStyle/>
        <a:p>
          <a:endParaRPr lang="es-MX"/>
        </a:p>
      </dgm:t>
    </dgm:pt>
    <dgm:pt modelId="{04BA76B0-8ADF-4509-84D7-2AFFBBD50477}" type="pres">
      <dgm:prSet presAssocID="{AE979D79-27D6-4883-A385-B3EDA89266DF}" presName="connectorText" presStyleLbl="sibTrans2D1" presStyleIdx="0" presStyleCnt="5"/>
      <dgm:spPr/>
      <dgm:t>
        <a:bodyPr/>
        <a:lstStyle/>
        <a:p>
          <a:endParaRPr lang="es-MX"/>
        </a:p>
      </dgm:t>
    </dgm:pt>
    <dgm:pt modelId="{9F4D8309-60B0-4DA8-97AF-5222EA344C8F}" type="pres">
      <dgm:prSet presAssocID="{119BBE42-7BDA-4667-A5D2-1FF5A979C462}" presName="node" presStyleLbl="node1" presStyleIdx="1" presStyleCnt="6" custScaleX="152068">
        <dgm:presLayoutVars>
          <dgm:bulletEnabled val="1"/>
        </dgm:presLayoutVars>
      </dgm:prSet>
      <dgm:spPr/>
      <dgm:t>
        <a:bodyPr/>
        <a:lstStyle/>
        <a:p>
          <a:endParaRPr lang="es-MX"/>
        </a:p>
      </dgm:t>
    </dgm:pt>
    <dgm:pt modelId="{138CAFA3-D87F-4973-A1B6-2B71ED70D4D1}" type="pres">
      <dgm:prSet presAssocID="{DBAF180E-9481-4AEC-A1C3-AA95C108ABBA}" presName="sibTrans" presStyleLbl="sibTrans2D1" presStyleIdx="1" presStyleCnt="5"/>
      <dgm:spPr/>
      <dgm:t>
        <a:bodyPr/>
        <a:lstStyle/>
        <a:p>
          <a:endParaRPr lang="es-MX"/>
        </a:p>
      </dgm:t>
    </dgm:pt>
    <dgm:pt modelId="{18F0F82B-302D-4A58-8D46-E8BD103486AD}" type="pres">
      <dgm:prSet presAssocID="{DBAF180E-9481-4AEC-A1C3-AA95C108ABBA}" presName="connectorText" presStyleLbl="sibTrans2D1" presStyleIdx="1" presStyleCnt="5"/>
      <dgm:spPr/>
      <dgm:t>
        <a:bodyPr/>
        <a:lstStyle/>
        <a:p>
          <a:endParaRPr lang="es-MX"/>
        </a:p>
      </dgm:t>
    </dgm:pt>
    <dgm:pt modelId="{B960FCAA-54E8-4340-94BD-3B68788ACD5E}" type="pres">
      <dgm:prSet presAssocID="{464D8309-6859-48D6-A640-5E23BD1211F7}" presName="node" presStyleLbl="node1" presStyleIdx="2" presStyleCnt="6" custScaleX="152068">
        <dgm:presLayoutVars>
          <dgm:bulletEnabled val="1"/>
        </dgm:presLayoutVars>
      </dgm:prSet>
      <dgm:spPr/>
      <dgm:t>
        <a:bodyPr/>
        <a:lstStyle/>
        <a:p>
          <a:endParaRPr lang="es-MX"/>
        </a:p>
      </dgm:t>
    </dgm:pt>
    <dgm:pt modelId="{A2EB127C-ACA7-4C67-A29A-D75337C06B63}" type="pres">
      <dgm:prSet presAssocID="{60035A60-A4AD-412D-B9CA-402D29FEC6AE}" presName="sibTrans" presStyleLbl="sibTrans2D1" presStyleIdx="2" presStyleCnt="5"/>
      <dgm:spPr/>
      <dgm:t>
        <a:bodyPr/>
        <a:lstStyle/>
        <a:p>
          <a:endParaRPr lang="es-MX"/>
        </a:p>
      </dgm:t>
    </dgm:pt>
    <dgm:pt modelId="{0A04607D-A684-40FE-9378-BEAF47002EC4}" type="pres">
      <dgm:prSet presAssocID="{60035A60-A4AD-412D-B9CA-402D29FEC6AE}" presName="connectorText" presStyleLbl="sibTrans2D1" presStyleIdx="2" presStyleCnt="5"/>
      <dgm:spPr/>
      <dgm:t>
        <a:bodyPr/>
        <a:lstStyle/>
        <a:p>
          <a:endParaRPr lang="es-MX"/>
        </a:p>
      </dgm:t>
    </dgm:pt>
    <dgm:pt modelId="{D0289E61-23B6-47C5-955B-9E0679E4524C}" type="pres">
      <dgm:prSet presAssocID="{2D9D326E-3D6E-499C-BABE-D03A714FA32E}" presName="node" presStyleLbl="node1" presStyleIdx="3" presStyleCnt="6" custScaleX="152068">
        <dgm:presLayoutVars>
          <dgm:bulletEnabled val="1"/>
        </dgm:presLayoutVars>
      </dgm:prSet>
      <dgm:spPr/>
      <dgm:t>
        <a:bodyPr/>
        <a:lstStyle/>
        <a:p>
          <a:endParaRPr lang="es-MX"/>
        </a:p>
      </dgm:t>
    </dgm:pt>
    <dgm:pt modelId="{8AA59967-2CC0-4C79-B9DD-7944F4E2B389}" type="pres">
      <dgm:prSet presAssocID="{635D639E-C8D8-43E5-8B8A-E5FC87F25C9A}" presName="sibTrans" presStyleLbl="sibTrans2D1" presStyleIdx="3" presStyleCnt="5"/>
      <dgm:spPr/>
      <dgm:t>
        <a:bodyPr/>
        <a:lstStyle/>
        <a:p>
          <a:endParaRPr lang="es-MX"/>
        </a:p>
      </dgm:t>
    </dgm:pt>
    <dgm:pt modelId="{3DE4CF2A-848F-47C5-9F10-BBE742432BA0}" type="pres">
      <dgm:prSet presAssocID="{635D639E-C8D8-43E5-8B8A-E5FC87F25C9A}" presName="connectorText" presStyleLbl="sibTrans2D1" presStyleIdx="3" presStyleCnt="5"/>
      <dgm:spPr/>
      <dgm:t>
        <a:bodyPr/>
        <a:lstStyle/>
        <a:p>
          <a:endParaRPr lang="es-MX"/>
        </a:p>
      </dgm:t>
    </dgm:pt>
    <dgm:pt modelId="{7A531969-A0AF-49D7-9B74-B71115679771}" type="pres">
      <dgm:prSet presAssocID="{8C2CAA95-C38E-40D4-BA1E-42FA4C49C127}" presName="node" presStyleLbl="node1" presStyleIdx="4" presStyleCnt="6" custScaleX="160034" custLinFactNeighborX="-2342" custLinFactNeighborY="-1923">
        <dgm:presLayoutVars>
          <dgm:bulletEnabled val="1"/>
        </dgm:presLayoutVars>
      </dgm:prSet>
      <dgm:spPr/>
      <dgm:t>
        <a:bodyPr/>
        <a:lstStyle/>
        <a:p>
          <a:endParaRPr lang="es-MX"/>
        </a:p>
      </dgm:t>
    </dgm:pt>
    <dgm:pt modelId="{83E7ABB7-F120-4D97-9E0E-35A4FD09FDED}" type="pres">
      <dgm:prSet presAssocID="{98CBE924-081F-4A6F-AAB5-E09CEB42B18E}" presName="sibTrans" presStyleLbl="sibTrans2D1" presStyleIdx="4" presStyleCnt="5"/>
      <dgm:spPr/>
      <dgm:t>
        <a:bodyPr/>
        <a:lstStyle/>
        <a:p>
          <a:endParaRPr lang="es-MX"/>
        </a:p>
      </dgm:t>
    </dgm:pt>
    <dgm:pt modelId="{595DD3A3-1CD8-48CF-84F5-2A84E4A4563E}" type="pres">
      <dgm:prSet presAssocID="{98CBE924-081F-4A6F-AAB5-E09CEB42B18E}" presName="connectorText" presStyleLbl="sibTrans2D1" presStyleIdx="4" presStyleCnt="5"/>
      <dgm:spPr/>
      <dgm:t>
        <a:bodyPr/>
        <a:lstStyle/>
        <a:p>
          <a:endParaRPr lang="es-MX"/>
        </a:p>
      </dgm:t>
    </dgm:pt>
    <dgm:pt modelId="{577AB29A-8826-4A2A-A9F3-22E06C6AE8F0}" type="pres">
      <dgm:prSet presAssocID="{7AAD67A5-B98A-4D60-A1BE-D7A671FBF340}" presName="node" presStyleLbl="node1" presStyleIdx="5" presStyleCnt="6" custScaleX="152068">
        <dgm:presLayoutVars>
          <dgm:bulletEnabled val="1"/>
        </dgm:presLayoutVars>
      </dgm:prSet>
      <dgm:spPr/>
      <dgm:t>
        <a:bodyPr/>
        <a:lstStyle/>
        <a:p>
          <a:endParaRPr lang="es-MX"/>
        </a:p>
      </dgm:t>
    </dgm:pt>
  </dgm:ptLst>
  <dgm:cxnLst>
    <dgm:cxn modelId="{CA0E7244-F08E-4F18-9F35-4C83F52E3951}" type="presOf" srcId="{AE979D79-27D6-4883-A385-B3EDA89266DF}" destId="{04BA76B0-8ADF-4509-84D7-2AFFBBD50477}" srcOrd="1" destOrd="0" presId="urn:microsoft.com/office/officeart/2005/8/layout/process5"/>
    <dgm:cxn modelId="{6D03F4E6-E5B1-4646-BB6D-5E1B57C7978E}" type="presOf" srcId="{60035A60-A4AD-412D-B9CA-402D29FEC6AE}" destId="{0A04607D-A684-40FE-9378-BEAF47002EC4}" srcOrd="1" destOrd="0" presId="urn:microsoft.com/office/officeart/2005/8/layout/process5"/>
    <dgm:cxn modelId="{7B3AFE63-56CB-4C75-ABE2-F9D88D3305F4}" type="presOf" srcId="{EA888E49-158A-4C5F-A5AC-221D3524DAFD}" destId="{0603D9E9-77B9-495D-8A82-6D78E24FA137}" srcOrd="0" destOrd="0" presId="urn:microsoft.com/office/officeart/2005/8/layout/process5"/>
    <dgm:cxn modelId="{9F374094-3CE1-4AEB-8A16-AC710E4DC9B4}" type="presOf" srcId="{60035A60-A4AD-412D-B9CA-402D29FEC6AE}" destId="{A2EB127C-ACA7-4C67-A29A-D75337C06B63}" srcOrd="0" destOrd="0" presId="urn:microsoft.com/office/officeart/2005/8/layout/process5"/>
    <dgm:cxn modelId="{9CDA59D7-B3F7-4E6B-81B2-B3D31B784B7D}" srcId="{EA888E49-158A-4C5F-A5AC-221D3524DAFD}" destId="{2D9D326E-3D6E-499C-BABE-D03A714FA32E}" srcOrd="3" destOrd="0" parTransId="{4C151320-3FD5-4112-B4CB-EA83B919DC8D}" sibTransId="{635D639E-C8D8-43E5-8B8A-E5FC87F25C9A}"/>
    <dgm:cxn modelId="{6E652BB5-A6F2-4D91-BAE4-64E176795808}" type="presOf" srcId="{AE979D79-27D6-4883-A385-B3EDA89266DF}" destId="{CEA01D18-51CE-4747-8687-32A19EE967A6}" srcOrd="0" destOrd="0" presId="urn:microsoft.com/office/officeart/2005/8/layout/process5"/>
    <dgm:cxn modelId="{3399084D-A430-405E-85FE-001382DC0339}" srcId="{EA888E49-158A-4C5F-A5AC-221D3524DAFD}" destId="{8C2CAA95-C38E-40D4-BA1E-42FA4C49C127}" srcOrd="4" destOrd="0" parTransId="{F21835DD-CD08-4A28-AAF4-1480A530744A}" sibTransId="{98CBE924-081F-4A6F-AAB5-E09CEB42B18E}"/>
    <dgm:cxn modelId="{2EA2DE2A-7F2C-40A1-B3B6-04A71DC13520}" type="presOf" srcId="{7AAD67A5-B98A-4D60-A1BE-D7A671FBF340}" destId="{577AB29A-8826-4A2A-A9F3-22E06C6AE8F0}" srcOrd="0" destOrd="0" presId="urn:microsoft.com/office/officeart/2005/8/layout/process5"/>
    <dgm:cxn modelId="{B0EF865D-D941-418C-BABF-9286AA8D0C36}" type="presOf" srcId="{635D639E-C8D8-43E5-8B8A-E5FC87F25C9A}" destId="{3DE4CF2A-848F-47C5-9F10-BBE742432BA0}" srcOrd="1" destOrd="0" presId="urn:microsoft.com/office/officeart/2005/8/layout/process5"/>
    <dgm:cxn modelId="{40E2344A-3FFF-44C8-B490-ECCD1B40A44C}" type="presOf" srcId="{98CBE924-081F-4A6F-AAB5-E09CEB42B18E}" destId="{595DD3A3-1CD8-48CF-84F5-2A84E4A4563E}" srcOrd="1" destOrd="0" presId="urn:microsoft.com/office/officeart/2005/8/layout/process5"/>
    <dgm:cxn modelId="{72B88FB5-D265-4245-9D8F-E8A967FED53E}" type="presOf" srcId="{464D8309-6859-48D6-A640-5E23BD1211F7}" destId="{B960FCAA-54E8-4340-94BD-3B68788ACD5E}" srcOrd="0" destOrd="0" presId="urn:microsoft.com/office/officeart/2005/8/layout/process5"/>
    <dgm:cxn modelId="{2E2AF849-FEDF-4B5A-97A7-99CDE3916FAC}" srcId="{EA888E49-158A-4C5F-A5AC-221D3524DAFD}" destId="{7AAD67A5-B98A-4D60-A1BE-D7A671FBF340}" srcOrd="5" destOrd="0" parTransId="{BCDCFF46-6239-43AC-9CC5-CD980A93B7A8}" sibTransId="{4B1B577C-CE2D-4A96-A91E-825AFE9C34A7}"/>
    <dgm:cxn modelId="{6D1E7B75-C465-413D-ABB1-6C93A979370C}" type="presOf" srcId="{DBAF180E-9481-4AEC-A1C3-AA95C108ABBA}" destId="{138CAFA3-D87F-4973-A1B6-2B71ED70D4D1}" srcOrd="0" destOrd="0" presId="urn:microsoft.com/office/officeart/2005/8/layout/process5"/>
    <dgm:cxn modelId="{617DC890-CC6D-4C92-9DF4-95A8B9729CB3}" type="presOf" srcId="{949B32B7-D5CE-4BC6-BF1C-DA0DC1AA5D1E}" destId="{E29F9BA0-B268-4694-9468-7FF6AE40718E}" srcOrd="0" destOrd="0" presId="urn:microsoft.com/office/officeart/2005/8/layout/process5"/>
    <dgm:cxn modelId="{E578BF54-1BED-4D5F-8124-DCD7CFF63E34}" type="presOf" srcId="{2D9D326E-3D6E-499C-BABE-D03A714FA32E}" destId="{D0289E61-23B6-47C5-955B-9E0679E4524C}" srcOrd="0" destOrd="0" presId="urn:microsoft.com/office/officeart/2005/8/layout/process5"/>
    <dgm:cxn modelId="{C878790E-D3AB-47BB-9B7C-46392C16AF57}" type="presOf" srcId="{8C2CAA95-C38E-40D4-BA1E-42FA4C49C127}" destId="{7A531969-A0AF-49D7-9B74-B71115679771}" srcOrd="0" destOrd="0" presId="urn:microsoft.com/office/officeart/2005/8/layout/process5"/>
    <dgm:cxn modelId="{3B7BFA4F-AFD0-4ED8-B0E8-4ADB80BC6EB1}" srcId="{EA888E49-158A-4C5F-A5AC-221D3524DAFD}" destId="{464D8309-6859-48D6-A640-5E23BD1211F7}" srcOrd="2" destOrd="0" parTransId="{7ABC9D04-989A-4E8D-815A-5B3C157384E6}" sibTransId="{60035A60-A4AD-412D-B9CA-402D29FEC6AE}"/>
    <dgm:cxn modelId="{1C428351-75E9-4662-BF69-B203D9FEA0F3}" type="presOf" srcId="{DBAF180E-9481-4AEC-A1C3-AA95C108ABBA}" destId="{18F0F82B-302D-4A58-8D46-E8BD103486AD}" srcOrd="1" destOrd="0" presId="urn:microsoft.com/office/officeart/2005/8/layout/process5"/>
    <dgm:cxn modelId="{B9F9AD84-FE50-4F84-B509-6A06BD8C6E51}" srcId="{EA888E49-158A-4C5F-A5AC-221D3524DAFD}" destId="{949B32B7-D5CE-4BC6-BF1C-DA0DC1AA5D1E}" srcOrd="0" destOrd="0" parTransId="{0C57E70A-6258-4828-991A-6E8E09A5F528}" sibTransId="{AE979D79-27D6-4883-A385-B3EDA89266DF}"/>
    <dgm:cxn modelId="{D5B73CE0-8933-41AF-956C-276A319F5764}" type="presOf" srcId="{119BBE42-7BDA-4667-A5D2-1FF5A979C462}" destId="{9F4D8309-60B0-4DA8-97AF-5222EA344C8F}" srcOrd="0" destOrd="0" presId="urn:microsoft.com/office/officeart/2005/8/layout/process5"/>
    <dgm:cxn modelId="{CCE0F712-7973-40A3-8B3D-731AAD9E49A5}" type="presOf" srcId="{635D639E-C8D8-43E5-8B8A-E5FC87F25C9A}" destId="{8AA59967-2CC0-4C79-B9DD-7944F4E2B389}" srcOrd="0" destOrd="0" presId="urn:microsoft.com/office/officeart/2005/8/layout/process5"/>
    <dgm:cxn modelId="{93AC188E-8FD1-4822-9279-DED0166E0282}" type="presOf" srcId="{98CBE924-081F-4A6F-AAB5-E09CEB42B18E}" destId="{83E7ABB7-F120-4D97-9E0E-35A4FD09FDED}" srcOrd="0" destOrd="0" presId="urn:microsoft.com/office/officeart/2005/8/layout/process5"/>
    <dgm:cxn modelId="{C24A3BD1-6830-4E42-8232-121D7D19B9A9}" srcId="{EA888E49-158A-4C5F-A5AC-221D3524DAFD}" destId="{119BBE42-7BDA-4667-A5D2-1FF5A979C462}" srcOrd="1" destOrd="0" parTransId="{F4F8FD08-8F80-4427-8064-B8EC90E84584}" sibTransId="{DBAF180E-9481-4AEC-A1C3-AA95C108ABBA}"/>
    <dgm:cxn modelId="{8F7D984B-5989-4210-9B4C-2CA70EF70837}" type="presParOf" srcId="{0603D9E9-77B9-495D-8A82-6D78E24FA137}" destId="{E29F9BA0-B268-4694-9468-7FF6AE40718E}" srcOrd="0" destOrd="0" presId="urn:microsoft.com/office/officeart/2005/8/layout/process5"/>
    <dgm:cxn modelId="{3FED6C68-278B-441E-B7E4-E20BF7F5C4A7}" type="presParOf" srcId="{0603D9E9-77B9-495D-8A82-6D78E24FA137}" destId="{CEA01D18-51CE-4747-8687-32A19EE967A6}" srcOrd="1" destOrd="0" presId="urn:microsoft.com/office/officeart/2005/8/layout/process5"/>
    <dgm:cxn modelId="{FC9D5152-72A0-43B2-86A8-7A4C0A21CB38}" type="presParOf" srcId="{CEA01D18-51CE-4747-8687-32A19EE967A6}" destId="{04BA76B0-8ADF-4509-84D7-2AFFBBD50477}" srcOrd="0" destOrd="0" presId="urn:microsoft.com/office/officeart/2005/8/layout/process5"/>
    <dgm:cxn modelId="{2900D15D-FE44-404E-A920-EABBB13970AE}" type="presParOf" srcId="{0603D9E9-77B9-495D-8A82-6D78E24FA137}" destId="{9F4D8309-60B0-4DA8-97AF-5222EA344C8F}" srcOrd="2" destOrd="0" presId="urn:microsoft.com/office/officeart/2005/8/layout/process5"/>
    <dgm:cxn modelId="{FCB74E29-0898-47FC-A7CB-DE6890A74627}" type="presParOf" srcId="{0603D9E9-77B9-495D-8A82-6D78E24FA137}" destId="{138CAFA3-D87F-4973-A1B6-2B71ED70D4D1}" srcOrd="3" destOrd="0" presId="urn:microsoft.com/office/officeart/2005/8/layout/process5"/>
    <dgm:cxn modelId="{FDA22CD7-AAE1-462E-A6CF-BF333FF1C141}" type="presParOf" srcId="{138CAFA3-D87F-4973-A1B6-2B71ED70D4D1}" destId="{18F0F82B-302D-4A58-8D46-E8BD103486AD}" srcOrd="0" destOrd="0" presId="urn:microsoft.com/office/officeart/2005/8/layout/process5"/>
    <dgm:cxn modelId="{E3A206ED-D36D-42DE-9AB4-FFF86E17F307}" type="presParOf" srcId="{0603D9E9-77B9-495D-8A82-6D78E24FA137}" destId="{B960FCAA-54E8-4340-94BD-3B68788ACD5E}" srcOrd="4" destOrd="0" presId="urn:microsoft.com/office/officeart/2005/8/layout/process5"/>
    <dgm:cxn modelId="{7CFEDD3C-EB0B-4231-9536-8626D84FB64F}" type="presParOf" srcId="{0603D9E9-77B9-495D-8A82-6D78E24FA137}" destId="{A2EB127C-ACA7-4C67-A29A-D75337C06B63}" srcOrd="5" destOrd="0" presId="urn:microsoft.com/office/officeart/2005/8/layout/process5"/>
    <dgm:cxn modelId="{6D7DA13F-FBD5-4D45-9D91-C2DB25D73563}" type="presParOf" srcId="{A2EB127C-ACA7-4C67-A29A-D75337C06B63}" destId="{0A04607D-A684-40FE-9378-BEAF47002EC4}" srcOrd="0" destOrd="0" presId="urn:microsoft.com/office/officeart/2005/8/layout/process5"/>
    <dgm:cxn modelId="{8389D3F5-65FB-4794-B60B-6286A6143621}" type="presParOf" srcId="{0603D9E9-77B9-495D-8A82-6D78E24FA137}" destId="{D0289E61-23B6-47C5-955B-9E0679E4524C}" srcOrd="6" destOrd="0" presId="urn:microsoft.com/office/officeart/2005/8/layout/process5"/>
    <dgm:cxn modelId="{AF7CBC21-A07E-4A7A-8B5E-8ABFAA5D23A5}" type="presParOf" srcId="{0603D9E9-77B9-495D-8A82-6D78E24FA137}" destId="{8AA59967-2CC0-4C79-B9DD-7944F4E2B389}" srcOrd="7" destOrd="0" presId="urn:microsoft.com/office/officeart/2005/8/layout/process5"/>
    <dgm:cxn modelId="{64F74D7F-4260-4054-99E7-84F8966FBF62}" type="presParOf" srcId="{8AA59967-2CC0-4C79-B9DD-7944F4E2B389}" destId="{3DE4CF2A-848F-47C5-9F10-BBE742432BA0}" srcOrd="0" destOrd="0" presId="urn:microsoft.com/office/officeart/2005/8/layout/process5"/>
    <dgm:cxn modelId="{65132433-97A0-4EE8-92D7-C6C41612D16E}" type="presParOf" srcId="{0603D9E9-77B9-495D-8A82-6D78E24FA137}" destId="{7A531969-A0AF-49D7-9B74-B71115679771}" srcOrd="8" destOrd="0" presId="urn:microsoft.com/office/officeart/2005/8/layout/process5"/>
    <dgm:cxn modelId="{FEA45050-A4DF-45DE-BED2-5EC13D4C81BC}" type="presParOf" srcId="{0603D9E9-77B9-495D-8A82-6D78E24FA137}" destId="{83E7ABB7-F120-4D97-9E0E-35A4FD09FDED}" srcOrd="9" destOrd="0" presId="urn:microsoft.com/office/officeart/2005/8/layout/process5"/>
    <dgm:cxn modelId="{16AEA218-2788-4AF5-BF95-EE940B7B28F6}" type="presParOf" srcId="{83E7ABB7-F120-4D97-9E0E-35A4FD09FDED}" destId="{595DD3A3-1CD8-48CF-84F5-2A84E4A4563E}" srcOrd="0" destOrd="0" presId="urn:microsoft.com/office/officeart/2005/8/layout/process5"/>
    <dgm:cxn modelId="{EA3630A3-4541-4BA1-B82B-2F8F8B531E0E}" type="presParOf" srcId="{0603D9E9-77B9-495D-8A82-6D78E24FA137}" destId="{577AB29A-8826-4A2A-A9F3-22E06C6AE8F0}"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58E64CC-72BB-455A-B8C9-BA4A1C6CEFBF}" type="doc">
      <dgm:prSet loTypeId="urn:microsoft.com/office/officeart/2011/layout/ThemePictureAccent" loCatId="picture" qsTypeId="urn:microsoft.com/office/officeart/2005/8/quickstyle/3d1" qsCatId="3D" csTypeId="urn:microsoft.com/office/officeart/2005/8/colors/colorful2" csCatId="colorful" phldr="1"/>
      <dgm:spPr/>
      <dgm:t>
        <a:bodyPr/>
        <a:lstStyle/>
        <a:p>
          <a:endParaRPr lang="en-US"/>
        </a:p>
      </dgm:t>
    </dgm:pt>
    <dgm:pt modelId="{95B7FE88-56F3-4659-9D8D-18F26FC18B69}">
      <dgm:prSet phldrT="[Texto]"/>
      <dgm:spPr/>
      <dgm:t>
        <a:bodyPr/>
        <a:lstStyle/>
        <a:p>
          <a:r>
            <a:rPr lang="es-MX" b="1" noProof="0" dirty="0" smtClean="0">
              <a:solidFill>
                <a:schemeClr val="accent2">
                  <a:lumMod val="75000"/>
                </a:schemeClr>
              </a:solidFill>
            </a:rPr>
            <a:t>La automatización</a:t>
          </a:r>
          <a:br>
            <a:rPr lang="es-MX" b="1" noProof="0" dirty="0" smtClean="0">
              <a:solidFill>
                <a:schemeClr val="accent2">
                  <a:lumMod val="75000"/>
                </a:schemeClr>
              </a:solidFill>
            </a:rPr>
          </a:br>
          <a:r>
            <a:rPr lang="es-MX" b="1" noProof="0" dirty="0" smtClean="0">
              <a:solidFill>
                <a:schemeClr val="accent2">
                  <a:lumMod val="75000"/>
                </a:schemeClr>
              </a:solidFill>
            </a:rPr>
            <a:t>“Aprender a vivir”</a:t>
          </a:r>
          <a:endParaRPr lang="es-MX" b="1" noProof="0" dirty="0">
            <a:solidFill>
              <a:schemeClr val="accent2">
                <a:lumMod val="75000"/>
              </a:schemeClr>
            </a:solidFill>
          </a:endParaRPr>
        </a:p>
      </dgm:t>
    </dgm:pt>
    <dgm:pt modelId="{9F51FE7F-F1DA-45C3-ACA0-65BAF6D44779}" type="parTrans" cxnId="{0C519D69-51E2-431C-A64A-23D7902F352D}">
      <dgm:prSet/>
      <dgm:spPr/>
      <dgm:t>
        <a:bodyPr/>
        <a:lstStyle/>
        <a:p>
          <a:endParaRPr lang="en-US"/>
        </a:p>
      </dgm:t>
    </dgm:pt>
    <dgm:pt modelId="{EBE60921-6005-489F-B501-7F9DD027F4CD}" type="sibTrans" cxnId="{0C519D69-51E2-431C-A64A-23D7902F352D}">
      <dgm:prSet/>
      <dgm:spPr/>
      <dgm:t>
        <a:bodyPr/>
        <a:lstStyle/>
        <a:p>
          <a:endParaRPr lang="en-US"/>
        </a:p>
      </dgm:t>
    </dgm:pt>
    <dgm:pt modelId="{8330F40D-31F6-405F-BCE2-F75A8BC60A65}">
      <dgm:prSet phldrT="[Texto]"/>
      <dgm:spPr/>
      <dgm:t>
        <a:bodyPr/>
        <a:lstStyle/>
        <a:p>
          <a:r>
            <a:rPr lang="es-MX" b="1" noProof="0" dirty="0" smtClean="0">
              <a:solidFill>
                <a:schemeClr val="accent2">
                  <a:lumMod val="75000"/>
                </a:schemeClr>
              </a:solidFill>
            </a:rPr>
            <a:t>La automatización es información</a:t>
          </a:r>
          <a:endParaRPr lang="es-MX" b="1" noProof="0" dirty="0">
            <a:solidFill>
              <a:schemeClr val="accent2">
                <a:lumMod val="75000"/>
              </a:schemeClr>
            </a:solidFill>
          </a:endParaRPr>
        </a:p>
      </dgm:t>
    </dgm:pt>
    <dgm:pt modelId="{C0DBDA8E-E1D8-46D3-8AED-9B663AB7C24C}" type="parTrans" cxnId="{3B7056F3-BB27-4FD3-BC8B-509B416CE21E}">
      <dgm:prSet/>
      <dgm:spPr/>
      <dgm:t>
        <a:bodyPr/>
        <a:lstStyle/>
        <a:p>
          <a:endParaRPr lang="en-US"/>
        </a:p>
      </dgm:t>
    </dgm:pt>
    <dgm:pt modelId="{4DB851F4-9D88-4B40-BA86-977ADA09F1B2}" type="sibTrans" cxnId="{3B7056F3-BB27-4FD3-BC8B-509B416CE21E}">
      <dgm:prSet/>
      <dgm:spPr/>
      <dgm:t>
        <a:bodyPr/>
        <a:lstStyle/>
        <a:p>
          <a:endParaRPr lang="en-US"/>
        </a:p>
      </dgm:t>
    </dgm:pt>
    <dgm:pt modelId="{A932FDF5-59F7-49FD-A5F9-D064DAF498A8}">
      <dgm:prSet phldrT="[Texto]" custT="1"/>
      <dgm:spPr/>
      <dgm:t>
        <a:bodyPr/>
        <a:lstStyle/>
        <a:p>
          <a:pPr algn="ctr"/>
          <a:r>
            <a:rPr lang="es-MX" sz="2000" b="1" noProof="0" dirty="0" smtClean="0">
              <a:solidFill>
                <a:schemeClr val="accent2">
                  <a:lumMod val="75000"/>
                </a:schemeClr>
              </a:solidFill>
            </a:rPr>
            <a:t>Edad eléctrica es el establecimiento de una red global</a:t>
          </a:r>
          <a:endParaRPr lang="es-MX" sz="2000" b="1" noProof="0" dirty="0">
            <a:solidFill>
              <a:schemeClr val="accent2">
                <a:lumMod val="75000"/>
              </a:schemeClr>
            </a:solidFill>
          </a:endParaRPr>
        </a:p>
      </dgm:t>
    </dgm:pt>
    <dgm:pt modelId="{F3AEDF8F-3783-4801-8135-031B9260D684}" type="parTrans" cxnId="{67316CE6-499E-4585-BCB4-B80BE16B58D2}">
      <dgm:prSet/>
      <dgm:spPr/>
      <dgm:t>
        <a:bodyPr/>
        <a:lstStyle/>
        <a:p>
          <a:endParaRPr lang="en-US"/>
        </a:p>
      </dgm:t>
    </dgm:pt>
    <dgm:pt modelId="{9B628E99-C317-4806-A336-15BBB0085DB2}" type="sibTrans" cxnId="{67316CE6-499E-4585-BCB4-B80BE16B58D2}">
      <dgm:prSet/>
      <dgm:spPr/>
      <dgm:t>
        <a:bodyPr/>
        <a:lstStyle/>
        <a:p>
          <a:endParaRPr lang="en-US"/>
        </a:p>
      </dgm:t>
    </dgm:pt>
    <dgm:pt modelId="{802031DC-51AC-4FF8-B34C-21BE7D46F8DB}">
      <dgm:prSet phldrT="[Texto]" custT="1"/>
      <dgm:spPr/>
      <dgm:t>
        <a:bodyPr/>
        <a:lstStyle/>
        <a:p>
          <a:pPr algn="ctr"/>
          <a:r>
            <a:rPr lang="es-MX" sz="2400" b="1" noProof="0" dirty="0" smtClean="0">
              <a:solidFill>
                <a:schemeClr val="accent2">
                  <a:lumMod val="75000"/>
                </a:schemeClr>
              </a:solidFill>
            </a:rPr>
            <a:t>La automatización hace necesaria la educación en humanidades</a:t>
          </a:r>
          <a:r>
            <a:rPr lang="es-MX" sz="1100" b="1" noProof="0" dirty="0" smtClean="0"/>
            <a:t>.</a:t>
          </a:r>
          <a:endParaRPr lang="es-MX" sz="1100" b="1" noProof="0" dirty="0"/>
        </a:p>
      </dgm:t>
    </dgm:pt>
    <dgm:pt modelId="{C1110BD7-9724-43CC-8B43-7C2A23AE18AD}" type="parTrans" cxnId="{BF171696-6883-4B87-8E2D-2C45445EDE68}">
      <dgm:prSet/>
      <dgm:spPr/>
      <dgm:t>
        <a:bodyPr/>
        <a:lstStyle/>
        <a:p>
          <a:endParaRPr lang="en-US"/>
        </a:p>
      </dgm:t>
    </dgm:pt>
    <dgm:pt modelId="{8431BCD5-CE78-4785-B8D3-769ACAC3D341}" type="sibTrans" cxnId="{BF171696-6883-4B87-8E2D-2C45445EDE68}">
      <dgm:prSet/>
      <dgm:spPr/>
      <dgm:t>
        <a:bodyPr/>
        <a:lstStyle/>
        <a:p>
          <a:endParaRPr lang="en-US"/>
        </a:p>
      </dgm:t>
    </dgm:pt>
    <dgm:pt modelId="{48011520-25E2-41ED-87F8-934C88ED7008}">
      <dgm:prSet phldrT="[Texto]" custT="1"/>
      <dgm:spPr/>
      <dgm:t>
        <a:bodyPr/>
        <a:lstStyle/>
        <a:p>
          <a:pPr algn="ctr"/>
          <a:r>
            <a:rPr lang="es-MX" sz="2400" b="1" noProof="0" dirty="0" smtClean="0">
              <a:solidFill>
                <a:schemeClr val="accent2">
                  <a:lumMod val="75000"/>
                </a:schemeClr>
              </a:solidFill>
            </a:rPr>
            <a:t>No significa desaparición de empleos y reaparición de funciones complejas</a:t>
          </a:r>
          <a:endParaRPr lang="es-MX" sz="2400" b="1" noProof="0" dirty="0">
            <a:solidFill>
              <a:schemeClr val="accent2">
                <a:lumMod val="75000"/>
              </a:schemeClr>
            </a:solidFill>
          </a:endParaRPr>
        </a:p>
      </dgm:t>
    </dgm:pt>
    <dgm:pt modelId="{D9E00E1E-7F0A-4C79-A0A9-E7628DECB566}" type="parTrans" cxnId="{165CD628-3269-4641-844C-EA3C8D4D7F0A}">
      <dgm:prSet/>
      <dgm:spPr/>
      <dgm:t>
        <a:bodyPr/>
        <a:lstStyle/>
        <a:p>
          <a:endParaRPr lang="en-US"/>
        </a:p>
      </dgm:t>
    </dgm:pt>
    <dgm:pt modelId="{916A34AF-6288-45B8-97EB-411E04812688}" type="sibTrans" cxnId="{165CD628-3269-4641-844C-EA3C8D4D7F0A}">
      <dgm:prSet/>
      <dgm:spPr/>
      <dgm:t>
        <a:bodyPr/>
        <a:lstStyle/>
        <a:p>
          <a:endParaRPr lang="en-US"/>
        </a:p>
      </dgm:t>
    </dgm:pt>
    <dgm:pt modelId="{C655919C-064E-413D-80FF-D59C752B4060}">
      <dgm:prSet phldrT="[Texto]" custT="1"/>
      <dgm:spPr/>
      <dgm:t>
        <a:bodyPr/>
        <a:lstStyle/>
        <a:p>
          <a:pPr algn="ctr"/>
          <a:r>
            <a:rPr lang="es-MX" sz="2000" b="1" noProof="0" dirty="0" smtClean="0">
              <a:solidFill>
                <a:schemeClr val="accent2">
                  <a:lumMod val="75000"/>
                </a:schemeClr>
              </a:solidFill>
            </a:rPr>
            <a:t>Pánico a la automatización</a:t>
          </a:r>
          <a:endParaRPr lang="es-MX" sz="2000" b="1" noProof="0" dirty="0">
            <a:solidFill>
              <a:schemeClr val="accent2">
                <a:lumMod val="75000"/>
              </a:schemeClr>
            </a:solidFill>
          </a:endParaRPr>
        </a:p>
      </dgm:t>
    </dgm:pt>
    <dgm:pt modelId="{3FCA3496-FAD7-4086-A55A-9C47D87BA423}" type="sibTrans" cxnId="{18FC1582-1BAB-45E3-95EF-3B2D015FC209}">
      <dgm:prSet/>
      <dgm:spPr/>
      <dgm:t>
        <a:bodyPr/>
        <a:lstStyle/>
        <a:p>
          <a:endParaRPr lang="en-US"/>
        </a:p>
      </dgm:t>
    </dgm:pt>
    <dgm:pt modelId="{BF73604D-B507-49CE-BC10-7DA5CBD309C0}" type="parTrans" cxnId="{18FC1582-1BAB-45E3-95EF-3B2D015FC209}">
      <dgm:prSet/>
      <dgm:spPr/>
      <dgm:t>
        <a:bodyPr/>
        <a:lstStyle/>
        <a:p>
          <a:endParaRPr lang="en-US"/>
        </a:p>
      </dgm:t>
    </dgm:pt>
    <dgm:pt modelId="{86BEFC5E-806F-4F77-8882-E89847AC8A8E}" type="pres">
      <dgm:prSet presAssocID="{B58E64CC-72BB-455A-B8C9-BA4A1C6CEFBF}" presName="Name0" presStyleCnt="0">
        <dgm:presLayoutVars>
          <dgm:chMax val="6"/>
          <dgm:chPref val="6"/>
          <dgm:dir/>
        </dgm:presLayoutVars>
      </dgm:prSet>
      <dgm:spPr/>
      <dgm:t>
        <a:bodyPr/>
        <a:lstStyle/>
        <a:p>
          <a:endParaRPr lang="es-MX"/>
        </a:p>
      </dgm:t>
    </dgm:pt>
    <dgm:pt modelId="{20448167-FCF1-4A4F-BB66-88EC64E920C3}" type="pres">
      <dgm:prSet presAssocID="{95B7FE88-56F3-4659-9D8D-18F26FC18B69}" presName="Image1" presStyleCnt="0"/>
      <dgm:spPr/>
    </dgm:pt>
    <dgm:pt modelId="{75EAF30B-FA64-419C-B131-9880FE02F58E}" type="pres">
      <dgm:prSet presAssocID="{95B7FE88-56F3-4659-9D8D-18F26FC18B69}" presName="Image" presStyleLbl="alignImgPlace1" presStyleIdx="0" presStyleCnt="6" custScaleX="48002" custLinFactNeighborX="-19723" custLinFactNeighborY="1895"/>
      <dgm:spPr>
        <a:blipFill rotWithShape="1">
          <a:blip xmlns:r="http://schemas.openxmlformats.org/officeDocument/2006/relationships" r:embed="rId1"/>
          <a:stretch>
            <a:fillRect/>
          </a:stretch>
        </a:blipFill>
      </dgm:spPr>
    </dgm:pt>
    <dgm:pt modelId="{689684D3-3E51-4E34-AD15-B0F77BA2FD03}" type="pres">
      <dgm:prSet presAssocID="{95B7FE88-56F3-4659-9D8D-18F26FC18B69}" presName="Accent1" presStyleCnt="0"/>
      <dgm:spPr/>
    </dgm:pt>
    <dgm:pt modelId="{DFB29124-9884-4EB4-A313-7D269A218543}" type="pres">
      <dgm:prSet presAssocID="{95B7FE88-56F3-4659-9D8D-18F26FC18B69}" presName="Accent" presStyleLbl="parChTrans1D1" presStyleIdx="0" presStyleCnt="6"/>
      <dgm:spPr/>
    </dgm:pt>
    <dgm:pt modelId="{376DD713-63EF-437A-8A6C-372DDF766EBA}" type="pres">
      <dgm:prSet presAssocID="{95B7FE88-56F3-4659-9D8D-18F26FC18B69}" presName="Text1" presStyleLbl="alignImgPlace1" presStyleIdx="0" presStyleCnt="6">
        <dgm:presLayoutVars>
          <dgm:chMax val="0"/>
          <dgm:chPref val="0"/>
          <dgm:bulletEnabled val="1"/>
        </dgm:presLayoutVars>
      </dgm:prSet>
      <dgm:spPr/>
      <dgm:t>
        <a:bodyPr/>
        <a:lstStyle/>
        <a:p>
          <a:endParaRPr lang="en-US"/>
        </a:p>
      </dgm:t>
    </dgm:pt>
    <dgm:pt modelId="{793A2DDF-001A-4652-A923-46A9CB883FF5}" type="pres">
      <dgm:prSet presAssocID="{48011520-25E2-41ED-87F8-934C88ED7008}" presName="Image2" presStyleCnt="0"/>
      <dgm:spPr/>
    </dgm:pt>
    <dgm:pt modelId="{0DB36996-43D0-4FAA-BB70-365C2E29B987}" type="pres">
      <dgm:prSet presAssocID="{48011520-25E2-41ED-87F8-934C88ED7008}" presName="Image" presStyleLbl="alignImgPlace1" presStyleIdx="1" presStyleCnt="6" custScaleX="204109" custLinFactNeighborX="0" custLinFactNeighborY="11739"/>
      <dgm:spPr/>
    </dgm:pt>
    <dgm:pt modelId="{33CE9D9C-58CB-41B6-8A8B-C52B8F7E1083}" type="pres">
      <dgm:prSet presAssocID="{48011520-25E2-41ED-87F8-934C88ED7008}" presName="Accent2" presStyleCnt="0"/>
      <dgm:spPr/>
    </dgm:pt>
    <dgm:pt modelId="{DECF75B3-385D-4B35-AE78-3D8DF1B5DCE3}" type="pres">
      <dgm:prSet presAssocID="{48011520-25E2-41ED-87F8-934C88ED7008}" presName="Accent" presStyleLbl="parChTrans1D1" presStyleIdx="1" presStyleCnt="6" custScaleX="242485" custLinFactNeighborX="0" custLinFactNeighborY="15818"/>
      <dgm:spPr/>
    </dgm:pt>
    <dgm:pt modelId="{C05A2420-8FE1-43DE-992A-81CC6B1219B0}" type="pres">
      <dgm:prSet presAssocID="{48011520-25E2-41ED-87F8-934C88ED7008}" presName="Text2" presStyleLbl="alignImgPlace1" presStyleIdx="1" presStyleCnt="6" custScaleX="232692">
        <dgm:presLayoutVars>
          <dgm:chMax val="0"/>
          <dgm:chPref val="0"/>
          <dgm:bulletEnabled val="1"/>
        </dgm:presLayoutVars>
      </dgm:prSet>
      <dgm:spPr/>
      <dgm:t>
        <a:bodyPr/>
        <a:lstStyle/>
        <a:p>
          <a:endParaRPr lang="en-US"/>
        </a:p>
      </dgm:t>
    </dgm:pt>
    <dgm:pt modelId="{0B907556-38BD-42DD-90F7-4A92B98487A7}" type="pres">
      <dgm:prSet presAssocID="{8330F40D-31F6-405F-BCE2-F75A8BC60A65}" presName="Image3" presStyleCnt="0"/>
      <dgm:spPr/>
    </dgm:pt>
    <dgm:pt modelId="{A04F779B-BDCA-4FDD-A417-90FD0E2EA905}" type="pres">
      <dgm:prSet presAssocID="{8330F40D-31F6-405F-BCE2-F75A8BC60A65}" presName="Image" presStyleLbl="alignImgPlace1" presStyleIdx="2" presStyleCnt="6"/>
      <dgm:spPr/>
    </dgm:pt>
    <dgm:pt modelId="{3ED55D4C-FF39-42E6-89F9-F8805A20077F}" type="pres">
      <dgm:prSet presAssocID="{8330F40D-31F6-405F-BCE2-F75A8BC60A65}" presName="Accent3" presStyleCnt="0"/>
      <dgm:spPr/>
    </dgm:pt>
    <dgm:pt modelId="{A9F57BE8-BB2B-4F1A-8CD8-A43D9022775D}" type="pres">
      <dgm:prSet presAssocID="{8330F40D-31F6-405F-BCE2-F75A8BC60A65}" presName="Accent" presStyleLbl="parChTrans1D1" presStyleIdx="2" presStyleCnt="6"/>
      <dgm:spPr/>
    </dgm:pt>
    <dgm:pt modelId="{52356D78-EBDF-4008-8CC0-BAE4871D8142}" type="pres">
      <dgm:prSet presAssocID="{8330F40D-31F6-405F-BCE2-F75A8BC60A65}" presName="Text3" presStyleLbl="alignImgPlace1" presStyleIdx="2" presStyleCnt="6" custScaleY="284767" custLinFactNeighborX="-1967" custLinFactNeighborY="-94029">
        <dgm:presLayoutVars>
          <dgm:chMax val="0"/>
          <dgm:chPref val="0"/>
          <dgm:bulletEnabled val="1"/>
        </dgm:presLayoutVars>
      </dgm:prSet>
      <dgm:spPr/>
      <dgm:t>
        <a:bodyPr/>
        <a:lstStyle/>
        <a:p>
          <a:endParaRPr lang="en-US"/>
        </a:p>
      </dgm:t>
    </dgm:pt>
    <dgm:pt modelId="{5AE88BAE-1222-4CB9-8530-B67A6D8A85EE}" type="pres">
      <dgm:prSet presAssocID="{C655919C-064E-413D-80FF-D59C752B4060}" presName="Image4" presStyleCnt="0"/>
      <dgm:spPr/>
    </dgm:pt>
    <dgm:pt modelId="{1245F221-4141-4231-93AB-6649FF999A1E}" type="pres">
      <dgm:prSet presAssocID="{C655919C-064E-413D-80FF-D59C752B4060}" presName="Image" presStyleLbl="alignImgPlace1" presStyleIdx="3" presStyleCnt="6" custScaleX="219739" custLinFactNeighborX="1757" custLinFactNeighborY="2366"/>
      <dgm:spPr/>
    </dgm:pt>
    <dgm:pt modelId="{7709AFA4-1EAA-4115-805B-81C0060410C8}" type="pres">
      <dgm:prSet presAssocID="{C655919C-064E-413D-80FF-D59C752B4060}" presName="Accent4" presStyleCnt="0"/>
      <dgm:spPr/>
    </dgm:pt>
    <dgm:pt modelId="{FFE750C1-D622-4FEA-A7F5-18F737C7AF9C}" type="pres">
      <dgm:prSet presAssocID="{C655919C-064E-413D-80FF-D59C752B4060}" presName="Accent" presStyleLbl="parChTrans1D1" presStyleIdx="3" presStyleCnt="6" custScaleX="223838"/>
      <dgm:spPr/>
    </dgm:pt>
    <dgm:pt modelId="{99210964-8B54-45D8-A2FF-C03F8A4B2D0A}" type="pres">
      <dgm:prSet presAssocID="{C655919C-064E-413D-80FF-D59C752B4060}" presName="Text4" presStyleLbl="alignImgPlace1" presStyleIdx="3" presStyleCnt="6" custScaleX="259283">
        <dgm:presLayoutVars>
          <dgm:chMax val="0"/>
          <dgm:chPref val="0"/>
          <dgm:bulletEnabled val="1"/>
        </dgm:presLayoutVars>
      </dgm:prSet>
      <dgm:spPr/>
      <dgm:t>
        <a:bodyPr/>
        <a:lstStyle/>
        <a:p>
          <a:endParaRPr lang="en-US"/>
        </a:p>
      </dgm:t>
    </dgm:pt>
    <dgm:pt modelId="{A37F5F59-8B4F-4AAE-8A51-5FFDA21E50BE}" type="pres">
      <dgm:prSet presAssocID="{A932FDF5-59F7-49FD-A5F9-D064DAF498A8}" presName="Image5" presStyleCnt="0"/>
      <dgm:spPr/>
    </dgm:pt>
    <dgm:pt modelId="{D1E3B32C-2F91-44BA-A600-4CB1D0C782DF}" type="pres">
      <dgm:prSet presAssocID="{A932FDF5-59F7-49FD-A5F9-D064DAF498A8}" presName="Image" presStyleLbl="alignImgPlace1" presStyleIdx="4" presStyleCnt="6" custScaleX="116533"/>
      <dgm:spPr/>
    </dgm:pt>
    <dgm:pt modelId="{D2A400F2-13A4-4942-9E57-3DD615C03D11}" type="pres">
      <dgm:prSet presAssocID="{A932FDF5-59F7-49FD-A5F9-D064DAF498A8}" presName="Accent5" presStyleCnt="0"/>
      <dgm:spPr/>
    </dgm:pt>
    <dgm:pt modelId="{C7F3EAD0-35BC-4075-B939-9096F2195A4D}" type="pres">
      <dgm:prSet presAssocID="{A932FDF5-59F7-49FD-A5F9-D064DAF498A8}" presName="Accent" presStyleLbl="parChTrans1D1" presStyleIdx="4" presStyleCnt="6" custScaleX="121073"/>
      <dgm:spPr/>
    </dgm:pt>
    <dgm:pt modelId="{C02F6DDE-3498-4949-A229-0143C7194A12}" type="pres">
      <dgm:prSet presAssocID="{A932FDF5-59F7-49FD-A5F9-D064DAF498A8}" presName="Text5" presStyleLbl="alignImgPlace1" presStyleIdx="4" presStyleCnt="6" custScaleX="117351" custScaleY="449820" custLinFactY="-74714" custLinFactNeighborX="-1516" custLinFactNeighborY="-100000">
        <dgm:presLayoutVars>
          <dgm:chMax val="0"/>
          <dgm:chPref val="0"/>
          <dgm:bulletEnabled val="1"/>
        </dgm:presLayoutVars>
      </dgm:prSet>
      <dgm:spPr/>
      <dgm:t>
        <a:bodyPr/>
        <a:lstStyle/>
        <a:p>
          <a:endParaRPr lang="en-US"/>
        </a:p>
      </dgm:t>
    </dgm:pt>
    <dgm:pt modelId="{47477F4D-9CF8-4A45-811D-5674546DE33F}" type="pres">
      <dgm:prSet presAssocID="{802031DC-51AC-4FF8-B34C-21BE7D46F8DB}" presName="Image6" presStyleCnt="0"/>
      <dgm:spPr/>
    </dgm:pt>
    <dgm:pt modelId="{7A06511E-0EAB-43B5-8DDE-B851D95EC378}" type="pres">
      <dgm:prSet presAssocID="{802031DC-51AC-4FF8-B34C-21BE7D46F8DB}" presName="Image" presStyleLbl="alignImgPlace1" presStyleIdx="5" presStyleCnt="6" custScaleX="187793" custScaleY="179059" custLinFactNeighborX="3455" custLinFactNeighborY="40517"/>
      <dgm:spPr/>
    </dgm:pt>
    <dgm:pt modelId="{D46B3B7C-A418-4164-9635-9692E99A629B}" type="pres">
      <dgm:prSet presAssocID="{802031DC-51AC-4FF8-B34C-21BE7D46F8DB}" presName="Accent6" presStyleCnt="0"/>
      <dgm:spPr/>
    </dgm:pt>
    <dgm:pt modelId="{DE2167F1-5A32-40C8-9BBF-E4200BE6D280}" type="pres">
      <dgm:prSet presAssocID="{802031DC-51AC-4FF8-B34C-21BE7D46F8DB}" presName="Accent" presStyleLbl="parChTrans1D1" presStyleIdx="5" presStyleCnt="6" custScaleX="185184" custScaleY="223506" custLinFactNeighborX="0" custLinFactNeighborY="50031"/>
      <dgm:spPr/>
    </dgm:pt>
    <dgm:pt modelId="{294FAA67-5362-4783-BBA8-2F566C028BE8}" type="pres">
      <dgm:prSet presAssocID="{802031DC-51AC-4FF8-B34C-21BE7D46F8DB}" presName="Text6" presStyleLbl="alignImgPlace1" presStyleIdx="5" presStyleCnt="6" custScaleX="177954" custScaleY="385833">
        <dgm:presLayoutVars>
          <dgm:chMax val="0"/>
          <dgm:chPref val="0"/>
          <dgm:bulletEnabled val="1"/>
        </dgm:presLayoutVars>
      </dgm:prSet>
      <dgm:spPr/>
      <dgm:t>
        <a:bodyPr/>
        <a:lstStyle/>
        <a:p>
          <a:endParaRPr lang="en-US"/>
        </a:p>
      </dgm:t>
    </dgm:pt>
  </dgm:ptLst>
  <dgm:cxnLst>
    <dgm:cxn modelId="{165CD628-3269-4641-844C-EA3C8D4D7F0A}" srcId="{B58E64CC-72BB-455A-B8C9-BA4A1C6CEFBF}" destId="{48011520-25E2-41ED-87F8-934C88ED7008}" srcOrd="1" destOrd="0" parTransId="{D9E00E1E-7F0A-4C79-A0A9-E7628DECB566}" sibTransId="{916A34AF-6288-45B8-97EB-411E04812688}"/>
    <dgm:cxn modelId="{3751715E-8DED-4E5F-BAFD-F80321E26420}" type="presOf" srcId="{A932FDF5-59F7-49FD-A5F9-D064DAF498A8}" destId="{C02F6DDE-3498-4949-A229-0143C7194A12}" srcOrd="0" destOrd="0" presId="urn:microsoft.com/office/officeart/2011/layout/ThemePictureAccent"/>
    <dgm:cxn modelId="{570EFB35-571F-4E78-9308-71E730CE8039}" type="presOf" srcId="{8330F40D-31F6-405F-BCE2-F75A8BC60A65}" destId="{52356D78-EBDF-4008-8CC0-BAE4871D8142}" srcOrd="0" destOrd="0" presId="urn:microsoft.com/office/officeart/2011/layout/ThemePictureAccent"/>
    <dgm:cxn modelId="{BF171696-6883-4B87-8E2D-2C45445EDE68}" srcId="{B58E64CC-72BB-455A-B8C9-BA4A1C6CEFBF}" destId="{802031DC-51AC-4FF8-B34C-21BE7D46F8DB}" srcOrd="5" destOrd="0" parTransId="{C1110BD7-9724-43CC-8B43-7C2A23AE18AD}" sibTransId="{8431BCD5-CE78-4785-B8D3-769ACAC3D341}"/>
    <dgm:cxn modelId="{3B7056F3-BB27-4FD3-BC8B-509B416CE21E}" srcId="{B58E64CC-72BB-455A-B8C9-BA4A1C6CEFBF}" destId="{8330F40D-31F6-405F-BCE2-F75A8BC60A65}" srcOrd="2" destOrd="0" parTransId="{C0DBDA8E-E1D8-46D3-8AED-9B663AB7C24C}" sibTransId="{4DB851F4-9D88-4B40-BA86-977ADA09F1B2}"/>
    <dgm:cxn modelId="{0F7EAADA-12D7-4A72-8D98-484E2E6C8303}" type="presOf" srcId="{C655919C-064E-413D-80FF-D59C752B4060}" destId="{99210964-8B54-45D8-A2FF-C03F8A4B2D0A}" srcOrd="0" destOrd="0" presId="urn:microsoft.com/office/officeart/2011/layout/ThemePictureAccent"/>
    <dgm:cxn modelId="{3563BDBF-5C1B-4508-A645-6B7843B0F952}" type="presOf" srcId="{95B7FE88-56F3-4659-9D8D-18F26FC18B69}" destId="{376DD713-63EF-437A-8A6C-372DDF766EBA}" srcOrd="0" destOrd="0" presId="urn:microsoft.com/office/officeart/2011/layout/ThemePictureAccent"/>
    <dgm:cxn modelId="{0C519D69-51E2-431C-A64A-23D7902F352D}" srcId="{B58E64CC-72BB-455A-B8C9-BA4A1C6CEFBF}" destId="{95B7FE88-56F3-4659-9D8D-18F26FC18B69}" srcOrd="0" destOrd="0" parTransId="{9F51FE7F-F1DA-45C3-ACA0-65BAF6D44779}" sibTransId="{EBE60921-6005-489F-B501-7F9DD027F4CD}"/>
    <dgm:cxn modelId="{18FC1582-1BAB-45E3-95EF-3B2D015FC209}" srcId="{B58E64CC-72BB-455A-B8C9-BA4A1C6CEFBF}" destId="{C655919C-064E-413D-80FF-D59C752B4060}" srcOrd="3" destOrd="0" parTransId="{BF73604D-B507-49CE-BC10-7DA5CBD309C0}" sibTransId="{3FCA3496-FAD7-4086-A55A-9C47D87BA423}"/>
    <dgm:cxn modelId="{08BDEE52-09B3-4FAD-9D39-FAEC969BB7FF}" type="presOf" srcId="{802031DC-51AC-4FF8-B34C-21BE7D46F8DB}" destId="{294FAA67-5362-4783-BBA8-2F566C028BE8}" srcOrd="0" destOrd="0" presId="urn:microsoft.com/office/officeart/2011/layout/ThemePictureAccent"/>
    <dgm:cxn modelId="{42178F60-4E7B-41BA-889F-F8B6EA280D7D}" type="presOf" srcId="{B58E64CC-72BB-455A-B8C9-BA4A1C6CEFBF}" destId="{86BEFC5E-806F-4F77-8882-E89847AC8A8E}" srcOrd="0" destOrd="0" presId="urn:microsoft.com/office/officeart/2011/layout/ThemePictureAccent"/>
    <dgm:cxn modelId="{67316CE6-499E-4585-BCB4-B80BE16B58D2}" srcId="{B58E64CC-72BB-455A-B8C9-BA4A1C6CEFBF}" destId="{A932FDF5-59F7-49FD-A5F9-D064DAF498A8}" srcOrd="4" destOrd="0" parTransId="{F3AEDF8F-3783-4801-8135-031B9260D684}" sibTransId="{9B628E99-C317-4806-A336-15BBB0085DB2}"/>
    <dgm:cxn modelId="{3372A06D-B7F3-426C-A902-749367277DFE}" type="presOf" srcId="{48011520-25E2-41ED-87F8-934C88ED7008}" destId="{C05A2420-8FE1-43DE-992A-81CC6B1219B0}" srcOrd="0" destOrd="0" presId="urn:microsoft.com/office/officeart/2011/layout/ThemePictureAccent"/>
    <dgm:cxn modelId="{909B6CAC-BF5A-4240-9F96-ADC3116282C1}" type="presParOf" srcId="{86BEFC5E-806F-4F77-8882-E89847AC8A8E}" destId="{20448167-FCF1-4A4F-BB66-88EC64E920C3}" srcOrd="0" destOrd="0" presId="urn:microsoft.com/office/officeart/2011/layout/ThemePictureAccent"/>
    <dgm:cxn modelId="{B45FC263-2671-4AD1-9A03-6A8B24730F61}" type="presParOf" srcId="{20448167-FCF1-4A4F-BB66-88EC64E920C3}" destId="{75EAF30B-FA64-419C-B131-9880FE02F58E}" srcOrd="0" destOrd="0" presId="urn:microsoft.com/office/officeart/2011/layout/ThemePictureAccent"/>
    <dgm:cxn modelId="{1C26D123-056C-4BBB-A9F4-549D41EBF83F}" type="presParOf" srcId="{86BEFC5E-806F-4F77-8882-E89847AC8A8E}" destId="{689684D3-3E51-4E34-AD15-B0F77BA2FD03}" srcOrd="1" destOrd="0" presId="urn:microsoft.com/office/officeart/2011/layout/ThemePictureAccent"/>
    <dgm:cxn modelId="{2DE47176-0BD3-496C-815E-978F3772F178}" type="presParOf" srcId="{689684D3-3E51-4E34-AD15-B0F77BA2FD03}" destId="{DFB29124-9884-4EB4-A313-7D269A218543}" srcOrd="0" destOrd="0" presId="urn:microsoft.com/office/officeart/2011/layout/ThemePictureAccent"/>
    <dgm:cxn modelId="{8FE66E3F-7804-4C78-89C6-4B6D67059663}" type="presParOf" srcId="{86BEFC5E-806F-4F77-8882-E89847AC8A8E}" destId="{376DD713-63EF-437A-8A6C-372DDF766EBA}" srcOrd="2" destOrd="0" presId="urn:microsoft.com/office/officeart/2011/layout/ThemePictureAccent"/>
    <dgm:cxn modelId="{B366D4B4-5127-4783-8EAE-367CF64B5FDA}" type="presParOf" srcId="{86BEFC5E-806F-4F77-8882-E89847AC8A8E}" destId="{793A2DDF-001A-4652-A923-46A9CB883FF5}" srcOrd="3" destOrd="0" presId="urn:microsoft.com/office/officeart/2011/layout/ThemePictureAccent"/>
    <dgm:cxn modelId="{68C43C7A-843D-41BC-AAFF-C306A85CA97E}" type="presParOf" srcId="{793A2DDF-001A-4652-A923-46A9CB883FF5}" destId="{0DB36996-43D0-4FAA-BB70-365C2E29B987}" srcOrd="0" destOrd="0" presId="urn:microsoft.com/office/officeart/2011/layout/ThemePictureAccent"/>
    <dgm:cxn modelId="{5B561CD3-D82C-43D0-96B1-8A15F5962B8A}" type="presParOf" srcId="{86BEFC5E-806F-4F77-8882-E89847AC8A8E}" destId="{33CE9D9C-58CB-41B6-8A8B-C52B8F7E1083}" srcOrd="4" destOrd="0" presId="urn:microsoft.com/office/officeart/2011/layout/ThemePictureAccent"/>
    <dgm:cxn modelId="{BF91ACD0-9536-4B8B-B774-18FBA3E12E6C}" type="presParOf" srcId="{33CE9D9C-58CB-41B6-8A8B-C52B8F7E1083}" destId="{DECF75B3-385D-4B35-AE78-3D8DF1B5DCE3}" srcOrd="0" destOrd="0" presId="urn:microsoft.com/office/officeart/2011/layout/ThemePictureAccent"/>
    <dgm:cxn modelId="{A9A19607-E343-49A0-8B20-AA299196121F}" type="presParOf" srcId="{86BEFC5E-806F-4F77-8882-E89847AC8A8E}" destId="{C05A2420-8FE1-43DE-992A-81CC6B1219B0}" srcOrd="5" destOrd="0" presId="urn:microsoft.com/office/officeart/2011/layout/ThemePictureAccent"/>
    <dgm:cxn modelId="{8B668F86-E7EE-4692-9885-4ECCD9C85E66}" type="presParOf" srcId="{86BEFC5E-806F-4F77-8882-E89847AC8A8E}" destId="{0B907556-38BD-42DD-90F7-4A92B98487A7}" srcOrd="6" destOrd="0" presId="urn:microsoft.com/office/officeart/2011/layout/ThemePictureAccent"/>
    <dgm:cxn modelId="{56266D7B-3B54-4CE3-8466-466EA62FEE23}" type="presParOf" srcId="{0B907556-38BD-42DD-90F7-4A92B98487A7}" destId="{A04F779B-BDCA-4FDD-A417-90FD0E2EA905}" srcOrd="0" destOrd="0" presId="urn:microsoft.com/office/officeart/2011/layout/ThemePictureAccent"/>
    <dgm:cxn modelId="{E48DB2FA-3DBF-4214-ADAE-4765E5693979}" type="presParOf" srcId="{86BEFC5E-806F-4F77-8882-E89847AC8A8E}" destId="{3ED55D4C-FF39-42E6-89F9-F8805A20077F}" srcOrd="7" destOrd="0" presId="urn:microsoft.com/office/officeart/2011/layout/ThemePictureAccent"/>
    <dgm:cxn modelId="{66070F1D-7DA3-4F52-9208-67E1C015986C}" type="presParOf" srcId="{3ED55D4C-FF39-42E6-89F9-F8805A20077F}" destId="{A9F57BE8-BB2B-4F1A-8CD8-A43D9022775D}" srcOrd="0" destOrd="0" presId="urn:microsoft.com/office/officeart/2011/layout/ThemePictureAccent"/>
    <dgm:cxn modelId="{DFCFF091-9657-40A6-A8C9-00FD2E658676}" type="presParOf" srcId="{86BEFC5E-806F-4F77-8882-E89847AC8A8E}" destId="{52356D78-EBDF-4008-8CC0-BAE4871D8142}" srcOrd="8" destOrd="0" presId="urn:microsoft.com/office/officeart/2011/layout/ThemePictureAccent"/>
    <dgm:cxn modelId="{64146EB4-3722-427B-82E3-81D41497FF2E}" type="presParOf" srcId="{86BEFC5E-806F-4F77-8882-E89847AC8A8E}" destId="{5AE88BAE-1222-4CB9-8530-B67A6D8A85EE}" srcOrd="9" destOrd="0" presId="urn:microsoft.com/office/officeart/2011/layout/ThemePictureAccent"/>
    <dgm:cxn modelId="{22D16CB6-C4F5-4A76-BFA2-2ACAE22DE65A}" type="presParOf" srcId="{5AE88BAE-1222-4CB9-8530-B67A6D8A85EE}" destId="{1245F221-4141-4231-93AB-6649FF999A1E}" srcOrd="0" destOrd="0" presId="urn:microsoft.com/office/officeart/2011/layout/ThemePictureAccent"/>
    <dgm:cxn modelId="{50C0BCA9-19B4-4430-A24B-CB21E95C40F1}" type="presParOf" srcId="{86BEFC5E-806F-4F77-8882-E89847AC8A8E}" destId="{7709AFA4-1EAA-4115-805B-81C0060410C8}" srcOrd="10" destOrd="0" presId="urn:microsoft.com/office/officeart/2011/layout/ThemePictureAccent"/>
    <dgm:cxn modelId="{D691F746-0F5F-4043-B7B5-45F6690D0A7F}" type="presParOf" srcId="{7709AFA4-1EAA-4115-805B-81C0060410C8}" destId="{FFE750C1-D622-4FEA-A7F5-18F737C7AF9C}" srcOrd="0" destOrd="0" presId="urn:microsoft.com/office/officeart/2011/layout/ThemePictureAccent"/>
    <dgm:cxn modelId="{9C4AEE08-4669-4962-9EDE-5AA94D741D10}" type="presParOf" srcId="{86BEFC5E-806F-4F77-8882-E89847AC8A8E}" destId="{99210964-8B54-45D8-A2FF-C03F8A4B2D0A}" srcOrd="11" destOrd="0" presId="urn:microsoft.com/office/officeart/2011/layout/ThemePictureAccent"/>
    <dgm:cxn modelId="{A41E98A8-D42F-4155-A360-DC17730BD887}" type="presParOf" srcId="{86BEFC5E-806F-4F77-8882-E89847AC8A8E}" destId="{A37F5F59-8B4F-4AAE-8A51-5FFDA21E50BE}" srcOrd="12" destOrd="0" presId="urn:microsoft.com/office/officeart/2011/layout/ThemePictureAccent"/>
    <dgm:cxn modelId="{603A3033-8AEC-471F-BC6F-6FFCC57F2B82}" type="presParOf" srcId="{A37F5F59-8B4F-4AAE-8A51-5FFDA21E50BE}" destId="{D1E3B32C-2F91-44BA-A600-4CB1D0C782DF}" srcOrd="0" destOrd="0" presId="urn:microsoft.com/office/officeart/2011/layout/ThemePictureAccent"/>
    <dgm:cxn modelId="{03BD905B-8AB6-482A-A879-6453A69EBD4E}" type="presParOf" srcId="{86BEFC5E-806F-4F77-8882-E89847AC8A8E}" destId="{D2A400F2-13A4-4942-9E57-3DD615C03D11}" srcOrd="13" destOrd="0" presId="urn:microsoft.com/office/officeart/2011/layout/ThemePictureAccent"/>
    <dgm:cxn modelId="{A408526A-C2AD-42FA-A3F6-2865C4B0D89C}" type="presParOf" srcId="{D2A400F2-13A4-4942-9E57-3DD615C03D11}" destId="{C7F3EAD0-35BC-4075-B939-9096F2195A4D}" srcOrd="0" destOrd="0" presId="urn:microsoft.com/office/officeart/2011/layout/ThemePictureAccent"/>
    <dgm:cxn modelId="{52EF5D2C-6E1F-41DA-AC6D-7792E6502376}" type="presParOf" srcId="{86BEFC5E-806F-4F77-8882-E89847AC8A8E}" destId="{C02F6DDE-3498-4949-A229-0143C7194A12}" srcOrd="14" destOrd="0" presId="urn:microsoft.com/office/officeart/2011/layout/ThemePictureAccent"/>
    <dgm:cxn modelId="{322376C2-0877-4049-9898-DCD9670927FA}" type="presParOf" srcId="{86BEFC5E-806F-4F77-8882-E89847AC8A8E}" destId="{47477F4D-9CF8-4A45-811D-5674546DE33F}" srcOrd="15" destOrd="0" presId="urn:microsoft.com/office/officeart/2011/layout/ThemePictureAccent"/>
    <dgm:cxn modelId="{68FC3D5A-AA15-4359-9149-ED482A310D3D}" type="presParOf" srcId="{47477F4D-9CF8-4A45-811D-5674546DE33F}" destId="{7A06511E-0EAB-43B5-8DDE-B851D95EC378}" srcOrd="0" destOrd="0" presId="urn:microsoft.com/office/officeart/2011/layout/ThemePictureAccent"/>
    <dgm:cxn modelId="{47518752-6A9B-4D24-BEEA-8D5B313DE4AA}" type="presParOf" srcId="{86BEFC5E-806F-4F77-8882-E89847AC8A8E}" destId="{D46B3B7C-A418-4164-9635-9692E99A629B}" srcOrd="16" destOrd="0" presId="urn:microsoft.com/office/officeart/2011/layout/ThemePictureAccent"/>
    <dgm:cxn modelId="{EF9F0301-27A8-4AEA-8918-F613221C346F}" type="presParOf" srcId="{D46B3B7C-A418-4164-9635-9692E99A629B}" destId="{DE2167F1-5A32-40C8-9BBF-E4200BE6D280}" srcOrd="0" destOrd="0" presId="urn:microsoft.com/office/officeart/2011/layout/ThemePictureAccent"/>
    <dgm:cxn modelId="{26FEFD9C-F491-4E47-A4A7-F3862E8D7D47}" type="presParOf" srcId="{86BEFC5E-806F-4F77-8882-E89847AC8A8E}" destId="{294FAA67-5362-4783-BBA8-2F566C028BE8}" srcOrd="17" destOrd="0" presId="urn:microsoft.com/office/officeart/2011/layout/ThemePictureAccen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CAB6C6-404C-49EB-9746-567257970FFA}">
      <dsp:nvSpPr>
        <dsp:cNvPr id="0" name=""/>
        <dsp:cNvSpPr/>
      </dsp:nvSpPr>
      <dsp:spPr>
        <a:xfrm>
          <a:off x="920298" y="2910195"/>
          <a:ext cx="91440" cy="404295"/>
        </a:xfrm>
        <a:custGeom>
          <a:avLst/>
          <a:gdLst/>
          <a:ahLst/>
          <a:cxnLst/>
          <a:rect l="0" t="0" r="0" b="0"/>
          <a:pathLst>
            <a:path>
              <a:moveTo>
                <a:pt x="45720" y="0"/>
              </a:moveTo>
              <a:lnTo>
                <a:pt x="45720" y="404295"/>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1208D8-5C02-4697-A60F-C0FAB30A680B}">
      <dsp:nvSpPr>
        <dsp:cNvPr id="0" name=""/>
        <dsp:cNvSpPr/>
      </dsp:nvSpPr>
      <dsp:spPr>
        <a:xfrm>
          <a:off x="966018" y="962607"/>
          <a:ext cx="2329511" cy="984980"/>
        </a:xfrm>
        <a:custGeom>
          <a:avLst/>
          <a:gdLst/>
          <a:ahLst/>
          <a:cxnLst/>
          <a:rect l="0" t="0" r="0" b="0"/>
          <a:pathLst>
            <a:path>
              <a:moveTo>
                <a:pt x="2329511" y="0"/>
              </a:moveTo>
              <a:lnTo>
                <a:pt x="2329511" y="782832"/>
              </a:lnTo>
              <a:lnTo>
                <a:pt x="0" y="782832"/>
              </a:lnTo>
              <a:lnTo>
                <a:pt x="0" y="984980"/>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4531D3-78E1-492F-82F2-0F6779ABCE58}">
      <dsp:nvSpPr>
        <dsp:cNvPr id="0" name=""/>
        <dsp:cNvSpPr/>
      </dsp:nvSpPr>
      <dsp:spPr>
        <a:xfrm>
          <a:off x="2525442" y="2910195"/>
          <a:ext cx="288782" cy="885599"/>
        </a:xfrm>
        <a:custGeom>
          <a:avLst/>
          <a:gdLst/>
          <a:ahLst/>
          <a:cxnLst/>
          <a:rect l="0" t="0" r="0" b="0"/>
          <a:pathLst>
            <a:path>
              <a:moveTo>
                <a:pt x="0" y="0"/>
              </a:moveTo>
              <a:lnTo>
                <a:pt x="0" y="885599"/>
              </a:lnTo>
              <a:lnTo>
                <a:pt x="288782" y="88559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B2E926-03D4-491C-8715-8F15FEEBD85C}">
      <dsp:nvSpPr>
        <dsp:cNvPr id="0" name=""/>
        <dsp:cNvSpPr/>
      </dsp:nvSpPr>
      <dsp:spPr>
        <a:xfrm>
          <a:off x="3249809" y="962607"/>
          <a:ext cx="91440" cy="984980"/>
        </a:xfrm>
        <a:custGeom>
          <a:avLst/>
          <a:gdLst/>
          <a:ahLst/>
          <a:cxnLst/>
          <a:rect l="0" t="0" r="0" b="0"/>
          <a:pathLst>
            <a:path>
              <a:moveTo>
                <a:pt x="45720" y="0"/>
              </a:moveTo>
              <a:lnTo>
                <a:pt x="45720" y="984980"/>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15F456-0566-4D04-9D61-18D8C1D05C2B}">
      <dsp:nvSpPr>
        <dsp:cNvPr id="0" name=""/>
        <dsp:cNvSpPr/>
      </dsp:nvSpPr>
      <dsp:spPr>
        <a:xfrm>
          <a:off x="4854953" y="2910195"/>
          <a:ext cx="288782" cy="885599"/>
        </a:xfrm>
        <a:custGeom>
          <a:avLst/>
          <a:gdLst/>
          <a:ahLst/>
          <a:cxnLst/>
          <a:rect l="0" t="0" r="0" b="0"/>
          <a:pathLst>
            <a:path>
              <a:moveTo>
                <a:pt x="0" y="0"/>
              </a:moveTo>
              <a:lnTo>
                <a:pt x="0" y="885599"/>
              </a:lnTo>
              <a:lnTo>
                <a:pt x="288782" y="88559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CBCE24-5020-4BC9-B51E-D90B97D9D79B}">
      <dsp:nvSpPr>
        <dsp:cNvPr id="0" name=""/>
        <dsp:cNvSpPr/>
      </dsp:nvSpPr>
      <dsp:spPr>
        <a:xfrm>
          <a:off x="3295529" y="962607"/>
          <a:ext cx="2329511" cy="984980"/>
        </a:xfrm>
        <a:custGeom>
          <a:avLst/>
          <a:gdLst/>
          <a:ahLst/>
          <a:cxnLst/>
          <a:rect l="0" t="0" r="0" b="0"/>
          <a:pathLst>
            <a:path>
              <a:moveTo>
                <a:pt x="0" y="0"/>
              </a:moveTo>
              <a:lnTo>
                <a:pt x="0" y="782832"/>
              </a:lnTo>
              <a:lnTo>
                <a:pt x="2329511" y="782832"/>
              </a:lnTo>
              <a:lnTo>
                <a:pt x="2329511" y="984980"/>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692ECC-B706-4BBA-89EC-765C483482B4}">
      <dsp:nvSpPr>
        <dsp:cNvPr id="0" name=""/>
        <dsp:cNvSpPr/>
      </dsp:nvSpPr>
      <dsp:spPr>
        <a:xfrm>
          <a:off x="1752131" y="0"/>
          <a:ext cx="3086794" cy="962607"/>
        </a:xfrm>
        <a:prstGeom prst="rect">
          <a:avLst/>
        </a:prstGeom>
        <a:gradFill rotWithShape="0">
          <a:gsLst>
            <a:gs pos="0">
              <a:schemeClr val="accent3">
                <a:hueOff val="0"/>
                <a:satOff val="0"/>
                <a:lumOff val="0"/>
                <a:alphaOff val="0"/>
                <a:tint val="50000"/>
                <a:satMod val="180000"/>
                <a:lumMod val="100000"/>
              </a:schemeClr>
            </a:gs>
            <a:gs pos="40000">
              <a:schemeClr val="accent3">
                <a:hueOff val="0"/>
                <a:satOff val="0"/>
                <a:lumOff val="0"/>
                <a:alphaOff val="0"/>
                <a:tint val="60000"/>
                <a:satMod val="130000"/>
                <a:lumMod val="100000"/>
              </a:schemeClr>
            </a:gs>
            <a:gs pos="100000">
              <a:schemeClr val="accent3">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S" sz="2200" kern="1200" dirty="0" smtClean="0"/>
            <a:t>El contenido De un medio siempre es otro medio </a:t>
          </a:r>
          <a:endParaRPr lang="es-MX" sz="2200" kern="1200" dirty="0"/>
        </a:p>
      </dsp:txBody>
      <dsp:txXfrm>
        <a:off x="1752131" y="0"/>
        <a:ext cx="3086794" cy="962607"/>
      </dsp:txXfrm>
    </dsp:sp>
    <dsp:sp modelId="{5A8BC93C-3447-49FA-BAB8-5C964A52FCBE}">
      <dsp:nvSpPr>
        <dsp:cNvPr id="0" name=""/>
        <dsp:cNvSpPr/>
      </dsp:nvSpPr>
      <dsp:spPr>
        <a:xfrm>
          <a:off x="4662432" y="1947588"/>
          <a:ext cx="1925215" cy="962607"/>
        </a:xfrm>
        <a:prstGeom prst="rect">
          <a:avLst/>
        </a:prstGeom>
        <a:gradFill rotWithShape="0">
          <a:gsLst>
            <a:gs pos="0">
              <a:schemeClr val="accent5">
                <a:hueOff val="0"/>
                <a:satOff val="0"/>
                <a:lumOff val="0"/>
                <a:alphaOff val="0"/>
                <a:tint val="50000"/>
                <a:satMod val="180000"/>
                <a:lumMod val="100000"/>
              </a:schemeClr>
            </a:gs>
            <a:gs pos="40000">
              <a:schemeClr val="accent5">
                <a:hueOff val="0"/>
                <a:satOff val="0"/>
                <a:lumOff val="0"/>
                <a:alphaOff val="0"/>
                <a:tint val="60000"/>
                <a:satMod val="130000"/>
                <a:lumMod val="100000"/>
              </a:schemeClr>
            </a:gs>
            <a:gs pos="100000">
              <a:schemeClr val="accent5">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S" sz="2200" kern="1200" dirty="0" smtClean="0"/>
            <a:t>Del cine</a:t>
          </a:r>
          <a:endParaRPr lang="es-MX" sz="2200" kern="1200" dirty="0"/>
        </a:p>
      </dsp:txBody>
      <dsp:txXfrm>
        <a:off x="4662432" y="1947588"/>
        <a:ext cx="1925215" cy="962607"/>
      </dsp:txXfrm>
    </dsp:sp>
    <dsp:sp modelId="{305D48BE-2C44-401E-B21A-0AE2435B2AC4}">
      <dsp:nvSpPr>
        <dsp:cNvPr id="0" name=""/>
        <dsp:cNvSpPr/>
      </dsp:nvSpPr>
      <dsp:spPr>
        <a:xfrm>
          <a:off x="5143736" y="3314491"/>
          <a:ext cx="1925215" cy="962607"/>
        </a:xfrm>
        <a:prstGeom prst="rect">
          <a:avLst/>
        </a:prstGeom>
        <a:gradFill rotWithShape="0">
          <a:gsLst>
            <a:gs pos="0">
              <a:schemeClr val="accent6">
                <a:hueOff val="0"/>
                <a:satOff val="0"/>
                <a:lumOff val="0"/>
                <a:alphaOff val="0"/>
                <a:tint val="50000"/>
                <a:satMod val="180000"/>
                <a:lumMod val="100000"/>
              </a:schemeClr>
            </a:gs>
            <a:gs pos="40000">
              <a:schemeClr val="accent6">
                <a:hueOff val="0"/>
                <a:satOff val="0"/>
                <a:lumOff val="0"/>
                <a:alphaOff val="0"/>
                <a:tint val="60000"/>
                <a:satMod val="130000"/>
                <a:lumMod val="100000"/>
              </a:schemeClr>
            </a:gs>
            <a:gs pos="100000">
              <a:schemeClr val="accent6">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S" sz="2200" kern="1200" dirty="0" smtClean="0"/>
            <a:t>La novela</a:t>
          </a:r>
          <a:endParaRPr lang="es-MX" sz="2200" kern="1200" dirty="0"/>
        </a:p>
      </dsp:txBody>
      <dsp:txXfrm>
        <a:off x="5143736" y="3314491"/>
        <a:ext cx="1925215" cy="962607"/>
      </dsp:txXfrm>
    </dsp:sp>
    <dsp:sp modelId="{350E9151-9F04-44DF-8B33-DFB2C64F0D03}">
      <dsp:nvSpPr>
        <dsp:cNvPr id="0" name=""/>
        <dsp:cNvSpPr/>
      </dsp:nvSpPr>
      <dsp:spPr>
        <a:xfrm>
          <a:off x="2332921" y="1947588"/>
          <a:ext cx="1925215" cy="962607"/>
        </a:xfrm>
        <a:prstGeom prst="rect">
          <a:avLst/>
        </a:prstGeom>
        <a:gradFill rotWithShape="0">
          <a:gsLst>
            <a:gs pos="0">
              <a:schemeClr val="accent5">
                <a:hueOff val="0"/>
                <a:satOff val="0"/>
                <a:lumOff val="0"/>
                <a:alphaOff val="0"/>
                <a:tint val="50000"/>
                <a:satMod val="180000"/>
                <a:lumMod val="100000"/>
              </a:schemeClr>
            </a:gs>
            <a:gs pos="40000">
              <a:schemeClr val="accent5">
                <a:hueOff val="0"/>
                <a:satOff val="0"/>
                <a:lumOff val="0"/>
                <a:alphaOff val="0"/>
                <a:tint val="60000"/>
                <a:satMod val="130000"/>
                <a:lumMod val="100000"/>
              </a:schemeClr>
            </a:gs>
            <a:gs pos="100000">
              <a:schemeClr val="accent5">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S" sz="2200" kern="1200" dirty="0" smtClean="0"/>
            <a:t>Libro</a:t>
          </a:r>
          <a:endParaRPr lang="es-MX" sz="2200" kern="1200" dirty="0"/>
        </a:p>
      </dsp:txBody>
      <dsp:txXfrm>
        <a:off x="2332921" y="1947588"/>
        <a:ext cx="1925215" cy="962607"/>
      </dsp:txXfrm>
    </dsp:sp>
    <dsp:sp modelId="{8DD9E6F4-6AD9-4C3F-A6DA-357EDAF114BF}">
      <dsp:nvSpPr>
        <dsp:cNvPr id="0" name=""/>
        <dsp:cNvSpPr/>
      </dsp:nvSpPr>
      <dsp:spPr>
        <a:xfrm>
          <a:off x="2814225" y="3314491"/>
          <a:ext cx="1925215" cy="962607"/>
        </a:xfrm>
        <a:prstGeom prst="rect">
          <a:avLst/>
        </a:prstGeom>
        <a:gradFill rotWithShape="0">
          <a:gsLst>
            <a:gs pos="0">
              <a:schemeClr val="accent6">
                <a:hueOff val="0"/>
                <a:satOff val="0"/>
                <a:lumOff val="0"/>
                <a:alphaOff val="0"/>
                <a:tint val="50000"/>
                <a:satMod val="180000"/>
                <a:lumMod val="100000"/>
              </a:schemeClr>
            </a:gs>
            <a:gs pos="40000">
              <a:schemeClr val="accent6">
                <a:hueOff val="0"/>
                <a:satOff val="0"/>
                <a:lumOff val="0"/>
                <a:alphaOff val="0"/>
                <a:tint val="60000"/>
                <a:satMod val="130000"/>
                <a:lumMod val="100000"/>
              </a:schemeClr>
            </a:gs>
            <a:gs pos="100000">
              <a:schemeClr val="accent6">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S" sz="2200" kern="1200" dirty="0" smtClean="0"/>
            <a:t>Discurso </a:t>
          </a:r>
          <a:endParaRPr lang="es-MX" sz="2200" kern="1200" dirty="0"/>
        </a:p>
      </dsp:txBody>
      <dsp:txXfrm>
        <a:off x="2814225" y="3314491"/>
        <a:ext cx="1925215" cy="962607"/>
      </dsp:txXfrm>
    </dsp:sp>
    <dsp:sp modelId="{94FCD857-455C-4F2F-B657-2B6AB276665C}">
      <dsp:nvSpPr>
        <dsp:cNvPr id="0" name=""/>
        <dsp:cNvSpPr/>
      </dsp:nvSpPr>
      <dsp:spPr>
        <a:xfrm>
          <a:off x="3410" y="1947588"/>
          <a:ext cx="1925215" cy="962607"/>
        </a:xfrm>
        <a:prstGeom prst="rect">
          <a:avLst/>
        </a:prstGeom>
        <a:gradFill rotWithShape="0">
          <a:gsLst>
            <a:gs pos="0">
              <a:schemeClr val="accent5">
                <a:hueOff val="0"/>
                <a:satOff val="0"/>
                <a:lumOff val="0"/>
                <a:alphaOff val="0"/>
                <a:tint val="50000"/>
                <a:satMod val="180000"/>
                <a:lumMod val="100000"/>
              </a:schemeClr>
            </a:gs>
            <a:gs pos="40000">
              <a:schemeClr val="accent5">
                <a:hueOff val="0"/>
                <a:satOff val="0"/>
                <a:lumOff val="0"/>
                <a:alphaOff val="0"/>
                <a:tint val="60000"/>
                <a:satMod val="130000"/>
                <a:lumMod val="100000"/>
              </a:schemeClr>
            </a:gs>
            <a:gs pos="100000">
              <a:schemeClr val="accent5">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S" sz="2200" kern="1200" dirty="0" smtClean="0"/>
            <a:t>La prensa</a:t>
          </a:r>
          <a:endParaRPr lang="es-MX" sz="2200" kern="1200" dirty="0"/>
        </a:p>
      </dsp:txBody>
      <dsp:txXfrm>
        <a:off x="3410" y="1947588"/>
        <a:ext cx="1925215" cy="962607"/>
      </dsp:txXfrm>
    </dsp:sp>
    <dsp:sp modelId="{6472FB7E-6EA7-475C-98FC-A764FBEEE1E8}">
      <dsp:nvSpPr>
        <dsp:cNvPr id="0" name=""/>
        <dsp:cNvSpPr/>
      </dsp:nvSpPr>
      <dsp:spPr>
        <a:xfrm>
          <a:off x="3410" y="3314491"/>
          <a:ext cx="1925215" cy="962607"/>
        </a:xfrm>
        <a:prstGeom prst="rect">
          <a:avLst/>
        </a:prstGeom>
        <a:gradFill rotWithShape="0">
          <a:gsLst>
            <a:gs pos="0">
              <a:schemeClr val="accent6">
                <a:hueOff val="0"/>
                <a:satOff val="0"/>
                <a:lumOff val="0"/>
                <a:alphaOff val="0"/>
                <a:tint val="50000"/>
                <a:satMod val="180000"/>
                <a:lumMod val="100000"/>
              </a:schemeClr>
            </a:gs>
            <a:gs pos="40000">
              <a:schemeClr val="accent6">
                <a:hueOff val="0"/>
                <a:satOff val="0"/>
                <a:lumOff val="0"/>
                <a:alphaOff val="0"/>
                <a:tint val="60000"/>
                <a:satMod val="130000"/>
                <a:lumMod val="100000"/>
              </a:schemeClr>
            </a:gs>
            <a:gs pos="100000">
              <a:schemeClr val="accent6">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S" sz="2200" kern="1200" dirty="0" smtClean="0"/>
            <a:t>La declaración literaria</a:t>
          </a:r>
          <a:endParaRPr lang="es-MX" sz="2200" kern="1200" dirty="0"/>
        </a:p>
      </dsp:txBody>
      <dsp:txXfrm>
        <a:off x="3410" y="3314491"/>
        <a:ext cx="1925215" cy="9626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CD3C9-D2E0-420E-8570-A151264B6DD1}">
      <dsp:nvSpPr>
        <dsp:cNvPr id="0" name=""/>
        <dsp:cNvSpPr/>
      </dsp:nvSpPr>
      <dsp:spPr>
        <a:xfrm>
          <a:off x="0" y="2230019"/>
          <a:ext cx="6500858" cy="1764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9F655D1-9010-47BB-A9BF-C4EE613C8C1F}">
      <dsp:nvSpPr>
        <dsp:cNvPr id="0" name=""/>
        <dsp:cNvSpPr/>
      </dsp:nvSpPr>
      <dsp:spPr>
        <a:xfrm>
          <a:off x="325042" y="1801148"/>
          <a:ext cx="5657898" cy="532190"/>
        </a:xfrm>
        <a:prstGeom prst="roundRect">
          <a:avLst/>
        </a:prstGeom>
        <a:gradFill rotWithShape="0">
          <a:gsLst>
            <a:gs pos="0">
              <a:schemeClr val="accent4">
                <a:hueOff val="0"/>
                <a:satOff val="0"/>
                <a:lumOff val="0"/>
                <a:alphaOff val="0"/>
                <a:tint val="50000"/>
                <a:satMod val="180000"/>
                <a:lumMod val="100000"/>
              </a:schemeClr>
            </a:gs>
            <a:gs pos="40000">
              <a:schemeClr val="accent4">
                <a:hueOff val="0"/>
                <a:satOff val="0"/>
                <a:lumOff val="0"/>
                <a:alphaOff val="0"/>
                <a:tint val="60000"/>
                <a:satMod val="130000"/>
                <a:lumMod val="100000"/>
              </a:schemeClr>
            </a:gs>
            <a:gs pos="100000">
              <a:schemeClr val="accent4">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2002" tIns="0" rIns="172002" bIns="0" numCol="1" spcCol="1270" anchor="ctr" anchorCtr="0">
          <a:noAutofit/>
        </a:bodyPr>
        <a:lstStyle/>
        <a:p>
          <a:pPr lvl="0" algn="just" defTabSz="711200">
            <a:lnSpc>
              <a:spcPct val="90000"/>
            </a:lnSpc>
            <a:spcBef>
              <a:spcPct val="0"/>
            </a:spcBef>
            <a:spcAft>
              <a:spcPct val="35000"/>
            </a:spcAft>
          </a:pPr>
          <a:r>
            <a:rPr lang="es-ES" sz="1600" kern="1200" dirty="0" smtClean="0"/>
            <a:t>Las consecuencias individuales y sociales de cualquier medio resulta de la nueva escala que introduce en nuestros asuntos cualquier extensión o tecnología </a:t>
          </a:r>
          <a:endParaRPr lang="es-MX" sz="1600" kern="1200" dirty="0"/>
        </a:p>
      </dsp:txBody>
      <dsp:txXfrm>
        <a:off x="351021" y="1827127"/>
        <a:ext cx="5605940" cy="480232"/>
      </dsp:txXfrm>
    </dsp:sp>
    <dsp:sp modelId="{FB01BA16-BE24-4CC5-9A28-69BA2AA1E132}">
      <dsp:nvSpPr>
        <dsp:cNvPr id="0" name=""/>
        <dsp:cNvSpPr/>
      </dsp:nvSpPr>
      <dsp:spPr>
        <a:xfrm>
          <a:off x="0" y="2853075"/>
          <a:ext cx="6500858" cy="176400"/>
        </a:xfrm>
        <a:prstGeom prst="rect">
          <a:avLst/>
        </a:prstGeom>
        <a:solidFill>
          <a:schemeClr val="lt1">
            <a:alpha val="90000"/>
            <a:hueOff val="0"/>
            <a:satOff val="0"/>
            <a:lumOff val="0"/>
            <a:alphaOff val="0"/>
          </a:schemeClr>
        </a:solidFill>
        <a:ln w="9525" cap="flat" cmpd="sng" algn="ctr">
          <a:solidFill>
            <a:schemeClr val="accent4">
              <a:hueOff val="-1521874"/>
              <a:satOff val="16014"/>
              <a:lumOff val="915"/>
              <a:alphaOff val="0"/>
            </a:schemeClr>
          </a:solidFill>
          <a:prstDash val="solid"/>
        </a:ln>
        <a:effectLst/>
      </dsp:spPr>
      <dsp:style>
        <a:lnRef idx="1">
          <a:scrgbClr r="0" g="0" b="0"/>
        </a:lnRef>
        <a:fillRef idx="1">
          <a:scrgbClr r="0" g="0" b="0"/>
        </a:fillRef>
        <a:effectRef idx="0">
          <a:scrgbClr r="0" g="0" b="0"/>
        </a:effectRef>
        <a:fontRef idx="minor"/>
      </dsp:style>
    </dsp:sp>
    <dsp:sp modelId="{EB40AE4A-B9DC-4F55-A53F-A8E821CDD547}">
      <dsp:nvSpPr>
        <dsp:cNvPr id="0" name=""/>
        <dsp:cNvSpPr/>
      </dsp:nvSpPr>
      <dsp:spPr>
        <a:xfrm>
          <a:off x="325042" y="2444219"/>
          <a:ext cx="5550731" cy="512175"/>
        </a:xfrm>
        <a:prstGeom prst="roundRect">
          <a:avLst/>
        </a:prstGeom>
        <a:gradFill rotWithShape="0">
          <a:gsLst>
            <a:gs pos="0">
              <a:schemeClr val="accent4">
                <a:hueOff val="-1521874"/>
                <a:satOff val="16014"/>
                <a:lumOff val="915"/>
                <a:alphaOff val="0"/>
                <a:tint val="50000"/>
                <a:satMod val="180000"/>
                <a:lumMod val="100000"/>
              </a:schemeClr>
            </a:gs>
            <a:gs pos="40000">
              <a:schemeClr val="accent4">
                <a:hueOff val="-1521874"/>
                <a:satOff val="16014"/>
                <a:lumOff val="915"/>
                <a:alphaOff val="0"/>
                <a:tint val="60000"/>
                <a:satMod val="130000"/>
                <a:lumMod val="100000"/>
              </a:schemeClr>
            </a:gs>
            <a:gs pos="100000">
              <a:schemeClr val="accent4">
                <a:hueOff val="-1521874"/>
                <a:satOff val="16014"/>
                <a:lumOff val="915"/>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2002" tIns="0" rIns="172002" bIns="0" numCol="1" spcCol="1270" anchor="ctr" anchorCtr="0">
          <a:noAutofit/>
        </a:bodyPr>
        <a:lstStyle/>
        <a:p>
          <a:pPr lvl="0" algn="just" defTabSz="711200">
            <a:lnSpc>
              <a:spcPct val="90000"/>
            </a:lnSpc>
            <a:spcBef>
              <a:spcPct val="0"/>
            </a:spcBef>
            <a:spcAft>
              <a:spcPct val="35000"/>
            </a:spcAft>
          </a:pPr>
          <a:r>
            <a:rPr lang="es-ES" sz="1600" kern="1200" dirty="0" smtClean="0"/>
            <a:t>El mensaje de cualquier medio o tecnología  es el cambio de escala, ritmo o patrones que introduce en los asuntos humanos </a:t>
          </a:r>
          <a:endParaRPr lang="es-MX" sz="1600" kern="1200" dirty="0"/>
        </a:p>
      </dsp:txBody>
      <dsp:txXfrm>
        <a:off x="350044" y="2469221"/>
        <a:ext cx="5500727" cy="462171"/>
      </dsp:txXfrm>
    </dsp:sp>
    <dsp:sp modelId="{F90D35CB-3F93-4977-BD44-FC69248DB4CF}">
      <dsp:nvSpPr>
        <dsp:cNvPr id="0" name=""/>
        <dsp:cNvSpPr/>
      </dsp:nvSpPr>
      <dsp:spPr>
        <a:xfrm>
          <a:off x="0" y="3499834"/>
          <a:ext cx="6500858" cy="176400"/>
        </a:xfrm>
        <a:prstGeom prst="rect">
          <a:avLst/>
        </a:prstGeom>
        <a:solidFill>
          <a:schemeClr val="lt1">
            <a:alpha val="90000"/>
            <a:hueOff val="0"/>
            <a:satOff val="0"/>
            <a:lumOff val="0"/>
            <a:alphaOff val="0"/>
          </a:schemeClr>
        </a:solidFill>
        <a:ln w="9525" cap="flat" cmpd="sng" algn="ctr">
          <a:solidFill>
            <a:schemeClr val="accent4">
              <a:hueOff val="-3043748"/>
              <a:satOff val="32028"/>
              <a:lumOff val="1831"/>
              <a:alphaOff val="0"/>
            </a:schemeClr>
          </a:solidFill>
          <a:prstDash val="solid"/>
        </a:ln>
        <a:effectLst/>
      </dsp:spPr>
      <dsp:style>
        <a:lnRef idx="1">
          <a:scrgbClr r="0" g="0" b="0"/>
        </a:lnRef>
        <a:fillRef idx="1">
          <a:scrgbClr r="0" g="0" b="0"/>
        </a:fillRef>
        <a:effectRef idx="0">
          <a:scrgbClr r="0" g="0" b="0"/>
        </a:effectRef>
        <a:fontRef idx="minor"/>
      </dsp:style>
    </dsp:sp>
    <dsp:sp modelId="{45819A7B-14BA-4C20-9C24-0767D21F3DD0}">
      <dsp:nvSpPr>
        <dsp:cNvPr id="0" name=""/>
        <dsp:cNvSpPr/>
      </dsp:nvSpPr>
      <dsp:spPr>
        <a:xfrm>
          <a:off x="325042" y="3067275"/>
          <a:ext cx="5515009" cy="535879"/>
        </a:xfrm>
        <a:prstGeom prst="roundRect">
          <a:avLst/>
        </a:prstGeom>
        <a:gradFill rotWithShape="0">
          <a:gsLst>
            <a:gs pos="0">
              <a:schemeClr val="accent4">
                <a:hueOff val="-3043748"/>
                <a:satOff val="32028"/>
                <a:lumOff val="1831"/>
                <a:alphaOff val="0"/>
                <a:tint val="50000"/>
                <a:satMod val="180000"/>
                <a:lumMod val="100000"/>
              </a:schemeClr>
            </a:gs>
            <a:gs pos="40000">
              <a:schemeClr val="accent4">
                <a:hueOff val="-3043748"/>
                <a:satOff val="32028"/>
                <a:lumOff val="1831"/>
                <a:alphaOff val="0"/>
                <a:tint val="60000"/>
                <a:satMod val="130000"/>
                <a:lumMod val="100000"/>
              </a:schemeClr>
            </a:gs>
            <a:gs pos="100000">
              <a:schemeClr val="accent4">
                <a:hueOff val="-3043748"/>
                <a:satOff val="32028"/>
                <a:lumOff val="1831"/>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2002" tIns="0" rIns="172002" bIns="0" numCol="1" spcCol="1270" anchor="ctr" anchorCtr="0">
          <a:noAutofit/>
        </a:bodyPr>
        <a:lstStyle/>
        <a:p>
          <a:pPr lvl="0" algn="l" defTabSz="711200">
            <a:lnSpc>
              <a:spcPct val="90000"/>
            </a:lnSpc>
            <a:spcBef>
              <a:spcPct val="0"/>
            </a:spcBef>
            <a:spcAft>
              <a:spcPct val="35000"/>
            </a:spcAft>
          </a:pPr>
          <a:r>
            <a:rPr lang="es-ES" sz="1600" kern="1200" dirty="0" smtClean="0"/>
            <a:t>El medio es el 	que modela y controla la escala  y forma de  las asociaciones y trabajo  humanos.</a:t>
          </a:r>
          <a:endParaRPr lang="es-MX" sz="1600" kern="1200" dirty="0"/>
        </a:p>
      </dsp:txBody>
      <dsp:txXfrm>
        <a:off x="351201" y="3093434"/>
        <a:ext cx="5462691" cy="483561"/>
      </dsp:txXfrm>
    </dsp:sp>
    <dsp:sp modelId="{2927A492-62FD-4D1B-8082-92500B464D3E}">
      <dsp:nvSpPr>
        <dsp:cNvPr id="0" name=""/>
        <dsp:cNvSpPr/>
      </dsp:nvSpPr>
      <dsp:spPr>
        <a:xfrm>
          <a:off x="0" y="4166119"/>
          <a:ext cx="6500858" cy="176400"/>
        </a:xfrm>
        <a:prstGeom prst="rect">
          <a:avLst/>
        </a:prstGeom>
        <a:solidFill>
          <a:schemeClr val="lt1">
            <a:alpha val="90000"/>
            <a:hueOff val="0"/>
            <a:satOff val="0"/>
            <a:lumOff val="0"/>
            <a:alphaOff val="0"/>
          </a:schemeClr>
        </a:solidFill>
        <a:ln w="9525" cap="flat" cmpd="sng" algn="ctr">
          <a:solidFill>
            <a:schemeClr val="accent4">
              <a:hueOff val="-4565622"/>
              <a:satOff val="48042"/>
              <a:lumOff val="2746"/>
              <a:alphaOff val="0"/>
            </a:schemeClr>
          </a:solidFill>
          <a:prstDash val="solid"/>
        </a:ln>
        <a:effectLst/>
      </dsp:spPr>
      <dsp:style>
        <a:lnRef idx="1">
          <a:scrgbClr r="0" g="0" b="0"/>
        </a:lnRef>
        <a:fillRef idx="1">
          <a:scrgbClr r="0" g="0" b="0"/>
        </a:fillRef>
        <a:effectRef idx="0">
          <a:scrgbClr r="0" g="0" b="0"/>
        </a:effectRef>
        <a:fontRef idx="minor"/>
      </dsp:style>
    </dsp:sp>
    <dsp:sp modelId="{AEDA84D8-BC81-4B1D-9470-7D4AC25955AE}">
      <dsp:nvSpPr>
        <dsp:cNvPr id="0" name=""/>
        <dsp:cNvSpPr/>
      </dsp:nvSpPr>
      <dsp:spPr>
        <a:xfrm>
          <a:off x="325042" y="3714034"/>
          <a:ext cx="5550731" cy="555404"/>
        </a:xfrm>
        <a:prstGeom prst="roundRect">
          <a:avLst/>
        </a:prstGeom>
        <a:gradFill rotWithShape="0">
          <a:gsLst>
            <a:gs pos="0">
              <a:schemeClr val="accent4">
                <a:hueOff val="-4565622"/>
                <a:satOff val="48042"/>
                <a:lumOff val="2746"/>
                <a:alphaOff val="0"/>
                <a:tint val="50000"/>
                <a:satMod val="180000"/>
                <a:lumMod val="100000"/>
              </a:schemeClr>
            </a:gs>
            <a:gs pos="40000">
              <a:schemeClr val="accent4">
                <a:hueOff val="-4565622"/>
                <a:satOff val="48042"/>
                <a:lumOff val="2746"/>
                <a:alphaOff val="0"/>
                <a:tint val="60000"/>
                <a:satMod val="130000"/>
                <a:lumMod val="100000"/>
              </a:schemeClr>
            </a:gs>
            <a:gs pos="100000">
              <a:schemeClr val="accent4">
                <a:hueOff val="-4565622"/>
                <a:satOff val="48042"/>
                <a:lumOff val="2746"/>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2002" tIns="0" rIns="172002" bIns="0" numCol="1" spcCol="1270" anchor="ctr" anchorCtr="0">
          <a:noAutofit/>
        </a:bodyPr>
        <a:lstStyle/>
        <a:p>
          <a:pPr lvl="0" algn="l" defTabSz="311150">
            <a:lnSpc>
              <a:spcPct val="90000"/>
            </a:lnSpc>
            <a:spcBef>
              <a:spcPct val="0"/>
            </a:spcBef>
            <a:spcAft>
              <a:spcPct val="35000"/>
            </a:spcAft>
          </a:pPr>
          <a:r>
            <a:rPr lang="es-ES" sz="700" kern="1200" dirty="0" smtClean="0"/>
            <a:t>Cubismo. Sustituye todas las facetas del objeto por&lt;&lt;el punto de vista&gt;&gt;  el medio es el mensaje.</a:t>
          </a:r>
          <a:endParaRPr lang="es-MX" sz="700" kern="1200" dirty="0"/>
        </a:p>
      </dsp:txBody>
      <dsp:txXfrm>
        <a:off x="352155" y="3741147"/>
        <a:ext cx="5496505" cy="5011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6946B-0CC7-414A-BE93-C5AF029596E2}">
      <dsp:nvSpPr>
        <dsp:cNvPr id="0" name=""/>
        <dsp:cNvSpPr/>
      </dsp:nvSpPr>
      <dsp:spPr>
        <a:xfrm>
          <a:off x="6213936" y="2368615"/>
          <a:ext cx="1051388" cy="451713"/>
        </a:xfrm>
        <a:custGeom>
          <a:avLst/>
          <a:gdLst/>
          <a:ahLst/>
          <a:cxnLst/>
          <a:rect l="0" t="0" r="0" b="0"/>
          <a:pathLst>
            <a:path>
              <a:moveTo>
                <a:pt x="0" y="0"/>
              </a:moveTo>
              <a:lnTo>
                <a:pt x="0" y="307829"/>
              </a:lnTo>
              <a:lnTo>
                <a:pt x="1051388" y="307829"/>
              </a:lnTo>
              <a:lnTo>
                <a:pt x="1051388" y="451713"/>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8B3F40-D6A9-4193-A5FC-BCC4259119AE}">
      <dsp:nvSpPr>
        <dsp:cNvPr id="0" name=""/>
        <dsp:cNvSpPr/>
      </dsp:nvSpPr>
      <dsp:spPr>
        <a:xfrm>
          <a:off x="5194791" y="2368615"/>
          <a:ext cx="1019144" cy="451713"/>
        </a:xfrm>
        <a:custGeom>
          <a:avLst/>
          <a:gdLst/>
          <a:ahLst/>
          <a:cxnLst/>
          <a:rect l="0" t="0" r="0" b="0"/>
          <a:pathLst>
            <a:path>
              <a:moveTo>
                <a:pt x="1019144" y="0"/>
              </a:moveTo>
              <a:lnTo>
                <a:pt x="1019144" y="307829"/>
              </a:lnTo>
              <a:lnTo>
                <a:pt x="0" y="307829"/>
              </a:lnTo>
              <a:lnTo>
                <a:pt x="0" y="451713"/>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337347-914C-4489-9503-4F66E40D56A1}">
      <dsp:nvSpPr>
        <dsp:cNvPr id="0" name=""/>
        <dsp:cNvSpPr/>
      </dsp:nvSpPr>
      <dsp:spPr>
        <a:xfrm>
          <a:off x="4072547" y="822316"/>
          <a:ext cx="2141389" cy="1070150"/>
        </a:xfrm>
        <a:custGeom>
          <a:avLst/>
          <a:gdLst/>
          <a:ahLst/>
          <a:cxnLst/>
          <a:rect l="0" t="0" r="0" b="0"/>
          <a:pathLst>
            <a:path>
              <a:moveTo>
                <a:pt x="0" y="0"/>
              </a:moveTo>
              <a:lnTo>
                <a:pt x="0" y="926266"/>
              </a:lnTo>
              <a:lnTo>
                <a:pt x="2141389" y="926266"/>
              </a:lnTo>
              <a:lnTo>
                <a:pt x="2141389" y="107015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462EA0-DE9E-4991-A8DB-F97EAEF77D0A}">
      <dsp:nvSpPr>
        <dsp:cNvPr id="0" name=""/>
        <dsp:cNvSpPr/>
      </dsp:nvSpPr>
      <dsp:spPr>
        <a:xfrm>
          <a:off x="1986583" y="2368615"/>
          <a:ext cx="1180185" cy="451713"/>
        </a:xfrm>
        <a:custGeom>
          <a:avLst/>
          <a:gdLst/>
          <a:ahLst/>
          <a:cxnLst/>
          <a:rect l="0" t="0" r="0" b="0"/>
          <a:pathLst>
            <a:path>
              <a:moveTo>
                <a:pt x="0" y="0"/>
              </a:moveTo>
              <a:lnTo>
                <a:pt x="0" y="307829"/>
              </a:lnTo>
              <a:lnTo>
                <a:pt x="1180185" y="307829"/>
              </a:lnTo>
              <a:lnTo>
                <a:pt x="1180185" y="451713"/>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14DFF7-A951-4426-AC2A-3EE6246CC585}">
      <dsp:nvSpPr>
        <dsp:cNvPr id="0" name=""/>
        <dsp:cNvSpPr/>
      </dsp:nvSpPr>
      <dsp:spPr>
        <a:xfrm>
          <a:off x="1009948" y="2368615"/>
          <a:ext cx="976634" cy="451713"/>
        </a:xfrm>
        <a:custGeom>
          <a:avLst/>
          <a:gdLst/>
          <a:ahLst/>
          <a:cxnLst/>
          <a:rect l="0" t="0" r="0" b="0"/>
          <a:pathLst>
            <a:path>
              <a:moveTo>
                <a:pt x="976634" y="0"/>
              </a:moveTo>
              <a:lnTo>
                <a:pt x="976634" y="307829"/>
              </a:lnTo>
              <a:lnTo>
                <a:pt x="0" y="307829"/>
              </a:lnTo>
              <a:lnTo>
                <a:pt x="0" y="451713"/>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75F4B1-ED2F-4E6B-BDCE-EAFE49081E85}">
      <dsp:nvSpPr>
        <dsp:cNvPr id="0" name=""/>
        <dsp:cNvSpPr/>
      </dsp:nvSpPr>
      <dsp:spPr>
        <a:xfrm>
          <a:off x="1986583" y="822316"/>
          <a:ext cx="2085964" cy="1070150"/>
        </a:xfrm>
        <a:custGeom>
          <a:avLst/>
          <a:gdLst/>
          <a:ahLst/>
          <a:cxnLst/>
          <a:rect l="0" t="0" r="0" b="0"/>
          <a:pathLst>
            <a:path>
              <a:moveTo>
                <a:pt x="2085964" y="0"/>
              </a:moveTo>
              <a:lnTo>
                <a:pt x="2085964" y="926266"/>
              </a:lnTo>
              <a:lnTo>
                <a:pt x="0" y="926266"/>
              </a:lnTo>
              <a:lnTo>
                <a:pt x="0" y="107015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8853DA-FBE7-46F7-AE26-9C12DC62D2F7}">
      <dsp:nvSpPr>
        <dsp:cNvPr id="0" name=""/>
        <dsp:cNvSpPr/>
      </dsp:nvSpPr>
      <dsp:spPr>
        <a:xfrm>
          <a:off x="2705999" y="-163945"/>
          <a:ext cx="2733096" cy="9862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1F994C-DF46-4063-AEC8-F058413DCAE7}">
      <dsp:nvSpPr>
        <dsp:cNvPr id="0" name=""/>
        <dsp:cNvSpPr/>
      </dsp:nvSpPr>
      <dsp:spPr>
        <a:xfrm>
          <a:off x="2878573" y="0"/>
          <a:ext cx="2733096" cy="9862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kern="1200" dirty="0" smtClean="0"/>
            <a:t>MEDIOS</a:t>
          </a:r>
          <a:endParaRPr lang="es-MX" sz="3600" kern="1200" dirty="0"/>
        </a:p>
      </dsp:txBody>
      <dsp:txXfrm>
        <a:off x="2907460" y="28887"/>
        <a:ext cx="2675322" cy="928488"/>
      </dsp:txXfrm>
    </dsp:sp>
    <dsp:sp modelId="{F7A45DB2-3434-4713-B912-CD658A0BE61F}">
      <dsp:nvSpPr>
        <dsp:cNvPr id="0" name=""/>
        <dsp:cNvSpPr/>
      </dsp:nvSpPr>
      <dsp:spPr>
        <a:xfrm>
          <a:off x="1002463" y="1892467"/>
          <a:ext cx="1968238" cy="47614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4311DC-4505-446F-9718-3B9206C223AC}">
      <dsp:nvSpPr>
        <dsp:cNvPr id="0" name=""/>
        <dsp:cNvSpPr/>
      </dsp:nvSpPr>
      <dsp:spPr>
        <a:xfrm>
          <a:off x="1175038" y="2056412"/>
          <a:ext cx="1968238" cy="476147"/>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Calientes </a:t>
          </a:r>
          <a:endParaRPr lang="es-MX" sz="2400" kern="1200" dirty="0"/>
        </a:p>
      </dsp:txBody>
      <dsp:txXfrm>
        <a:off x="1188984" y="2070358"/>
        <a:ext cx="1940346" cy="448255"/>
      </dsp:txXfrm>
    </dsp:sp>
    <dsp:sp modelId="{567E2CFC-9F28-426C-BE0B-4082637866AB}">
      <dsp:nvSpPr>
        <dsp:cNvPr id="0" name=""/>
        <dsp:cNvSpPr/>
      </dsp:nvSpPr>
      <dsp:spPr>
        <a:xfrm>
          <a:off x="2337" y="2820328"/>
          <a:ext cx="2015221" cy="227627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D7EDD7-686D-4A75-89BD-5C1A11C4ABD2}">
      <dsp:nvSpPr>
        <dsp:cNvPr id="0" name=""/>
        <dsp:cNvSpPr/>
      </dsp:nvSpPr>
      <dsp:spPr>
        <a:xfrm>
          <a:off x="174911" y="2984274"/>
          <a:ext cx="2015221" cy="2276274"/>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smtClean="0"/>
            <a:t>Se extiende en alta definición. Es una manera de ser rebosante de información.</a:t>
          </a:r>
        </a:p>
        <a:p>
          <a:pPr lvl="0" algn="ctr" defTabSz="622300">
            <a:lnSpc>
              <a:spcPct val="90000"/>
            </a:lnSpc>
            <a:spcBef>
              <a:spcPct val="0"/>
            </a:spcBef>
            <a:spcAft>
              <a:spcPct val="35000"/>
            </a:spcAft>
          </a:pPr>
          <a:r>
            <a:rPr lang="es-ES" sz="1400" kern="1200" dirty="0" smtClean="0"/>
            <a:t>Son bajos en participación.</a:t>
          </a:r>
        </a:p>
        <a:p>
          <a:pPr lvl="0" algn="ctr" defTabSz="622300">
            <a:lnSpc>
              <a:spcPct val="90000"/>
            </a:lnSpc>
            <a:spcBef>
              <a:spcPct val="0"/>
            </a:spcBef>
            <a:spcAft>
              <a:spcPct val="35000"/>
            </a:spcAft>
          </a:pPr>
          <a:r>
            <a:rPr lang="es-ES" sz="1400" kern="1200" dirty="0" smtClean="0"/>
            <a:t>excluyen</a:t>
          </a:r>
        </a:p>
        <a:p>
          <a:pPr lvl="0" algn="ctr" defTabSz="622300">
            <a:lnSpc>
              <a:spcPct val="90000"/>
            </a:lnSpc>
            <a:spcBef>
              <a:spcPct val="0"/>
            </a:spcBef>
            <a:spcAft>
              <a:spcPct val="35000"/>
            </a:spcAft>
          </a:pPr>
          <a:r>
            <a:rPr lang="es-ES" sz="1400" kern="1200" dirty="0" smtClean="0"/>
            <a:t> </a:t>
          </a:r>
        </a:p>
      </dsp:txBody>
      <dsp:txXfrm>
        <a:off x="233935" y="3043298"/>
        <a:ext cx="1897173" cy="2158226"/>
      </dsp:txXfrm>
    </dsp:sp>
    <dsp:sp modelId="{A7343079-8789-49A2-A8F9-00467C0BE5BC}">
      <dsp:nvSpPr>
        <dsp:cNvPr id="0" name=""/>
        <dsp:cNvSpPr/>
      </dsp:nvSpPr>
      <dsp:spPr>
        <a:xfrm>
          <a:off x="2362708" y="2820328"/>
          <a:ext cx="1608120" cy="213339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61D3E3-7F17-4FE6-97B5-469FCCCD0CA4}">
      <dsp:nvSpPr>
        <dsp:cNvPr id="0" name=""/>
        <dsp:cNvSpPr/>
      </dsp:nvSpPr>
      <dsp:spPr>
        <a:xfrm>
          <a:off x="2535282" y="2984274"/>
          <a:ext cx="1608120" cy="2133394"/>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smtClean="0"/>
            <a:t>Radio</a:t>
          </a:r>
        </a:p>
        <a:p>
          <a:pPr lvl="0" algn="ctr" defTabSz="622300">
            <a:lnSpc>
              <a:spcPct val="90000"/>
            </a:lnSpc>
            <a:spcBef>
              <a:spcPct val="0"/>
            </a:spcBef>
            <a:spcAft>
              <a:spcPct val="35000"/>
            </a:spcAft>
          </a:pPr>
          <a:r>
            <a:rPr lang="es-ES" sz="1400" kern="1200" dirty="0" smtClean="0"/>
            <a:t>Imprenta</a:t>
          </a:r>
        </a:p>
        <a:p>
          <a:pPr lvl="0" algn="ctr" defTabSz="622300">
            <a:lnSpc>
              <a:spcPct val="90000"/>
            </a:lnSpc>
            <a:spcBef>
              <a:spcPct val="0"/>
            </a:spcBef>
            <a:spcAft>
              <a:spcPct val="35000"/>
            </a:spcAft>
          </a:pPr>
          <a:r>
            <a:rPr lang="es-ES" sz="1400" kern="1200" dirty="0" smtClean="0"/>
            <a:t>película </a:t>
          </a:r>
          <a:endParaRPr lang="es-MX" sz="1400" kern="1200" dirty="0"/>
        </a:p>
      </dsp:txBody>
      <dsp:txXfrm>
        <a:off x="2582382" y="3031374"/>
        <a:ext cx="1513920" cy="2039194"/>
      </dsp:txXfrm>
    </dsp:sp>
    <dsp:sp modelId="{942C5D8A-6F9B-428C-828C-2AB180FE678A}">
      <dsp:nvSpPr>
        <dsp:cNvPr id="0" name=""/>
        <dsp:cNvSpPr/>
      </dsp:nvSpPr>
      <dsp:spPr>
        <a:xfrm>
          <a:off x="5170898" y="1892467"/>
          <a:ext cx="2086077" cy="47614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92310C-3E15-4F04-80F5-C97094B58157}">
      <dsp:nvSpPr>
        <dsp:cNvPr id="0" name=""/>
        <dsp:cNvSpPr/>
      </dsp:nvSpPr>
      <dsp:spPr>
        <a:xfrm>
          <a:off x="5343472" y="2056412"/>
          <a:ext cx="2086077" cy="476147"/>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Fríos </a:t>
          </a:r>
          <a:endParaRPr lang="es-MX" sz="2400" kern="1200" dirty="0"/>
        </a:p>
      </dsp:txBody>
      <dsp:txXfrm>
        <a:off x="5357418" y="2070358"/>
        <a:ext cx="2058185" cy="448255"/>
      </dsp:txXfrm>
    </dsp:sp>
    <dsp:sp modelId="{95A04590-12B6-4765-8857-DB9F875CBB29}">
      <dsp:nvSpPr>
        <dsp:cNvPr id="0" name=""/>
        <dsp:cNvSpPr/>
      </dsp:nvSpPr>
      <dsp:spPr>
        <a:xfrm>
          <a:off x="4315977" y="2820328"/>
          <a:ext cx="1757628" cy="2144115"/>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ECBD8B-F72D-4915-B36D-71ED69DC0706}">
      <dsp:nvSpPr>
        <dsp:cNvPr id="0" name=""/>
        <dsp:cNvSpPr/>
      </dsp:nvSpPr>
      <dsp:spPr>
        <a:xfrm>
          <a:off x="4488551" y="2984274"/>
          <a:ext cx="1757628" cy="2144115"/>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smtClean="0"/>
            <a:t>De baja definición  Aporta poca información visual.</a:t>
          </a:r>
        </a:p>
        <a:p>
          <a:pPr lvl="0" algn="ctr" defTabSz="622300">
            <a:lnSpc>
              <a:spcPct val="90000"/>
            </a:lnSpc>
            <a:spcBef>
              <a:spcPct val="0"/>
            </a:spcBef>
            <a:spcAft>
              <a:spcPct val="35000"/>
            </a:spcAft>
          </a:pPr>
          <a:r>
            <a:rPr lang="es-ES" sz="1400" kern="1200" dirty="0" smtClean="0"/>
            <a:t>Altos en participación o compleción del </a:t>
          </a:r>
          <a:r>
            <a:rPr lang="es-ES" sz="1400" kern="1200" dirty="0" err="1" smtClean="0"/>
            <a:t>publico.incluyen</a:t>
          </a:r>
          <a:endParaRPr lang="es-ES" sz="1400" kern="1200" dirty="0" smtClean="0"/>
        </a:p>
      </dsp:txBody>
      <dsp:txXfrm>
        <a:off x="4540030" y="3035753"/>
        <a:ext cx="1654670" cy="2041157"/>
      </dsp:txXfrm>
    </dsp:sp>
    <dsp:sp modelId="{3EE5CF73-3169-4761-BE57-58D9D9652888}">
      <dsp:nvSpPr>
        <dsp:cNvPr id="0" name=""/>
        <dsp:cNvSpPr/>
      </dsp:nvSpPr>
      <dsp:spPr>
        <a:xfrm>
          <a:off x="6418755" y="2820328"/>
          <a:ext cx="1693141" cy="2246686"/>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D93685-967B-45BD-98DE-6AC9E6A18F92}">
      <dsp:nvSpPr>
        <dsp:cNvPr id="0" name=""/>
        <dsp:cNvSpPr/>
      </dsp:nvSpPr>
      <dsp:spPr>
        <a:xfrm>
          <a:off x="6591329" y="2984274"/>
          <a:ext cx="1693141" cy="2246686"/>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smtClean="0"/>
            <a:t>Teléfono</a:t>
          </a:r>
        </a:p>
        <a:p>
          <a:pPr lvl="0" algn="ctr" defTabSz="622300">
            <a:lnSpc>
              <a:spcPct val="90000"/>
            </a:lnSpc>
            <a:spcBef>
              <a:spcPct val="0"/>
            </a:spcBef>
            <a:spcAft>
              <a:spcPct val="35000"/>
            </a:spcAft>
          </a:pPr>
          <a:r>
            <a:rPr lang="es-ES" sz="1400" kern="1200" dirty="0" smtClean="0"/>
            <a:t>Televisión.</a:t>
          </a:r>
        </a:p>
        <a:p>
          <a:pPr lvl="0" algn="ctr" defTabSz="622300">
            <a:lnSpc>
              <a:spcPct val="90000"/>
            </a:lnSpc>
            <a:spcBef>
              <a:spcPct val="0"/>
            </a:spcBef>
            <a:spcAft>
              <a:spcPct val="35000"/>
            </a:spcAft>
          </a:pPr>
          <a:endParaRPr lang="es-MX" sz="1400" kern="1200" dirty="0"/>
        </a:p>
      </dsp:txBody>
      <dsp:txXfrm>
        <a:off x="6640919" y="3033864"/>
        <a:ext cx="1593961" cy="21475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Accent+Icon">
  <dgm:title val="Proceso cheurón destacado"/>
  <dgm:desc val="Se usa para mostrar pasos secuenciales en una tarea, un proceso o un flujo de trabajo, o bien para realzar el movimiento o la dirección. Funciona mejor con una cantidad mínima de texto de nivel 1 y 2."/>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1/layout/ThemePictureAccent">
  <dgm:title val="Énfasis de imagen de tema"/>
  <dgm:desc val="Se usa para mostrar un grupo de imágenes con la primera imagen en el centro y con el mayor tamaño. Puede contener hasta seis imágenes de Nivel 1. Las imágenes no usadas no aparecen, pero siguen disponibles si se cambia de diseño.  Funciona mejor con poco texto."/>
  <dgm:catLst>
    <dgm:cat type="picture" pri="13250"/>
    <dgm:cat type="officeonline" pri="4000"/>
  </dgm:catLst>
  <dgm:sampData>
    <dgm:dataModel>
      <dgm:ptLst>
        <dgm:pt modelId="0" type="doc"/>
        <dgm:pt modelId="10">
          <dgm:prSet phldr="1"/>
        </dgm:pt>
        <dgm:pt modelId="20">
          <dgm:prSet phldr="1"/>
        </dgm:pt>
        <dgm:pt modelId="30">
          <dgm:prSet phldr="1"/>
        </dgm:pt>
        <dgm:pt modelId="40">
          <dgm:prSet phldr="1"/>
        </dgm:pt>
        <dgm:pt modelId="50">
          <dgm:prSet phldr="1"/>
        </dgm:pt>
        <dgm:pt modelId="60">
          <dgm:prSet phldr="1"/>
        </dgm:pt>
      </dgm:ptLst>
      <dgm:cxnLst>
        <dgm:cxn modelId="70" srcId="0" destId="10" srcOrd="0" destOrd="0"/>
        <dgm:cxn modelId="80" srcId="0" destId="20" srcOrd="1" destOrd="0"/>
        <dgm:cxn modelId="90" srcId="0" destId="30" srcOrd="2" destOrd="0"/>
        <dgm:cxn modelId="100" srcId="0" destId="40" srcOrd="3" destOrd="0"/>
        <dgm:cxn modelId="110" srcId="0" destId="50" srcOrd="4" destOrd="0"/>
        <dgm:cxn modelId="120" srcId="0" destId="60" srcOrd="5"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6"/>
      <dgm:chPref val="6"/>
      <dgm:dir/>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62"/>
            </dgm:alg>
            <dgm:constrLst>
              <dgm:constr type="primFontSz" for="des" forName="Text1" val="65"/>
              <dgm:constr type="l" for="ch" forName="Image1" refType="w" fact="0"/>
              <dgm:constr type="t" for="ch" forName="Image1" refType="h" fact="0"/>
              <dgm:constr type="w" for="ch" forName="Image1" refType="w"/>
              <dgm:constr type="h" for="ch" forName="Image1" refType="h"/>
              <dgm:constr type="l" for="ch" forName="Accent1" refType="w" fact="0.0491"/>
              <dgm:constr type="t" for="ch" forName="Accent1" refType="h" fact="0.0756"/>
              <dgm:constr type="w" for="ch" forName="Accent1" refType="w" fact="0.9035"/>
              <dgm:constr type="h" for="ch" forName="Accent1" refType="h" fact="0.8429"/>
              <dgm:constr type="l" for="ch" forName="Text1" refType="w" fact="0.0491"/>
              <dgm:constr type="t" for="ch" forName="Text1" refType="h" fact="0.6654"/>
              <dgm:constr type="w" for="ch" forName="Text1" refType="w" fact="0.9035"/>
              <dgm:constr type="h" for="ch" forName="Text1" refType="h" fact="0.2548"/>
            </dgm:constrLst>
          </dgm:if>
          <dgm:if name="Name5" axis="ch" ptType="node" func="cnt" op="equ" val="2">
            <dgm:alg type="composite">
              <dgm:param type="ar" val="0.9528"/>
            </dgm:alg>
            <dgm:constrLst>
              <dgm:constr type="primFontSz" for="des" forName="Text1" val="65"/>
              <dgm:constr type="primFontSz" for="des" forName="Text2" refType="primFontSz" refFor="des" refForName="Text1" op="equ"/>
              <dgm:constr type="l" for="ch" forName="Image1" refType="w" fact="0"/>
              <dgm:constr type="t" for="ch" forName="Image1" refType="h" fact="0.4119"/>
              <dgm:constr type="w" for="ch" forName="Image1" refType="w" fact="0.997"/>
              <dgm:constr type="h" for="ch" forName="Image1" refType="h" fact="0.5881"/>
              <dgm:constr type="l" for="ch" forName="Accent1" refType="w" fact="0.049"/>
              <dgm:constr type="t" for="ch" forName="Accent1" refType="h" fact="0.4563"/>
              <dgm:constr type="w" for="ch" forName="Accent1" refType="w" fact="0.9008"/>
              <dgm:constr type="h" for="ch" forName="Accent1" refType="h" fact="0.4958"/>
              <dgm:constr type="l" for="ch" forName="Image2" refType="w" fact="0.6099"/>
              <dgm:constr type="t" for="ch" forName="Image2" refType="h" fact="0"/>
              <dgm:constr type="w" for="ch" forName="Image2" refType="w" fact="0.3901"/>
              <dgm:constr type="h" for="ch" forName="Image2" refType="h" fact="0.3806"/>
              <dgm:constr type="l" for="ch" forName="Accent2" refType="w" fact="0.6338"/>
              <dgm:constr type="t" for="ch" forName="Accent2" refType="h" fact="0.0231"/>
              <dgm:constr type="w" for="ch" forName="Accent2" refType="w" fact="0.3418"/>
              <dgm:constr type="h" for="ch" forName="Accent2" refType="h" fact="0.3343"/>
              <dgm:constr type="l" for="ch" forName="Text1" refType="w" fact="0.049"/>
              <dgm:constr type="t" for="ch" forName="Text1" refType="h" fact="0.8032"/>
              <dgm:constr type="w" for="ch" forName="Text1" refType="w" fact="0.9008"/>
              <dgm:constr type="h" for="ch" forName="Text1" refType="h" fact="0.1499"/>
              <dgm:constr type="l" for="ch" forName="Text2" refType="w" fact="0.6335"/>
              <dgm:constr type="t" for="ch" forName="Text2" refType="h" fact="0.2575"/>
              <dgm:constr type="w" for="ch" forName="Text2" refType="w" fact="0.3418"/>
              <dgm:constr type="h" for="ch" forName="Text2" refType="h" fact="0.0999"/>
            </dgm:constrLst>
          </dgm:if>
          <dgm:if name="Name6" axis="ch" ptType="node" func="cnt" op="equ" val="3">
            <dgm:alg type="composite">
              <dgm:param type="ar" val="1.4351"/>
            </dgm:alg>
            <dgm:constrLst>
              <dgm:constr type="primFontSz" for="des" forName="Text1" val="65"/>
              <dgm:constr type="primFontSz" for="des" forName="Text2" refType="primFontSz" refFor="des" refForName="Text1" op="equ"/>
              <dgm:constr type="primFontSz" for="des" forName="Text3" refType="primFontSz" refFor="des" refForName="Text1" op="equ"/>
              <dgm:constr type="l" for="ch" forName="Image1" refType="w" fact="0"/>
              <dgm:constr type="t" for="ch" forName="Image1" refType="h" fact="0.4119"/>
              <dgm:constr type="w" for="ch" forName="Image1" refType="w" fact="0.6627"/>
              <dgm:constr type="h" for="ch" forName="Image1" refType="h" fact="0.5881"/>
              <dgm:constr type="l" for="ch" forName="Accent1" refType="w" fact="0.0326"/>
              <dgm:constr type="t" for="ch" forName="Accent1" refType="h" fact="0.4563"/>
              <dgm:constr type="w" for="ch" forName="Accent1" refType="w" fact="0.5988"/>
              <dgm:constr type="h" for="ch" forName="Accent1" refType="h" fact="0.4958"/>
              <dgm:constr type="l" for="ch" forName="Image3" refType="w" fact="0.6846"/>
              <dgm:constr type="t" for="ch" forName="Image3" refType="h" fact="0.6397"/>
              <dgm:constr type="w" for="ch" forName="Image3" refType="w" fact="0.3154"/>
              <dgm:constr type="h" for="ch" forName="Image3" refType="h" fact="0.2805"/>
              <dgm:constr type="l" for="ch" forName="Accent3" refType="w" fact="0.7006"/>
              <dgm:constr type="t" for="ch" forName="Accent3" refType="h" fact="0.6629"/>
              <dgm:constr type="w" for="ch" forName="Accent3" refType="w" fact="0.2833"/>
              <dgm:constr type="h" for="ch" forName="Accent3" refType="h" fact="0.2344"/>
              <dgm:constr type="l" for="ch" forName="Image2" refType="w" fact="0.4054"/>
              <dgm:constr type="t" for="ch" forName="Image2" refType="h" fact="0"/>
              <dgm:constr type="w" for="ch" forName="Image2" refType="w" fact="0.2593"/>
              <dgm:constr type="h" for="ch" forName="Image2" refType="h" fact="0.3806"/>
              <dgm:constr type="l" for="ch" forName="Accent2" refType="w" fact="0.4213"/>
              <dgm:constr type="t" for="ch" forName="Accent2" refType="h" fact="0.0231"/>
              <dgm:constr type="w" for="ch" forName="Accent2" refType="w" fact="0.2272"/>
              <dgm:constr type="h" for="ch" forName="Accent2" refType="h" fact="0.3343"/>
              <dgm:constr type="l" for="ch" forName="Text1" refType="w" fact="0.0326"/>
              <dgm:constr type="t" for="ch" forName="Text1" refType="h" fact="0.8032"/>
              <dgm:constr type="w" for="ch" forName="Text1" refType="w" fact="0.5988"/>
              <dgm:constr type="h" for="ch" forName="Text1" refType="h" fact="0.1499"/>
              <dgm:constr type="l" for="ch" forName="Text2" refType="w" fact="0.4211"/>
              <dgm:constr type="t" for="ch" forName="Text2" refType="h" fact="0.2575"/>
              <dgm:constr type="w" for="ch" forName="Text2" refType="w" fact="0.2272"/>
              <dgm:constr type="h" for="ch" forName="Text2" refType="h" fact="0.0999"/>
              <dgm:constr type="l" for="ch" forName="Text3" refType="w" fact="0.7006"/>
              <dgm:constr type="t" for="ch" forName="Text3" refType="h" fact="0.7974"/>
              <dgm:constr type="w" for="ch" forName="Text3" refType="w" fact="0.2833"/>
              <dgm:constr type="h" for="ch" forName="Text3" refType="h" fact="0.0999"/>
            </dgm:constrLst>
          </dgm:if>
          <dgm:if name="Name7" axis="ch" ptType="node" func="cnt" op="equ" val="4">
            <dgm:alg type="composite">
              <dgm:param type="ar" val="1.6922"/>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l" for="ch" forName="Image1" refType="w" fact="0.1498"/>
              <dgm:constr type="t" for="ch" forName="Image1" refType="h" fact="0.4119"/>
              <dgm:constr type="w" for="ch" forName="Image1" refType="w" fact="0.5634"/>
              <dgm:constr type="h" for="ch" forName="Image1" refType="h" fact="0.5881"/>
              <dgm:constr type="l" for="ch" forName="Accent1" refType="w" fact="0.1774"/>
              <dgm:constr type="t" for="ch" forName="Accent1" refType="h" fact="0.4563"/>
              <dgm:constr type="w" for="ch" forName="Accent1" refType="w" fact="0.5091"/>
              <dgm:constr type="h" for="ch" forName="Accent1" refType="h" fact="0.4958"/>
              <dgm:constr type="l" for="ch" forName="Image4" refType="w" fact="0"/>
              <dgm:constr type="t" for="ch" forName="Image4" refType="h" fact="0.7601"/>
              <dgm:constr type="w" for="ch" forName="Image4" refType="w" fact="0.1316"/>
              <dgm:constr type="h" for="ch" forName="Image4" refType="h" fact="0.2262"/>
              <dgm:constr type="l" for="ch" forName="Accent4" refType="w" fact="0.0136"/>
              <dgm:constr type="t" for="ch" forName="Accent4" refType="h" fact="0.7839"/>
              <dgm:constr type="w" for="ch" forName="Accent4" refType="w" fact="0.1045"/>
              <dgm:constr type="h" for="ch" forName="Accent4" refType="h" fact="0.1806"/>
              <dgm:constr type="l" for="ch" forName="Image3" refType="w" fact="0.7318"/>
              <dgm:constr type="t" for="ch" forName="Image3" refType="h" fact="0.6397"/>
              <dgm:constr type="w" for="ch" forName="Image3" refType="w" fact="0.2682"/>
              <dgm:constr type="h" for="ch" forName="Image3" refType="h" fact="0.2805"/>
              <dgm:constr type="l" for="ch" forName="Accent3" refType="w" fact="0.7455"/>
              <dgm:constr type="t" for="ch" forName="Accent3" refType="h" fact="0.6629"/>
              <dgm:constr type="w" for="ch" forName="Accent3" refType="w" fact="0.2409"/>
              <dgm:constr type="h" for="ch" forName="Accent3" refType="h" fact="0.2344"/>
              <dgm:constr type="l" for="ch" forName="Image2" refType="w" fact="0.4944"/>
              <dgm:constr type="t" for="ch" forName="Image2" refType="h" fact="0"/>
              <dgm:constr type="w" for="ch" forName="Image2" refType="w" fact="0.2205"/>
              <dgm:constr type="h" for="ch" forName="Image2" refType="h" fact="0.3806"/>
              <dgm:constr type="l" for="ch" forName="Accent2" refType="w" fact="0.508"/>
              <dgm:constr type="t" for="ch" forName="Accent2" refType="h" fact="0.0231"/>
              <dgm:constr type="w" for="ch" forName="Accent2" refType="w" fact="0.1932"/>
              <dgm:constr type="h" for="ch" forName="Accent2" refType="h" fact="0.3343"/>
              <dgm:constr type="l" for="ch" forName="Text1" refType="w" fact="0.1774"/>
              <dgm:constr type="t" for="ch" forName="Text1" refType="h" fact="0.8032"/>
              <dgm:constr type="w" for="ch" forName="Text1" refType="w" fact="0.5091"/>
              <dgm:constr type="h" for="ch" forName="Text1" refType="h" fact="0.1499"/>
              <dgm:constr type="l" for="ch" forName="Text2" refType="w" fact="0.5078"/>
              <dgm:constr type="t" for="ch" forName="Text2" refType="h" fact="0.2575"/>
              <dgm:constr type="w" for="ch" forName="Text2" refType="w" fact="0.1932"/>
              <dgm:constr type="h" for="ch" forName="Text2" refType="h" fact="0.0999"/>
              <dgm:constr type="l" for="ch" forName="Text3" refType="w" fact="0.7455"/>
              <dgm:constr type="t" for="ch" forName="Text3" refType="h" fact="0.7974"/>
              <dgm:constr type="w" for="ch" forName="Text3" refType="w" fact="0.2409"/>
              <dgm:constr type="h" for="ch" forName="Text3" refType="h" fact="0.0999"/>
              <dgm:constr type="l" for="ch" forName="Text4" refType="w" fact="0.0136"/>
              <dgm:constr type="t" for="ch" forName="Text4" refType="h" fact="0.8647"/>
              <dgm:constr type="w" for="ch" forName="Text4" refType="w" fact="0.1045"/>
              <dgm:constr type="h" for="ch" forName="Text4" refType="h" fact="0.0999"/>
            </dgm:constrLst>
          </dgm:if>
          <dgm:if name="Name8" axis="ch" ptType="node" func="cnt" op="equ" val="5">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l" for="ch" forName="Image1" refType="w" fact="0.1498"/>
              <dgm:constr type="t" for="ch" forName="Image1" refType="h" fact="0.2921"/>
              <dgm:constr type="w" for="ch" forName="Image1" refType="w" fact="0.5634"/>
              <dgm:constr type="h" for="ch" forName="Image1" refType="h" fact="0.417"/>
              <dgm:constr type="l" for="ch" forName="Accent1" refType="w" fact="0.1774"/>
              <dgm:constr type="t" for="ch" forName="Accent1" refType="h" fact="0.3236"/>
              <dgm:constr type="w" for="ch" forName="Accent1" refType="w" fact="0.5091"/>
              <dgm:constr type="h" for="ch" forName="Accent1" refType="h" fact="0.3515"/>
              <dgm:constr type="l" for="ch" forName="Image4" refType="w" fact="0"/>
              <dgm:constr type="t" for="ch" forName="Image4" refType="h" fact="0.539"/>
              <dgm:constr type="w" for="ch" forName="Image4" refType="w" fact="0.1316"/>
              <dgm:constr type="h" for="ch" forName="Image4" refType="h" fact="0.1604"/>
              <dgm:constr type="l" for="ch" forName="Accent4" refType="w" fact="0.0136"/>
              <dgm:constr type="t" for="ch" forName="Accent4" refType="h" fact="0.5559"/>
              <dgm:constr type="w" for="ch" forName="Accent4" refType="w" fact="0.1045"/>
              <dgm:constr type="h" for="ch" forName="Accent4" refType="h" fact="0.1281"/>
              <dgm:constr type="l" for="ch" forName="Image5" refType="w" fact="0.6287"/>
              <dgm:constr type="t" for="ch" forName="Image5" refType="h" fact="0.7301"/>
              <dgm:constr type="w" for="ch" forName="Image5" refType="w" fact="0.2318"/>
              <dgm:constr type="h" for="ch" forName="Image5" refType="h" fact="0.2699"/>
              <dgm:constr type="l" for="ch" forName="Accent5" refType="w" fact="0.642"/>
              <dgm:constr type="t" for="ch" forName="Accent5" refType="h" fact="0.7467"/>
              <dgm:constr type="w" for="ch" forName="Accent5" refType="w" fact="0.2045"/>
              <dgm:constr type="h" for="ch" forName="Accent5" refType="h" fact="0.2371"/>
              <dgm:constr type="l" for="ch" forName="Image3" refType="w" fact="0.7318"/>
              <dgm:constr type="t" for="ch" forName="Image3" refType="h" fact="0.4536"/>
              <dgm:constr type="w" for="ch" forName="Image3" refType="w" fact="0.2682"/>
              <dgm:constr type="h" for="ch" forName="Image3" refType="h" fact="0.1989"/>
              <dgm:constr type="l" for="ch" forName="Accent3" refType="w" fact="0.7455"/>
              <dgm:constr type="t" for="ch" forName="Accent3" refType="h" fact="0.4701"/>
              <dgm:constr type="w" for="ch" forName="Accent3" refType="w" fact="0.2409"/>
              <dgm:constr type="h" for="ch" forName="Accent3" refType="h" fact="0.1662"/>
              <dgm:constr type="l" for="ch" forName="Image2" refType="w" fact="0.4944"/>
              <dgm:constr type="t" for="ch" forName="Image2" refType="h" fact="0"/>
              <dgm:constr type="w" for="ch" forName="Image2" refType="w" fact="0.2205"/>
              <dgm:constr type="h" for="ch" forName="Image2" refType="h" fact="0.2699"/>
              <dgm:constr type="l" for="ch" forName="Accent2" refType="w" fact="0.508"/>
              <dgm:constr type="t" for="ch" forName="Accent2" refType="h" fact="0.0164"/>
              <dgm:constr type="w" for="ch" forName="Accent2" refType="w" fact="0.1932"/>
              <dgm:constr type="h" for="ch" forName="Accent2" refType="h" fact="0.2371"/>
              <dgm:constr type="l" for="ch" forName="Text1" refType="w" fact="0.1774"/>
              <dgm:constr type="t" for="ch" forName="Text1" refType="h" fact="0.5695"/>
              <dgm:constr type="w" for="ch" forName="Text1" refType="w" fact="0.5091"/>
              <dgm:constr type="h" for="ch" forName="Text1" refType="h" fact="0.1063"/>
              <dgm:constr type="l" for="ch" forName="Text2" refType="w" fact="0.5078"/>
              <dgm:constr type="t" for="ch" forName="Text2" refType="h" fact="0.1826"/>
              <dgm:constr type="w" for="ch" forName="Text2" refType="w" fact="0.1932"/>
              <dgm:constr type="h" for="ch" forName="Text2" refType="h" fact="0.0709"/>
              <dgm:constr type="l" for="ch" forName="Text3" refType="w" fact="0.7455"/>
              <dgm:constr type="t" for="ch" forName="Text3" refType="h" fact="0.5655"/>
              <dgm:constr type="w" for="ch" forName="Text3" refType="w" fact="0.2409"/>
              <dgm:constr type="h" for="ch" forName="Text3" refType="h" fact="0.0709"/>
              <dgm:constr type="l" for="ch" forName="Text5" refType="w" fact="0.642"/>
              <dgm:constr type="t" for="ch" forName="Text5" refType="h" fact="0.9129"/>
              <dgm:constr type="w" for="ch" forName="Text5" refType="w" fact="0.2045"/>
              <dgm:constr type="h" for="ch" forName="Text5" refType="h" fact="0.0709"/>
              <dgm:constr type="l" for="ch" forName="Text4" refType="w" fact="0.0136"/>
              <dgm:constr type="t" for="ch" forName="Text4" refType="h" fact="0.6132"/>
              <dgm:constr type="w" for="ch" forName="Text4" refType="w" fact="0.1045"/>
              <dgm:constr type="h" for="ch" forName="Text4" refType="h" fact="0.0709"/>
            </dgm:constrLst>
          </dgm:if>
          <dgm:else name="Name9">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primFontSz" for="des" forName="Text6" refType="primFontSz" refFor="des" refForName="Text1" op="equ"/>
              <dgm:constr type="l" for="ch" forName="Image1" refType="w" fact="0.1498"/>
              <dgm:constr type="t" for="ch" forName="Image1" refType="h" fact="0.2921"/>
              <dgm:constr type="w" for="ch" forName="Image1" refType="w" fact="0.5634"/>
              <dgm:constr type="h" for="ch" forName="Image1" refType="h" fact="0.417"/>
              <dgm:constr type="l" for="ch" forName="Accent1" refType="w" fact="0.1774"/>
              <dgm:constr type="t" for="ch" forName="Accent1" refType="h" fact="0.3236"/>
              <dgm:constr type="w" for="ch" forName="Accent1" refType="w" fact="0.5091"/>
              <dgm:constr type="h" for="ch" forName="Accent1" refType="h" fact="0.3515"/>
              <dgm:constr type="l" for="ch" forName="Image4" refType="w" fact="0"/>
              <dgm:constr type="t" for="ch" forName="Image4" refType="h" fact="0.539"/>
              <dgm:constr type="w" for="ch" forName="Image4" refType="w" fact="0.1316"/>
              <dgm:constr type="h" for="ch" forName="Image4" refType="h" fact="0.1604"/>
              <dgm:constr type="l" for="ch" forName="Accent4" refType="w" fact="0.0136"/>
              <dgm:constr type="t" for="ch" forName="Accent4" refType="h" fact="0.5559"/>
              <dgm:constr type="w" for="ch" forName="Accent4" refType="w" fact="0.1045"/>
              <dgm:constr type="h" for="ch" forName="Accent4" refType="h" fact="0.1281"/>
              <dgm:constr type="l" for="ch" forName="Image5" refType="w" fact="0.6287"/>
              <dgm:constr type="t" for="ch" forName="Image5" refType="h" fact="0.7301"/>
              <dgm:constr type="w" for="ch" forName="Image5" refType="w" fact="0.2318"/>
              <dgm:constr type="h" for="ch" forName="Image5" refType="h" fact="0.2699"/>
              <dgm:constr type="l" for="ch" forName="Accent5" refType="w" fact="0.642"/>
              <dgm:constr type="t" for="ch" forName="Accent5" refType="h" fact="0.7467"/>
              <dgm:constr type="w" for="ch" forName="Accent5" refType="w" fact="0.2045"/>
              <dgm:constr type="h" for="ch" forName="Accent5" refType="h" fact="0.2371"/>
              <dgm:constr type="l" for="ch" forName="Image3" refType="w" fact="0.7318"/>
              <dgm:constr type="t" for="ch" forName="Image3" refType="h" fact="0.4536"/>
              <dgm:constr type="w" for="ch" forName="Image3" refType="w" fact="0.2682"/>
              <dgm:constr type="h" for="ch" forName="Image3" refType="h" fact="0.1989"/>
              <dgm:constr type="l" for="ch" forName="Accent3" refType="w" fact="0.7455"/>
              <dgm:constr type="t" for="ch" forName="Accent3" refType="h" fact="0.4701"/>
              <dgm:constr type="w" for="ch" forName="Accent3" refType="w" fact="0.2409"/>
              <dgm:constr type="h" for="ch" forName="Accent3" refType="h" fact="0.1662"/>
              <dgm:constr type="l" for="ch" forName="Image2" refType="w" fact="0.4944"/>
              <dgm:constr type="t" for="ch" forName="Image2" refType="h" fact="0"/>
              <dgm:constr type="w" for="ch" forName="Image2" refType="w" fact="0.2205"/>
              <dgm:constr type="h" for="ch" forName="Image2" refType="h" fact="0.2699"/>
              <dgm:constr type="l" for="ch" forName="Accent2" refType="w" fact="0.508"/>
              <dgm:constr type="t" for="ch" forName="Accent2" refType="h" fact="0.0164"/>
              <dgm:constr type="w" for="ch" forName="Accent2" refType="w" fact="0.1932"/>
              <dgm:constr type="h" for="ch" forName="Accent2" refType="h" fact="0.2371"/>
              <dgm:constr type="l" for="ch" forName="Text1" refType="w" fact="0.1774"/>
              <dgm:constr type="t" for="ch" forName="Text1" refType="h" fact="0.5695"/>
              <dgm:constr type="w" for="ch" forName="Text1" refType="w" fact="0.5091"/>
              <dgm:constr type="h" for="ch" forName="Text1" refType="h" fact="0.1063"/>
              <dgm:constr type="l" for="ch" forName="Image6" refType="w" fact="0.151"/>
              <dgm:constr type="t" for="ch" forName="Image6" refType="h" fact="0.7301"/>
              <dgm:constr type="w" for="ch" forName="Image6" refType="w" fact="0.2361"/>
              <dgm:constr type="h" for="ch" forName="Image6" refType="h" fact="0.1604"/>
              <dgm:constr type="l" for="ch" forName="Accent6" refType="w" fact="0.1648"/>
              <dgm:constr type="t" for="ch" forName="Accent6" refType="h" fact="0.7467"/>
              <dgm:constr type="w" for="ch" forName="Accent6" refType="w" fact="0.2091"/>
              <dgm:constr type="h" for="ch" forName="Accent6" refType="h" fact="0.1281"/>
              <dgm:constr type="l" for="ch" forName="Text2" refType="w" fact="0.5078"/>
              <dgm:constr type="t" for="ch" forName="Text2" refType="h" fact="0.1826"/>
              <dgm:constr type="w" for="ch" forName="Text2" refType="w" fact="0.1932"/>
              <dgm:constr type="h" for="ch" forName="Text2" refType="h" fact="0.0709"/>
              <dgm:constr type="l" for="ch" forName="Text3" refType="w" fact="0.7455"/>
              <dgm:constr type="t" for="ch" forName="Text3" refType="h" fact="0.5655"/>
              <dgm:constr type="w" for="ch" forName="Text3" refType="w" fact="0.2409"/>
              <dgm:constr type="h" for="ch" forName="Text3" refType="h" fact="0.0709"/>
              <dgm:constr type="l" for="ch" forName="Text5" refType="w" fact="0.642"/>
              <dgm:constr type="t" for="ch" forName="Text5" refType="h" fact="0.9129"/>
              <dgm:constr type="w" for="ch" forName="Text5" refType="w" fact="0.2045"/>
              <dgm:constr type="h" for="ch" forName="Text5" refType="h" fact="0.0709"/>
              <dgm:constr type="l" for="ch" forName="Text6" refType="w" fact="0.1648"/>
              <dgm:constr type="t" for="ch" forName="Text6" refType="h" fact="0.8039"/>
              <dgm:constr type="w" for="ch" forName="Text6" refType="w" fact="0.2091"/>
              <dgm:constr type="h" for="ch" forName="Text6" refType="h" fact="0.0709"/>
              <dgm:constr type="l" for="ch" forName="Text4" refType="w" fact="0.0136"/>
              <dgm:constr type="t" for="ch" forName="Text4" refType="h" fact="0.6132"/>
              <dgm:constr type="w" for="ch" forName="Text4" refType="w" fact="0.1045"/>
              <dgm:constr type="h" for="ch" forName="Text4" refType="h" fact="0.0709"/>
            </dgm:constrLst>
          </dgm:else>
        </dgm:choose>
      </dgm:if>
      <dgm:else name="Name10">
        <dgm:choose name="Name11">
          <dgm:if name="Name12" axis="ch" ptType="node" func="cnt" op="equ" val="1">
            <dgm:alg type="composite">
              <dgm:param type="ar" val="1.62"/>
            </dgm:alg>
            <dgm:constrLst>
              <dgm:constr type="primFontSz" for="des" forName="Text1" val="65"/>
              <dgm:constr type="l" for="ch" forName="Image1" refType="w" fact="0"/>
              <dgm:constr type="t" for="ch" forName="Image1" refType="h" fact="0"/>
              <dgm:constr type="w" for="ch" forName="Image1" refType="w"/>
              <dgm:constr type="h" for="ch" forName="Image1" refType="h"/>
              <dgm:constr type="l" for="ch" forName="Accent1" refType="w" fact="0.0491"/>
              <dgm:constr type="t" for="ch" forName="Accent1" refType="h" fact="0.0756"/>
              <dgm:constr type="w" for="ch" forName="Accent1" refType="w" fact="0.9035"/>
              <dgm:constr type="h" for="ch" forName="Accent1" refType="h" fact="0.8429"/>
              <dgm:constr type="l" for="ch" forName="Text1" refType="w" fact="0.0491"/>
              <dgm:constr type="t" for="ch" forName="Text1" refType="h" fact="0.6654"/>
              <dgm:constr type="w" for="ch" forName="Text1" refType="w" fact="0.9035"/>
              <dgm:constr type="h" for="ch" forName="Text1" refType="h" fact="0.2548"/>
            </dgm:constrLst>
          </dgm:if>
          <dgm:if name="Name13" axis="ch" ptType="node" func="cnt" op="equ" val="2">
            <dgm:alg type="composite">
              <dgm:param type="ar" val="0.9528"/>
            </dgm:alg>
            <dgm:constrLst>
              <dgm:constr type="primFontSz" for="des" forName="Text1" val="65"/>
              <dgm:constr type="primFontSz" for="des" forName="Text2" refType="primFontSz" refFor="des" refForName="Text1" op="equ"/>
              <dgm:constr type="r" for="ch" forName="Image1" refType="w"/>
              <dgm:constr type="t" for="ch" forName="Image1" refType="h" fact="0.4119"/>
              <dgm:constr type="w" for="ch" forName="Image1" refType="w" fact="0.997"/>
              <dgm:constr type="h" for="ch" forName="Image1" refType="h" fact="0.5881"/>
              <dgm:constr type="r" for="ch" forName="Accent1" refType="w" fact="0.951"/>
              <dgm:constr type="t" for="ch" forName="Accent1" refType="h" fact="0.4563"/>
              <dgm:constr type="w" for="ch" forName="Accent1" refType="w" fact="0.9008"/>
              <dgm:constr type="h" for="ch" forName="Accent1" refType="h" fact="0.4958"/>
              <dgm:constr type="r" for="ch" forName="Image2" refType="w" fact="0.3901"/>
              <dgm:constr type="t" for="ch" forName="Image2" refType="h" fact="0"/>
              <dgm:constr type="w" for="ch" forName="Image2" refType="w" fact="0.3901"/>
              <dgm:constr type="h" for="ch" forName="Image2" refType="h" fact="0.3806"/>
              <dgm:constr type="r" for="ch" forName="Accent2" refType="w" fact="0.3662"/>
              <dgm:constr type="t" for="ch" forName="Accent2" refType="h" fact="0.0231"/>
              <dgm:constr type="w" for="ch" forName="Accent2" refType="w" fact="0.3418"/>
              <dgm:constr type="h" for="ch" forName="Accent2" refType="h" fact="0.3343"/>
              <dgm:constr type="r" for="ch" forName="Text1" refType="w" fact="0.951"/>
              <dgm:constr type="t" for="ch" forName="Text1" refType="h" fact="0.8032"/>
              <dgm:constr type="w" for="ch" forName="Text1" refType="w" fact="0.9008"/>
              <dgm:constr type="h" for="ch" forName="Text1" refType="h" fact="0.1499"/>
              <dgm:constr type="r" for="ch" forName="Text2" refType="w" fact="0.3665"/>
              <dgm:constr type="t" for="ch" forName="Text2" refType="h" fact="0.2575"/>
              <dgm:constr type="w" for="ch" forName="Text2" refType="w" fact="0.3418"/>
              <dgm:constr type="h" for="ch" forName="Text2" refType="h" fact="0.0999"/>
            </dgm:constrLst>
          </dgm:if>
          <dgm:if name="Name14" axis="ch" ptType="node" func="cnt" op="equ" val="3">
            <dgm:alg type="composite">
              <dgm:param type="ar" val="1.4351"/>
            </dgm:alg>
            <dgm:constrLst>
              <dgm:constr type="primFontSz" for="des" forName="Text1" val="65"/>
              <dgm:constr type="primFontSz" for="des" forName="Text2" refType="primFontSz" refFor="des" refForName="Text1" op="equ"/>
              <dgm:constr type="primFontSz" for="des" forName="Text3" refType="primFontSz" refFor="des" refForName="Text1" op="equ"/>
              <dgm:constr type="r" for="ch" forName="Image1" refType="w"/>
              <dgm:constr type="t" for="ch" forName="Image1" refType="h" fact="0.4119"/>
              <dgm:constr type="w" for="ch" forName="Image1" refType="w" fact="0.6627"/>
              <dgm:constr type="h" for="ch" forName="Image1" refType="h" fact="0.5881"/>
              <dgm:constr type="r" for="ch" forName="Accent1" refType="w" fact="0.9674"/>
              <dgm:constr type="t" for="ch" forName="Accent1" refType="h" fact="0.4563"/>
              <dgm:constr type="w" for="ch" forName="Accent1" refType="w" fact="0.5988"/>
              <dgm:constr type="h" for="ch" forName="Accent1" refType="h" fact="0.4958"/>
              <dgm:constr type="r" for="ch" forName="Image3" refType="w" fact="0.3154"/>
              <dgm:constr type="t" for="ch" forName="Image3" refType="h" fact="0.6397"/>
              <dgm:constr type="w" for="ch" forName="Image3" refType="w" fact="0.3154"/>
              <dgm:constr type="h" for="ch" forName="Image3" refType="h" fact="0.2805"/>
              <dgm:constr type="r" for="ch" forName="Accent3" refType="w" fact="0.2994"/>
              <dgm:constr type="t" for="ch" forName="Accent3" refType="h" fact="0.6629"/>
              <dgm:constr type="w" for="ch" forName="Accent3" refType="w" fact="0.2833"/>
              <dgm:constr type="h" for="ch" forName="Accent3" refType="h" fact="0.2344"/>
              <dgm:constr type="r" for="ch" forName="Image2" refType="w" fact="0.5946"/>
              <dgm:constr type="t" for="ch" forName="Image2" refType="h" fact="0"/>
              <dgm:constr type="w" for="ch" forName="Image2" refType="w" fact="0.2593"/>
              <dgm:constr type="h" for="ch" forName="Image2" refType="h" fact="0.3806"/>
              <dgm:constr type="r" for="ch" forName="Accent2" refType="w" fact="0.5787"/>
              <dgm:constr type="t" for="ch" forName="Accent2" refType="h" fact="0.0231"/>
              <dgm:constr type="w" for="ch" forName="Accent2" refType="w" fact="0.2272"/>
              <dgm:constr type="h" for="ch" forName="Accent2" refType="h" fact="0.3343"/>
              <dgm:constr type="r" for="ch" forName="Text1" refType="w" fact="0.9674"/>
              <dgm:constr type="t" for="ch" forName="Text1" refType="h" fact="0.8032"/>
              <dgm:constr type="w" for="ch" forName="Text1" refType="w" fact="0.5988"/>
              <dgm:constr type="h" for="ch" forName="Text1" refType="h" fact="0.1499"/>
              <dgm:constr type="r" for="ch" forName="Text2" refType="w" fact="0.5789"/>
              <dgm:constr type="t" for="ch" forName="Text2" refType="h" fact="0.2575"/>
              <dgm:constr type="w" for="ch" forName="Text2" refType="w" fact="0.2272"/>
              <dgm:constr type="h" for="ch" forName="Text2" refType="h" fact="0.0999"/>
              <dgm:constr type="r" for="ch" forName="Text3" refType="w" fact="0.2994"/>
              <dgm:constr type="t" for="ch" forName="Text3" refType="h" fact="0.7974"/>
              <dgm:constr type="w" for="ch" forName="Text3" refType="w" fact="0.2833"/>
              <dgm:constr type="h" for="ch" forName="Text3" refType="h" fact="0.0999"/>
            </dgm:constrLst>
          </dgm:if>
          <dgm:if name="Name15" axis="ch" ptType="node" func="cnt" op="equ" val="4">
            <dgm:alg type="composite">
              <dgm:param type="ar" val="1.6922"/>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r" for="ch" forName="Image1" refType="w" fact="0.8502"/>
              <dgm:constr type="t" for="ch" forName="Image1" refType="h" fact="0.4119"/>
              <dgm:constr type="w" for="ch" forName="Image1" refType="w" fact="0.5634"/>
              <dgm:constr type="h" for="ch" forName="Image1" refType="h" fact="0.5881"/>
              <dgm:constr type="r" for="ch" forName="Accent1" refType="w" fact="0.8226"/>
              <dgm:constr type="t" for="ch" forName="Accent1" refType="h" fact="0.4563"/>
              <dgm:constr type="w" for="ch" forName="Accent1" refType="w" fact="0.5091"/>
              <dgm:constr type="h" for="ch" forName="Accent1" refType="h" fact="0.4958"/>
              <dgm:constr type="r" for="ch" forName="Image4" refType="w"/>
              <dgm:constr type="t" for="ch" forName="Image4" refType="h" fact="0.7601"/>
              <dgm:constr type="w" for="ch" forName="Image4" refType="w" fact="0.1316"/>
              <dgm:constr type="h" for="ch" forName="Image4" refType="h" fact="0.2262"/>
              <dgm:constr type="r" for="ch" forName="Accent4" refType="w" fact="0.9864"/>
              <dgm:constr type="t" for="ch" forName="Accent4" refType="h" fact="0.7839"/>
              <dgm:constr type="w" for="ch" forName="Accent4" refType="w" fact="0.1045"/>
              <dgm:constr type="h" for="ch" forName="Accent4" refType="h" fact="0.1806"/>
              <dgm:constr type="r" for="ch" forName="Image3" refType="w" fact="0.2682"/>
              <dgm:constr type="t" for="ch" forName="Image3" refType="h" fact="0.6397"/>
              <dgm:constr type="w" for="ch" forName="Image3" refType="w" fact="0.2682"/>
              <dgm:constr type="h" for="ch" forName="Image3" refType="h" fact="0.2805"/>
              <dgm:constr type="r" for="ch" forName="Accent3" refType="w" fact="0.2545"/>
              <dgm:constr type="t" for="ch" forName="Accent3" refType="h" fact="0.6629"/>
              <dgm:constr type="w" for="ch" forName="Accent3" refType="w" fact="0.2409"/>
              <dgm:constr type="h" for="ch" forName="Accent3" refType="h" fact="0.2344"/>
              <dgm:constr type="r" for="ch" forName="Image2" refType="w" fact="0.5056"/>
              <dgm:constr type="t" for="ch" forName="Image2" refType="h" fact="0"/>
              <dgm:constr type="w" for="ch" forName="Image2" refType="w" fact="0.2205"/>
              <dgm:constr type="h" for="ch" forName="Image2" refType="h" fact="0.3806"/>
              <dgm:constr type="r" for="ch" forName="Accent2" refType="w" fact="0.492"/>
              <dgm:constr type="t" for="ch" forName="Accent2" refType="h" fact="0.0231"/>
              <dgm:constr type="w" for="ch" forName="Accent2" refType="w" fact="0.1932"/>
              <dgm:constr type="h" for="ch" forName="Accent2" refType="h" fact="0.3343"/>
              <dgm:constr type="r" for="ch" forName="Text1" refType="w" fact="0.8226"/>
              <dgm:constr type="t" for="ch" forName="Text1" refType="h" fact="0.8032"/>
              <dgm:constr type="w" for="ch" forName="Text1" refType="w" fact="0.5091"/>
              <dgm:constr type="h" for="ch" forName="Text1" refType="h" fact="0.1499"/>
              <dgm:constr type="r" for="ch" forName="Text2" refType="w" fact="0.4922"/>
              <dgm:constr type="t" for="ch" forName="Text2" refType="h" fact="0.2575"/>
              <dgm:constr type="w" for="ch" forName="Text2" refType="w" fact="0.1932"/>
              <dgm:constr type="h" for="ch" forName="Text2" refType="h" fact="0.0999"/>
              <dgm:constr type="r" for="ch" forName="Text3" refType="w" fact="0.2545"/>
              <dgm:constr type="t" for="ch" forName="Text3" refType="h" fact="0.7974"/>
              <dgm:constr type="w" for="ch" forName="Text3" refType="w" fact="0.2409"/>
              <dgm:constr type="h" for="ch" forName="Text3" refType="h" fact="0.0999"/>
              <dgm:constr type="r" for="ch" forName="Text4" refType="w" fact="0.9864"/>
              <dgm:constr type="t" for="ch" forName="Text4" refType="h" fact="0.8647"/>
              <dgm:constr type="w" for="ch" forName="Text4" refType="w" fact="0.1045"/>
              <dgm:constr type="h" for="ch" forName="Text4" refType="h" fact="0.0999"/>
            </dgm:constrLst>
          </dgm:if>
          <dgm:if name="Name16" axis="ch" ptType="node" func="cnt" op="equ" val="5">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r" for="ch" forName="Image1" refType="w" fact="0.8502"/>
              <dgm:constr type="t" for="ch" forName="Image1" refType="h" fact="0.2921"/>
              <dgm:constr type="w" for="ch" forName="Image1" refType="w" fact="0.5634"/>
              <dgm:constr type="h" for="ch" forName="Image1" refType="h" fact="0.417"/>
              <dgm:constr type="r" for="ch" forName="Accent1" refType="w" fact="0.8226"/>
              <dgm:constr type="t" for="ch" forName="Accent1" refType="h" fact="0.3236"/>
              <dgm:constr type="w" for="ch" forName="Accent1" refType="w" fact="0.5091"/>
              <dgm:constr type="h" for="ch" forName="Accent1" refType="h" fact="0.3515"/>
              <dgm:constr type="r" for="ch" forName="Image4" refType="w"/>
              <dgm:constr type="t" for="ch" forName="Image4" refType="h" fact="0.539"/>
              <dgm:constr type="w" for="ch" forName="Image4" refType="w" fact="0.1316"/>
              <dgm:constr type="h" for="ch" forName="Image4" refType="h" fact="0.1604"/>
              <dgm:constr type="r" for="ch" forName="Accent4" refType="w" fact="0.9864"/>
              <dgm:constr type="t" for="ch" forName="Accent4" refType="h" fact="0.5559"/>
              <dgm:constr type="w" for="ch" forName="Accent4" refType="w" fact="0.1045"/>
              <dgm:constr type="h" for="ch" forName="Accent4" refType="h" fact="0.1281"/>
              <dgm:constr type="r" for="ch" forName="Image5" refType="w" fact="0.3723"/>
              <dgm:constr type="t" for="ch" forName="Image5" refType="h" fact="0.7301"/>
              <dgm:constr type="w" for="ch" forName="Image5" refType="w" fact="0.2318"/>
              <dgm:constr type="h" for="ch" forName="Image5" refType="h" fact="0.2699"/>
              <dgm:constr type="r" for="ch" forName="Accent5" refType="w" fact="0.358"/>
              <dgm:constr type="t" for="ch" forName="Accent5" refType="h" fact="0.7467"/>
              <dgm:constr type="w" for="ch" forName="Accent5" refType="w" fact="0.2045"/>
              <dgm:constr type="h" for="ch" forName="Accent5" refType="h" fact="0.2371"/>
              <dgm:constr type="r" for="ch" forName="Image3" refType="w" fact="0.2682"/>
              <dgm:constr type="t" for="ch" forName="Image3" refType="h" fact="0.4536"/>
              <dgm:constr type="w" for="ch" forName="Image3" refType="w" fact="0.2682"/>
              <dgm:constr type="h" for="ch" forName="Image3" refType="h" fact="0.1989"/>
              <dgm:constr type="r" for="ch" forName="Accent3" refType="w" fact="0.2545"/>
              <dgm:constr type="t" for="ch" forName="Accent3" refType="h" fact="0.4701"/>
              <dgm:constr type="w" for="ch" forName="Accent3" refType="w" fact="0.2409"/>
              <dgm:constr type="h" for="ch" forName="Accent3" refType="h" fact="0.1662"/>
              <dgm:constr type="r" for="ch" forName="Image2" refType="w" fact="0.5056"/>
              <dgm:constr type="t" for="ch" forName="Image2" refType="h" fact="0"/>
              <dgm:constr type="w" for="ch" forName="Image2" refType="w" fact="0.2205"/>
              <dgm:constr type="h" for="ch" forName="Image2" refType="h" fact="0.2699"/>
              <dgm:constr type="r" for="ch" forName="Accent2" refType="w" fact="0.492"/>
              <dgm:constr type="t" for="ch" forName="Accent2" refType="h" fact="0.0164"/>
              <dgm:constr type="w" for="ch" forName="Accent2" refType="w" fact="0.1932"/>
              <dgm:constr type="h" for="ch" forName="Accent2" refType="h" fact="0.2371"/>
              <dgm:constr type="r" for="ch" forName="Text1" refType="w" fact="0.8226"/>
              <dgm:constr type="t" for="ch" forName="Text1" refType="h" fact="0.5695"/>
              <dgm:constr type="w" for="ch" forName="Text1" refType="w" fact="0.5091"/>
              <dgm:constr type="h" for="ch" forName="Text1" refType="h" fact="0.1063"/>
              <dgm:constr type="r" for="ch" forName="Text2" refType="w" fact="0.4922"/>
              <dgm:constr type="t" for="ch" forName="Text2" refType="h" fact="0.1826"/>
              <dgm:constr type="w" for="ch" forName="Text2" refType="w" fact="0.1932"/>
              <dgm:constr type="h" for="ch" forName="Text2" refType="h" fact="0.0709"/>
              <dgm:constr type="r" for="ch" forName="Text3" refType="w" fact="0.2545"/>
              <dgm:constr type="t" for="ch" forName="Text3" refType="h" fact="0.5655"/>
              <dgm:constr type="w" for="ch" forName="Text3" refType="w" fact="0.2409"/>
              <dgm:constr type="h" for="ch" forName="Text3" refType="h" fact="0.0709"/>
              <dgm:constr type="r" for="ch" forName="Text5" refType="w" fact="0.358"/>
              <dgm:constr type="t" for="ch" forName="Text5" refType="h" fact="0.9129"/>
              <dgm:constr type="w" for="ch" forName="Text5" refType="w" fact="0.2045"/>
              <dgm:constr type="h" for="ch" forName="Text5" refType="h" fact="0.0709"/>
              <dgm:constr type="r" for="ch" forName="Text4" refType="w" fact="0.9864"/>
              <dgm:constr type="t" for="ch" forName="Text4" refType="h" fact="0.6132"/>
              <dgm:constr type="w" for="ch" forName="Text4" refType="w" fact="0.1045"/>
              <dgm:constr type="h" for="ch" forName="Text4" refType="h" fact="0.0709"/>
            </dgm:constrLst>
          </dgm:if>
          <dgm:else name="Name17">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primFontSz" for="des" forName="Text6" refType="primFontSz" refFor="des" refForName="Text1" op="equ"/>
              <dgm:constr type="r" for="ch" forName="Image1" refType="w" fact="0.8502"/>
              <dgm:constr type="t" for="ch" forName="Image1" refType="h" fact="0.2921"/>
              <dgm:constr type="w" for="ch" forName="Image1" refType="w" fact="0.5634"/>
              <dgm:constr type="h" for="ch" forName="Image1" refType="h" fact="0.417"/>
              <dgm:constr type="r" for="ch" forName="Accent1" refType="w" fact="0.8226"/>
              <dgm:constr type="t" for="ch" forName="Accent1" refType="h" fact="0.3236"/>
              <dgm:constr type="w" for="ch" forName="Accent1" refType="w" fact="0.5091"/>
              <dgm:constr type="h" for="ch" forName="Accent1" refType="h" fact="0.3515"/>
              <dgm:constr type="r" for="ch" forName="Image4" refType="w"/>
              <dgm:constr type="t" for="ch" forName="Image4" refType="h" fact="0.539"/>
              <dgm:constr type="w" for="ch" forName="Image4" refType="w" fact="0.1316"/>
              <dgm:constr type="h" for="ch" forName="Image4" refType="h" fact="0.1604"/>
              <dgm:constr type="r" for="ch" forName="Accent4" refType="w" fact="0.9864"/>
              <dgm:constr type="t" for="ch" forName="Accent4" refType="h" fact="0.5559"/>
              <dgm:constr type="w" for="ch" forName="Accent4" refType="w" fact="0.1045"/>
              <dgm:constr type="h" for="ch" forName="Accent4" refType="h" fact="0.1281"/>
              <dgm:constr type="r" for="ch" forName="Image5" refType="w" fact="0.3713"/>
              <dgm:constr type="t" for="ch" forName="Image5" refType="h" fact="0.7301"/>
              <dgm:constr type="w" for="ch" forName="Image5" refType="w" fact="0.2318"/>
              <dgm:constr type="h" for="ch" forName="Image5" refType="h" fact="0.2699"/>
              <dgm:constr type="r" for="ch" forName="Accent5" refType="w" fact="0.358"/>
              <dgm:constr type="t" for="ch" forName="Accent5" refType="h" fact="0.7467"/>
              <dgm:constr type="w" for="ch" forName="Accent5" refType="w" fact="0.2045"/>
              <dgm:constr type="h" for="ch" forName="Accent5" refType="h" fact="0.2371"/>
              <dgm:constr type="r" for="ch" forName="Image3" refType="w" fact="0.2682"/>
              <dgm:constr type="t" for="ch" forName="Image3" refType="h" fact="0.4536"/>
              <dgm:constr type="w" for="ch" forName="Image3" refType="w" fact="0.2682"/>
              <dgm:constr type="h" for="ch" forName="Image3" refType="h" fact="0.1989"/>
              <dgm:constr type="r" for="ch" forName="Accent3" refType="w" fact="0.2545"/>
              <dgm:constr type="t" for="ch" forName="Accent3" refType="h" fact="0.4701"/>
              <dgm:constr type="w" for="ch" forName="Accent3" refType="w" fact="0.2409"/>
              <dgm:constr type="h" for="ch" forName="Accent3" refType="h" fact="0.1662"/>
              <dgm:constr type="r" for="ch" forName="Image2" refType="w" fact="0.5056"/>
              <dgm:constr type="t" for="ch" forName="Image2" refType="h" fact="0"/>
              <dgm:constr type="w" for="ch" forName="Image2" refType="w" fact="0.2205"/>
              <dgm:constr type="h" for="ch" forName="Image2" refType="h" fact="0.2699"/>
              <dgm:constr type="r" for="ch" forName="Accent2" refType="w" fact="0.492"/>
              <dgm:constr type="t" for="ch" forName="Accent2" refType="h" fact="0.0164"/>
              <dgm:constr type="w" for="ch" forName="Accent2" refType="w" fact="0.1932"/>
              <dgm:constr type="h" for="ch" forName="Accent2" refType="h" fact="0.2371"/>
              <dgm:constr type="r" for="ch" forName="Text1" refType="w" fact="0.8226"/>
              <dgm:constr type="t" for="ch" forName="Text1" refType="h" fact="0.5695"/>
              <dgm:constr type="w" for="ch" forName="Text1" refType="w" fact="0.5091"/>
              <dgm:constr type="h" for="ch" forName="Text1" refType="h" fact="0.1063"/>
              <dgm:constr type="r" for="ch" forName="Image6" refType="w" fact="0.849"/>
              <dgm:constr type="t" for="ch" forName="Image6" refType="h" fact="0.7301"/>
              <dgm:constr type="w" for="ch" forName="Image6" refType="w" fact="0.2361"/>
              <dgm:constr type="h" for="ch" forName="Image6" refType="h" fact="0.1604"/>
              <dgm:constr type="r" for="ch" forName="Accent6" refType="w" fact="0.8352"/>
              <dgm:constr type="t" for="ch" forName="Accent6" refType="h" fact="0.7467"/>
              <dgm:constr type="w" for="ch" forName="Accent6" refType="w" fact="0.2091"/>
              <dgm:constr type="h" for="ch" forName="Accent6" refType="h" fact="0.1281"/>
              <dgm:constr type="r" for="ch" forName="Text2" refType="w" fact="0.4922"/>
              <dgm:constr type="t" for="ch" forName="Text2" refType="h" fact="0.1826"/>
              <dgm:constr type="w" for="ch" forName="Text2" refType="w" fact="0.1932"/>
              <dgm:constr type="h" for="ch" forName="Text2" refType="h" fact="0.0709"/>
              <dgm:constr type="r" for="ch" forName="Text3" refType="w" fact="0.2545"/>
              <dgm:constr type="t" for="ch" forName="Text3" refType="h" fact="0.5655"/>
              <dgm:constr type="w" for="ch" forName="Text3" refType="w" fact="0.2409"/>
              <dgm:constr type="h" for="ch" forName="Text3" refType="h" fact="0.0709"/>
              <dgm:constr type="r" for="ch" forName="Text5" refType="w" fact="0.358"/>
              <dgm:constr type="t" for="ch" forName="Text5" refType="h" fact="0.9129"/>
              <dgm:constr type="w" for="ch" forName="Text5" refType="w" fact="0.2045"/>
              <dgm:constr type="h" for="ch" forName="Text5" refType="h" fact="0.0709"/>
              <dgm:constr type="r" for="ch" forName="Text6" refType="w" fact="0.8352"/>
              <dgm:constr type="t" for="ch" forName="Text6" refType="h" fact="0.8039"/>
              <dgm:constr type="w" for="ch" forName="Text6" refType="w" fact="0.2091"/>
              <dgm:constr type="h" for="ch" forName="Text6" refType="h" fact="0.0709"/>
              <dgm:constr type="r" for="ch" forName="Text4" refType="w" fact="0.9864"/>
              <dgm:constr type="t" for="ch" forName="Text4" refType="h" fact="0.6132"/>
              <dgm:constr type="w" for="ch" forName="Text4" refType="w" fact="0.1045"/>
              <dgm:constr type="h" for="ch" forName="Text4" refType="h" fact="0.0709"/>
            </dgm:constrLst>
          </dgm:else>
        </dgm:choose>
      </dgm:else>
    </dgm:choose>
    <dgm:forEach name="wrapper" axis="self" ptType="parTrans">
      <dgm:forEach name="ImageRepeat" axis="self">
        <dgm:layoutNode name="Image" styleLbl="alignImgPlace1">
          <dgm:alg type="sp"/>
          <dgm:shape xmlns:r="http://schemas.openxmlformats.org/officeDocument/2006/relationships" type="rect" r:blip="" blipPhldr="1">
            <dgm:adjLst/>
          </dgm:shape>
          <dgm:presOf/>
        </dgm:layoutNode>
      </dgm:forEach>
      <dgm:forEach name="accentRepeat" axis="self">
        <dgm:layoutNode name="Accent" styleLbl="parChTrans1D1">
          <dgm:alg type="sp"/>
          <dgm:shape xmlns:r="http://schemas.openxmlformats.org/officeDocument/2006/relationships" type="rect" r:blip="">
            <dgm:adjLst/>
          </dgm:shape>
          <dgm:presOf/>
        </dgm:layoutNode>
      </dgm:forEach>
    </dgm:forEach>
    <dgm:forEach name="Name18" axis="ch" ptType="node" cnt="1">
      <dgm:layoutNode name="Image1">
        <dgm:alg type="sp"/>
        <dgm:shape xmlns:r="http://schemas.openxmlformats.org/officeDocument/2006/relationships" r:blip="">
          <dgm:adjLst/>
        </dgm:shape>
        <dgm:presOf/>
        <dgm:forEach name="Name19" ref="ImageRepeat"/>
      </dgm:layoutNode>
      <dgm:layoutNode name="Accent1">
        <dgm:alg type="sp"/>
        <dgm:shape xmlns:r="http://schemas.openxmlformats.org/officeDocument/2006/relationships" r:blip="">
          <dgm:adjLst/>
        </dgm:shape>
        <dgm:presOf/>
        <dgm:constrLst/>
        <dgm:forEach name="Name20" ref="accentRepeat"/>
      </dgm:layoutNode>
      <dgm:layoutNode name="Text1" styleLbl="alignImgPlace1">
        <dgm:varLst>
          <dgm:chMax val="0"/>
          <dgm:chPref val="0"/>
          <dgm:bulletEnabled val="1"/>
        </dgm:varLst>
        <dgm:alg type="tx">
          <dgm:param type="parTxLTRAlign" val="r"/>
          <dgm:param type="shpTxLTRAlignCh" val="r"/>
          <dgm:param type="txAnchorVert" val="b"/>
          <dgm:param type="txAnchorVertCh" val="b"/>
          <dgm:param type="lnSpPar" val="100"/>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21" axis="ch" ptType="node" st="2" cnt="1">
      <dgm:layoutNode name="Image2">
        <dgm:alg type="sp"/>
        <dgm:shape xmlns:r="http://schemas.openxmlformats.org/officeDocument/2006/relationships" r:blip="">
          <dgm:adjLst/>
        </dgm:shape>
        <dgm:presOf/>
        <dgm:forEach name="Name22" ref="ImageRepeat"/>
      </dgm:layoutNode>
      <dgm:layoutNode name="Accent2">
        <dgm:alg type="sp"/>
        <dgm:shape xmlns:r="http://schemas.openxmlformats.org/officeDocument/2006/relationships" r:blip="">
          <dgm:adjLst/>
        </dgm:shape>
        <dgm:presOf/>
        <dgm:constrLst/>
        <dgm:forEach name="Name23" ref="accentRepeat"/>
      </dgm:layoutNode>
      <dgm:layoutNode name="Text2"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24" axis="ch" ptType="node" st="3" cnt="1">
      <dgm:layoutNode name="Image3">
        <dgm:alg type="sp"/>
        <dgm:shape xmlns:r="http://schemas.openxmlformats.org/officeDocument/2006/relationships" r:blip="">
          <dgm:adjLst/>
        </dgm:shape>
        <dgm:presOf/>
        <dgm:forEach name="Name25" ref="ImageRepeat"/>
      </dgm:layoutNode>
      <dgm:layoutNode name="Accent3">
        <dgm:alg type="sp"/>
        <dgm:shape xmlns:r="http://schemas.openxmlformats.org/officeDocument/2006/relationships" r:blip="">
          <dgm:adjLst/>
        </dgm:shape>
        <dgm:presOf/>
        <dgm:constrLst/>
        <dgm:forEach name="Name26" ref="accentRepeat"/>
      </dgm:layoutNode>
      <dgm:layoutNode name="Text3"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27" axis="ch" ptType="node" st="4" cnt="1">
      <dgm:layoutNode name="Image4">
        <dgm:alg type="sp"/>
        <dgm:shape xmlns:r="http://schemas.openxmlformats.org/officeDocument/2006/relationships" r:blip="">
          <dgm:adjLst/>
        </dgm:shape>
        <dgm:presOf/>
        <dgm:forEach name="Name28" ref="ImageRepeat"/>
      </dgm:layoutNode>
      <dgm:layoutNode name="Accent4">
        <dgm:alg type="sp"/>
        <dgm:shape xmlns:r="http://schemas.openxmlformats.org/officeDocument/2006/relationships" r:blip="">
          <dgm:adjLst/>
        </dgm:shape>
        <dgm:presOf/>
        <dgm:constrLst/>
        <dgm:forEach name="Name29" ref="accentRepeat"/>
      </dgm:layoutNode>
      <dgm:layoutNode name="Text4"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30" axis="ch" ptType="node" st="5" cnt="1">
      <dgm:layoutNode name="Image5">
        <dgm:alg type="sp"/>
        <dgm:shape xmlns:r="http://schemas.openxmlformats.org/officeDocument/2006/relationships" r:blip="">
          <dgm:adjLst/>
        </dgm:shape>
        <dgm:presOf/>
        <dgm:forEach name="Name31" ref="ImageRepeat"/>
      </dgm:layoutNode>
      <dgm:layoutNode name="Accent5">
        <dgm:alg type="sp"/>
        <dgm:shape xmlns:r="http://schemas.openxmlformats.org/officeDocument/2006/relationships" r:blip="">
          <dgm:adjLst/>
        </dgm:shape>
        <dgm:presOf/>
        <dgm:constrLst/>
        <dgm:forEach name="Name32" ref="accentRepeat"/>
      </dgm:layoutNode>
      <dgm:layoutNode name="Text5"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33" axis="ch" ptType="node" st="6" cnt="1">
      <dgm:layoutNode name="Image6">
        <dgm:alg type="sp"/>
        <dgm:shape xmlns:r="http://schemas.openxmlformats.org/officeDocument/2006/relationships" r:blip="">
          <dgm:adjLst/>
        </dgm:shape>
        <dgm:presOf/>
        <dgm:forEach name="Name34" ref="ImageRepeat"/>
      </dgm:layoutNode>
      <dgm:layoutNode name="Accent6">
        <dgm:alg type="sp"/>
        <dgm:shape xmlns:r="http://schemas.openxmlformats.org/officeDocument/2006/relationships" r:blip="">
          <dgm:adjLst/>
        </dgm:shape>
        <dgm:presOf/>
        <dgm:constrLst/>
        <dgm:forEach name="Name35" ref="accentRepeat"/>
      </dgm:layoutNode>
      <dgm:layoutNode name="Text6"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CBB6C1-E972-47A0-AD84-F0101E6BF4CA}" type="datetimeFigureOut">
              <a:rPr lang="es-MX" smtClean="0"/>
              <a:pPr/>
              <a:t>02/03/13</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26F4AD-F3F9-4195-91C3-5958A17BE2FD}" type="slidenum">
              <a:rPr lang="es-MX" smtClean="0"/>
              <a:pPr/>
              <a:t>‹Nr.›</a:t>
            </a:fld>
            <a:endParaRPr lang="es-MX"/>
          </a:p>
        </p:txBody>
      </p:sp>
    </p:spTree>
    <p:extLst>
      <p:ext uri="{BB962C8B-B14F-4D97-AF65-F5344CB8AC3E}">
        <p14:creationId xmlns:p14="http://schemas.microsoft.com/office/powerpoint/2010/main" val="4053457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C5D79769-88F1-4AAE-A5AD-147193A3D7A1}" type="slidenum">
              <a:rPr lang="es-MX" smtClean="0"/>
              <a:t>5</a:t>
            </a:fld>
            <a:endParaRPr 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7</a:t>
            </a:fld>
            <a:endParaRPr 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8</a:t>
            </a:fld>
            <a:endParaRPr lang="es-MX"/>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9</a:t>
            </a:fld>
            <a:endParaRPr lang="es-MX"/>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10</a:t>
            </a:fld>
            <a:endParaRPr lang="es-MX"/>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11</a:t>
            </a:fld>
            <a:endParaRPr 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12</a:t>
            </a:fld>
            <a:endParaRPr 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13</a:t>
            </a:fld>
            <a:endParaRPr 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14</a:t>
            </a:fld>
            <a:endParaRPr 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15</a:t>
            </a:fld>
            <a:endParaRPr 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16</a:t>
            </a:fld>
            <a:endParaRPr 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17</a:t>
            </a:fld>
            <a:endParaRPr lang="es-MX"/>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18</a:t>
            </a:fld>
            <a:endParaRPr 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F1245C4-873A-4381-B102-1826EA6817B7}" type="slidenum">
              <a:rPr lang="es-MX" smtClean="0"/>
              <a:pPr/>
              <a:t>19</a:t>
            </a:fld>
            <a:endParaRPr lang="es-MX"/>
          </a:p>
        </p:txBody>
      </p:sp>
    </p:spTree>
    <p:extLst>
      <p:ext uri="{BB962C8B-B14F-4D97-AF65-F5344CB8AC3E}">
        <p14:creationId xmlns:p14="http://schemas.microsoft.com/office/powerpoint/2010/main" val="4198970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20</a:t>
            </a:fld>
            <a:endParaRPr lang="es-MX"/>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21</a:t>
            </a:fld>
            <a:endParaRPr lang="es-MX"/>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22</a:t>
            </a:fld>
            <a:endParaRPr lang="es-MX"/>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23</a:t>
            </a:fld>
            <a:endParaRPr lang="es-MX"/>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2326F4AD-F3F9-4195-91C3-5958A17BE2FD}" type="slidenum">
              <a:rPr lang="es-MX" smtClean="0"/>
              <a:pPr/>
              <a:t>24</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E967325-97E7-466F-AD35-EABCD5C38ABA}" type="datetimeFigureOut">
              <a:rPr lang="es-ES" smtClean="0"/>
              <a:pPr/>
              <a:t>02/03/13</a:t>
            </a:fld>
            <a:endParaRPr lang="es-ES"/>
          </a:p>
        </p:txBody>
      </p:sp>
      <p:sp>
        <p:nvSpPr>
          <p:cNvPr id="5" name="Footer Placeholder 4"/>
          <p:cNvSpPr>
            <a:spLocks noGrp="1"/>
          </p:cNvSpPr>
          <p:nvPr>
            <p:ph type="ftr" sz="quarter" idx="11"/>
          </p:nvPr>
        </p:nvSpPr>
        <p:spPr>
          <a:xfrm>
            <a:off x="1174044" y="5357592"/>
            <a:ext cx="5034845" cy="365125"/>
          </a:xfrm>
        </p:spPr>
        <p:txBody>
          <a:bodyPr/>
          <a:lstStyle/>
          <a:p>
            <a:endParaRPr lang="es-E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AE6B7B02-29BB-4779-A8E5-9D91CE52A1AF}" type="slidenum">
              <a:rPr lang="es-ES" smtClean="0"/>
              <a:pPr/>
              <a:t>‹Nr.›</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0E967325-97E7-466F-AD35-EABCD5C38ABA}" type="datetimeFigureOut">
              <a:rPr lang="es-ES" smtClean="0"/>
              <a:pPr/>
              <a:t>02/03/13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E6B7B02-29BB-4779-A8E5-9D91CE52A1AF}" type="slidenum">
              <a:rPr lang="es-ES" smtClean="0"/>
              <a:pPr/>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0E967325-97E7-466F-AD35-EABCD5C38ABA}" type="datetimeFigureOut">
              <a:rPr lang="es-ES" smtClean="0"/>
              <a:pPr/>
              <a:t>02/03/13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E6B7B02-29BB-4779-A8E5-9D91CE52A1AF}" type="slidenum">
              <a:rPr lang="es-ES" smtClean="0"/>
              <a:pPr/>
              <a:t>‹Nr.›</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0E967325-97E7-466F-AD35-EABCD5C38ABA}" type="datetimeFigureOut">
              <a:rPr lang="es-ES" smtClean="0"/>
              <a:pPr/>
              <a:t>02/03/13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E6B7B02-29BB-4779-A8E5-9D91CE52A1AF}" type="slidenum">
              <a:rPr lang="es-ES" smtClean="0"/>
              <a:pPr/>
              <a:t>‹Nr.›</a:t>
            </a:fld>
            <a:endParaRPr lang="es-ES"/>
          </a:p>
        </p:txBody>
      </p:sp>
      <p:sp>
        <p:nvSpPr>
          <p:cNvPr id="9" name="Content Placeholder 8"/>
          <p:cNvSpPr>
            <a:spLocks noGrp="1"/>
          </p:cNvSpPr>
          <p:nvPr>
            <p:ph sz="quarter" idx="13"/>
          </p:nvPr>
        </p:nvSpPr>
        <p:spPr>
          <a:xfrm>
            <a:off x="1298448" y="2121407"/>
            <a:ext cx="3200400" cy="360273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0E967325-97E7-466F-AD35-EABCD5C38ABA}" type="datetimeFigureOut">
              <a:rPr lang="es-ES" smtClean="0"/>
              <a:pPr/>
              <a:t>02/03/13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AE6B7B02-29BB-4779-A8E5-9D91CE52A1AF}" type="slidenum">
              <a:rPr lang="es-ES" smtClean="0"/>
              <a:pPr/>
              <a:t>‹Nr.›</a:t>
            </a:fld>
            <a:endParaRPr lang="es-ES"/>
          </a:p>
        </p:txBody>
      </p:sp>
      <p:sp>
        <p:nvSpPr>
          <p:cNvPr id="11" name="Content Placeholder 10"/>
          <p:cNvSpPr>
            <a:spLocks noGrp="1"/>
          </p:cNvSpPr>
          <p:nvPr>
            <p:ph sz="quarter" idx="13"/>
          </p:nvPr>
        </p:nvSpPr>
        <p:spPr>
          <a:xfrm>
            <a:off x="1298448" y="2944368"/>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0E967325-97E7-466F-AD35-EABCD5C38ABA}" type="datetimeFigureOut">
              <a:rPr lang="es-ES" smtClean="0"/>
              <a:pPr/>
              <a:t>02/03/13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AE6B7B02-29BB-4779-A8E5-9D91CE52A1AF}" type="slidenum">
              <a:rPr lang="es-ES" smtClean="0"/>
              <a:pPr/>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967325-97E7-466F-AD35-EABCD5C38ABA}" type="datetimeFigureOut">
              <a:rPr lang="es-ES" smtClean="0"/>
              <a:pPr/>
              <a:t>02/03/13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AE6B7B02-29BB-4779-A8E5-9D91CE52A1AF}" type="slidenum">
              <a:rPr lang="es-ES" smtClean="0"/>
              <a:pPr/>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1698" y="5885672"/>
            <a:ext cx="1213821" cy="365125"/>
          </a:xfrm>
        </p:spPr>
        <p:txBody>
          <a:bodyPr/>
          <a:lstStyle/>
          <a:p>
            <a:fld id="{0E967325-97E7-466F-AD35-EABCD5C38ABA}" type="datetimeFigureOut">
              <a:rPr lang="es-ES" smtClean="0"/>
              <a:pPr/>
              <a:t>02/03/13</a:t>
            </a:fld>
            <a:endParaRPr lang="es-ES"/>
          </a:p>
        </p:txBody>
      </p:sp>
      <p:sp>
        <p:nvSpPr>
          <p:cNvPr id="6" name="Footer Placeholder 5"/>
          <p:cNvSpPr>
            <a:spLocks noGrp="1"/>
          </p:cNvSpPr>
          <p:nvPr>
            <p:ph type="ftr" sz="quarter" idx="11"/>
          </p:nvPr>
        </p:nvSpPr>
        <p:spPr>
          <a:xfrm rot="-60000">
            <a:off x="914554" y="5829261"/>
            <a:ext cx="3522607" cy="365125"/>
          </a:xfrm>
        </p:spPr>
        <p:txBody>
          <a:bodyPr/>
          <a:lstStyle/>
          <a:p>
            <a:endParaRPr lang="es-ES"/>
          </a:p>
        </p:txBody>
      </p:sp>
      <p:sp>
        <p:nvSpPr>
          <p:cNvPr id="7" name="Slide Number Placeholder 6"/>
          <p:cNvSpPr>
            <a:spLocks noGrp="1"/>
          </p:cNvSpPr>
          <p:nvPr>
            <p:ph type="sldNum" sz="quarter" idx="12"/>
          </p:nvPr>
        </p:nvSpPr>
        <p:spPr>
          <a:xfrm rot="60000">
            <a:off x="7557313" y="5896961"/>
            <a:ext cx="554023" cy="365125"/>
          </a:xfrm>
        </p:spPr>
        <p:txBody>
          <a:bodyPr/>
          <a:lstStyle/>
          <a:p>
            <a:fld id="{AE6B7B02-29BB-4779-A8E5-9D91CE52A1AF}" type="slidenum">
              <a:rPr lang="es-ES" smtClean="0"/>
              <a:pPr/>
              <a:t>‹Nr.›</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5936" y="5888737"/>
            <a:ext cx="1213821" cy="365125"/>
          </a:xfrm>
        </p:spPr>
        <p:txBody>
          <a:bodyPr/>
          <a:lstStyle/>
          <a:p>
            <a:fld id="{0E967325-97E7-466F-AD35-EABCD5C38ABA}" type="datetimeFigureOut">
              <a:rPr lang="es-ES" smtClean="0"/>
              <a:pPr/>
              <a:t>02/03/13</a:t>
            </a:fld>
            <a:endParaRPr lang="es-ES"/>
          </a:p>
        </p:txBody>
      </p:sp>
      <p:sp>
        <p:nvSpPr>
          <p:cNvPr id="6" name="Footer Placeholder 5"/>
          <p:cNvSpPr>
            <a:spLocks noGrp="1"/>
          </p:cNvSpPr>
          <p:nvPr>
            <p:ph type="ftr" sz="quarter" idx="11"/>
          </p:nvPr>
        </p:nvSpPr>
        <p:spPr>
          <a:xfrm rot="-60000">
            <a:off x="914569" y="5831037"/>
            <a:ext cx="3319043" cy="365125"/>
          </a:xfrm>
        </p:spPr>
        <p:txBody>
          <a:bodyPr/>
          <a:lstStyle/>
          <a:p>
            <a:endParaRPr lang="es-ES"/>
          </a:p>
        </p:txBody>
      </p:sp>
      <p:sp>
        <p:nvSpPr>
          <p:cNvPr id="7" name="Slide Number Placeholder 6"/>
          <p:cNvSpPr>
            <a:spLocks noGrp="1"/>
          </p:cNvSpPr>
          <p:nvPr>
            <p:ph type="sldNum" sz="quarter" idx="12"/>
          </p:nvPr>
        </p:nvSpPr>
        <p:spPr>
          <a:xfrm rot="60000">
            <a:off x="7562089" y="5900026"/>
            <a:ext cx="554023" cy="365125"/>
          </a:xfrm>
        </p:spPr>
        <p:txBody>
          <a:bodyPr/>
          <a:lstStyle/>
          <a:p>
            <a:fld id="{AE6B7B02-29BB-4779-A8E5-9D91CE52A1AF}" type="slidenum">
              <a:rPr lang="es-ES" smtClean="0"/>
              <a:pPr/>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0E967325-97E7-466F-AD35-EABCD5C38ABA}" type="datetimeFigureOut">
              <a:rPr lang="es-ES" smtClean="0"/>
              <a:pPr/>
              <a:t>02/03/13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E6B7B02-29BB-4779-A8E5-9D91CE52A1AF}" type="slidenum">
              <a:rPr lang="es-ES" smtClean="0"/>
              <a:pPr/>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0E967325-97E7-466F-AD35-EABCD5C38ABA}" type="datetimeFigureOut">
              <a:rPr lang="es-ES" smtClean="0"/>
              <a:pPr/>
              <a:t>02/03/13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E6B7B02-29BB-4779-A8E5-9D91CE52A1AF}" type="slidenum">
              <a:rPr lang="es-ES" smtClean="0"/>
              <a:pPr/>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E967325-97E7-466F-AD35-EABCD5C38ABA}" type="datetimeFigureOut">
              <a:rPr lang="es-ES" smtClean="0"/>
              <a:pPr/>
              <a:t>02/03/13</a:t>
            </a:fld>
            <a:endParaRPr lang="es-E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s-E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AE6B7B02-29BB-4779-A8E5-9D91CE52A1AF}" type="slidenum">
              <a:rPr lang="es-ES" smtClean="0"/>
              <a:pPr/>
              <a:t>‹Nr.›</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7.gif"/><Relationship Id="rId4" Type="http://schemas.openxmlformats.org/officeDocument/2006/relationships/diagramData" Target="../diagrams/data4.xml"/><Relationship Id="rId5" Type="http://schemas.openxmlformats.org/officeDocument/2006/relationships/diagramLayout" Target="../diagrams/layout4.xml"/><Relationship Id="rId6" Type="http://schemas.openxmlformats.org/officeDocument/2006/relationships/diagramQuickStyle" Target="../diagrams/quickStyle4.xml"/><Relationship Id="rId7" Type="http://schemas.openxmlformats.org/officeDocument/2006/relationships/diagramColors" Target="../diagrams/colors4.xml"/><Relationship Id="rId8" Type="http://schemas.microsoft.com/office/2007/relationships/diagramDrawing" Target="../diagrams/drawing4.xml"/><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image" Target="../media/image8.wmf"/><Relationship Id="rId4" Type="http://schemas.openxmlformats.org/officeDocument/2006/relationships/image" Target="../media/image9.wmf"/><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0.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1.wmf"/></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4" Type="http://schemas.openxmlformats.org/officeDocument/2006/relationships/image" Target="../media/image25.jp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1" Type="http://schemas.openxmlformats.org/officeDocument/2006/relationships/slideLayout" Target="../slideLayouts/slideLayout8.xml"/><Relationship Id="rId2" Type="http://schemas.openxmlformats.org/officeDocument/2006/relationships/image" Target="../media/image27.jpg"/></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hyperlink" Target="http://www.google.com.mx/url?sa=i&amp;rct=j&amp;q=EVOLUCI%C3%93N+DEL+RADIO&amp;source=images&amp;cd=&amp;cad=rja&amp;docid=Zlduth-JHV4LNM&amp;tbnid=XLGTj3CO0-dtVM:&amp;ved=0CAUQjRw&amp;url=http://adictamente.blogspot.com/2011/10/evolucion-del-radio-grabador-al-ipod.html&amp;ei=Wt4oUcXJPKKa2gWq9oCACQ&amp;bvm=bv.42768644,d.b2I&amp;psig=AFQjCNGuVWo5O04j4t30jCUQWOO2hVzb8g&amp;ust=1361719142914377" TargetMode="External"/><Relationship Id="rId5" Type="http://schemas.openxmlformats.org/officeDocument/2006/relationships/image" Target="../media/image32.jpeg"/><Relationship Id="rId1" Type="http://schemas.openxmlformats.org/officeDocument/2006/relationships/slideLayout" Target="../slideLayouts/slideLayout8.xml"/><Relationship Id="rId2" Type="http://schemas.openxmlformats.org/officeDocument/2006/relationships/hyperlink" Target="http://www.google.com.mx/url?sa=i&amp;rct=j&amp;q=EVOLUCI%C3%93N+DEL+RADIO&amp;source=images&amp;cd=&amp;cad=rja&amp;docid=B3NZ0BuyMUt1WM&amp;tbnid=f7yTCoMB24O1NM:&amp;ved=0CAUQjRw&amp;url=http://evoluciontecnologicacamilath.blogspot.com/p/evolucion-del-radio.html&amp;ei=-d0oUaSGFIe_2QXfqICIBQ&amp;bvm=bv.42768644,d.b2I&amp;psig=AFQjCNGuVWo5O04j4t30jCUQWOO2hVzb8g&amp;ust=1361719142914377" TargetMode="Externa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1" Type="http://schemas.openxmlformats.org/officeDocument/2006/relationships/slideLayout" Target="../slideLayouts/slideLayout1.xml"/><Relationship Id="rId2" Type="http://schemas.openxmlformats.org/officeDocument/2006/relationships/diagramData" Target="../diagrams/data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diagramData" Target="../diagrams/data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4" Type="http://schemas.openxmlformats.org/officeDocument/2006/relationships/diagramQuickStyle" Target="../diagrams/quickStyle9.xml"/><Relationship Id="rId5" Type="http://schemas.openxmlformats.org/officeDocument/2006/relationships/diagramColors" Target="../diagrams/colors9.xml"/><Relationship Id="rId6"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diagramData" Target="../diagrams/data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036424" y="188640"/>
            <a:ext cx="6944465" cy="923330"/>
          </a:xfrm>
          <a:prstGeom prst="rect">
            <a:avLst/>
          </a:prstGeom>
          <a:noFill/>
        </p:spPr>
        <p:txBody>
          <a:bodyPr wrap="none" lIns="91440" tIns="45720" rIns="91440" bIns="45720">
            <a:spAutoFit/>
          </a:bodyPr>
          <a:lstStyle/>
          <a:p>
            <a:pPr algn="ctr"/>
            <a:r>
              <a:rPr lang="es-ES"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MARSHALL MCLUHAN</a:t>
            </a:r>
          </a:p>
        </p:txBody>
      </p:sp>
      <p:sp>
        <p:nvSpPr>
          <p:cNvPr id="6" name="5 Rectángulo"/>
          <p:cNvSpPr/>
          <p:nvPr/>
        </p:nvSpPr>
        <p:spPr>
          <a:xfrm>
            <a:off x="370189" y="1653381"/>
            <a:ext cx="8592416" cy="1754326"/>
          </a:xfrm>
          <a:prstGeom prst="rect">
            <a:avLst/>
          </a:prstGeom>
          <a:noFill/>
        </p:spPr>
        <p:txBody>
          <a:bodyPr wrap="none" lIns="91440" tIns="45720" rIns="91440" bIns="45720">
            <a:spAutoFit/>
          </a:bodyPr>
          <a:lstStyle/>
          <a:p>
            <a:pPr algn="ctr"/>
            <a:r>
              <a:rPr lang="es-E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COMPRENDER LOS MEDIOS</a:t>
            </a:r>
          </a:p>
          <a:p>
            <a:pPr algn="ctr"/>
            <a:r>
              <a:rPr lang="es-E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DE COMUNICACION</a:t>
            </a:r>
            <a:r>
              <a:rPr lang="es-E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endPar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7" name="6 CuadroTexto"/>
          <p:cNvSpPr txBox="1"/>
          <p:nvPr/>
        </p:nvSpPr>
        <p:spPr>
          <a:xfrm>
            <a:off x="1462307" y="3407707"/>
            <a:ext cx="6143668" cy="584775"/>
          </a:xfrm>
          <a:prstGeom prst="rect">
            <a:avLst/>
          </a:prstGeom>
          <a:noFill/>
        </p:spPr>
        <p:txBody>
          <a:bodyPr wrap="square" rtlCol="0">
            <a:spAutoFit/>
          </a:bodyPr>
          <a:lstStyle/>
          <a:p>
            <a:pPr algn="ctr"/>
            <a:r>
              <a:rPr lang="es-ES" sz="3200" b="1" dirty="0" smtClean="0"/>
              <a:t>Las extensiones del ser humano</a:t>
            </a:r>
            <a:endParaRPr lang="es-MX" sz="3200" b="1" dirty="0"/>
          </a:p>
        </p:txBody>
      </p:sp>
      <p:sp>
        <p:nvSpPr>
          <p:cNvPr id="2" name="1 CuadroTexto"/>
          <p:cNvSpPr txBox="1"/>
          <p:nvPr/>
        </p:nvSpPr>
        <p:spPr>
          <a:xfrm>
            <a:off x="2716480" y="4293096"/>
            <a:ext cx="4296208" cy="2862322"/>
          </a:xfrm>
          <a:prstGeom prst="rect">
            <a:avLst/>
          </a:prstGeom>
          <a:noFill/>
        </p:spPr>
        <p:txBody>
          <a:bodyPr wrap="square" rtlCol="0">
            <a:spAutoFit/>
          </a:bodyPr>
          <a:lstStyle/>
          <a:p>
            <a:pPr algn="ctr"/>
            <a:r>
              <a:rPr lang="es-MX" b="1" dirty="0" smtClean="0"/>
              <a:t>INTEGRANTES DEL EQUIPO:</a:t>
            </a:r>
          </a:p>
          <a:p>
            <a:pPr algn="ctr"/>
            <a:r>
              <a:rPr lang="es-MX" b="1" dirty="0" smtClean="0"/>
              <a:t>ARELENE CAMPUZANO GONZÁLEZ</a:t>
            </a:r>
          </a:p>
          <a:p>
            <a:pPr algn="ctr"/>
            <a:r>
              <a:rPr lang="es-MX" b="1" dirty="0" smtClean="0"/>
              <a:t>KARLA CAMACHO GARCÍA</a:t>
            </a:r>
          </a:p>
          <a:p>
            <a:pPr algn="ctr"/>
            <a:r>
              <a:rPr lang="es-MX" b="1" dirty="0" smtClean="0"/>
              <a:t>GUADALUPE FERNÁNDEZ ESQUIVEL</a:t>
            </a:r>
          </a:p>
          <a:p>
            <a:pPr algn="ctr"/>
            <a:r>
              <a:rPr lang="es-MX" b="1" dirty="0" smtClean="0"/>
              <a:t>VERONICA TALABERA BELTRÁN</a:t>
            </a:r>
          </a:p>
          <a:p>
            <a:pPr algn="ctr"/>
            <a:r>
              <a:rPr lang="es-MX" b="1" dirty="0" smtClean="0"/>
              <a:t>JUANA JIMÉNEZ VÁZQUEZ</a:t>
            </a:r>
          </a:p>
          <a:p>
            <a:pPr algn="ctr"/>
            <a:r>
              <a:rPr lang="es-MX" b="1" dirty="0" smtClean="0"/>
              <a:t>KAREN ÁNGELES GONZÁLEZ</a:t>
            </a:r>
          </a:p>
          <a:p>
            <a:pPr algn="ctr"/>
            <a:r>
              <a:rPr lang="es-MX" b="1" dirty="0" smtClean="0"/>
              <a:t>JANETH RODRÍGUEZ SANTANA</a:t>
            </a:r>
          </a:p>
          <a:p>
            <a:pPr algn="ctr"/>
            <a:endParaRPr lang="es-MX" b="1" dirty="0" smtClean="0"/>
          </a:p>
          <a:p>
            <a:pPr algn="ctr"/>
            <a:endParaRPr lang="es-MX" b="1" dirty="0"/>
          </a:p>
        </p:txBody>
      </p:sp>
    </p:spTree>
    <p:extLst>
      <p:ext uri="{BB962C8B-B14F-4D97-AF65-F5344CB8AC3E}">
        <p14:creationId xmlns:p14="http://schemas.microsoft.com/office/powerpoint/2010/main" val="3756473382"/>
      </p:ext>
    </p:extLst>
  </p:cSld>
  <p:clrMapOvr>
    <a:masterClrMapping/>
  </p:clrMapOvr>
  <p:transition xmlns:p14="http://schemas.microsoft.com/office/powerpoint/2010/mai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404664"/>
            <a:ext cx="7239000" cy="677246"/>
          </a:xfrm>
        </p:spPr>
        <p:txBody>
          <a:bodyPr>
            <a:normAutofit fontScale="90000"/>
          </a:bodyPr>
          <a:lstStyle/>
          <a:p>
            <a:r>
              <a:rPr lang="es-ES" dirty="0" smtClean="0"/>
              <a:t>HERBERT  MARSHALL MCLUHAN</a:t>
            </a:r>
            <a:endParaRPr lang="es-MX" dirty="0"/>
          </a:p>
        </p:txBody>
      </p:sp>
      <p:sp>
        <p:nvSpPr>
          <p:cNvPr id="3" name="2 Marcador de contenido"/>
          <p:cNvSpPr>
            <a:spLocks noGrp="1"/>
          </p:cNvSpPr>
          <p:nvPr>
            <p:ph idx="1"/>
          </p:nvPr>
        </p:nvSpPr>
        <p:spPr>
          <a:xfrm>
            <a:off x="899592" y="1556792"/>
            <a:ext cx="7239000" cy="4391352"/>
          </a:xfrm>
        </p:spPr>
        <p:txBody>
          <a:bodyPr/>
          <a:lstStyle/>
          <a:p>
            <a:pPr algn="ctr"/>
            <a:r>
              <a:rPr lang="es-ES" sz="2000" dirty="0" smtClean="0"/>
              <a:t>Universidad de Toronto</a:t>
            </a:r>
          </a:p>
          <a:p>
            <a:pPr algn="ctr"/>
            <a:r>
              <a:rPr lang="es-ES" sz="2000" dirty="0" smtClean="0"/>
              <a:t>Canadiense</a:t>
            </a:r>
          </a:p>
          <a:p>
            <a:pPr algn="ctr"/>
            <a:r>
              <a:rPr lang="es-ES" sz="2000" dirty="0" smtClean="0"/>
              <a:t>Profesor de literatura inglesa</a:t>
            </a:r>
          </a:p>
          <a:p>
            <a:pPr algn="ctr"/>
            <a:r>
              <a:rPr lang="es-ES" sz="2000" dirty="0" smtClean="0"/>
              <a:t>Introduce en su libro  el concepto de medios de comunicación, aldea global y edad de la información. </a:t>
            </a:r>
          </a:p>
          <a:p>
            <a:pPr algn="ctr"/>
            <a:r>
              <a:rPr lang="es-ES" sz="2000" dirty="0" smtClean="0"/>
              <a:t>En 1965 es considerado el pensador mas importante desde  Newton, Darwin, Freud, Einstein y </a:t>
            </a:r>
            <a:r>
              <a:rPr lang="es-ES" sz="2000" dirty="0" err="1" smtClean="0"/>
              <a:t>Pavlov</a:t>
            </a:r>
            <a:r>
              <a:rPr lang="es-ES" sz="2000" dirty="0" smtClean="0"/>
              <a:t>.</a:t>
            </a:r>
          </a:p>
          <a:p>
            <a:pPr algn="ctr"/>
            <a:r>
              <a:rPr lang="es-ES" sz="2000" dirty="0" smtClean="0"/>
              <a:t>Muere a los 69 años en 1980</a:t>
            </a:r>
          </a:p>
          <a:p>
            <a:pPr algn="ctr"/>
            <a:r>
              <a:rPr lang="es-ES" sz="2000" dirty="0" smtClean="0"/>
              <a:t>Aforismos: </a:t>
            </a:r>
          </a:p>
          <a:p>
            <a:pPr algn="ctr">
              <a:buNone/>
            </a:pPr>
            <a:r>
              <a:rPr lang="es-ES" sz="2400" dirty="0" smtClean="0"/>
              <a:t>&lt;&lt;Estamos saliendo de la edad de lo visual  y entrando a la edad de lo auditivo y de lo táctil&gt;&gt; </a:t>
            </a:r>
          </a:p>
          <a:p>
            <a:pPr algn="ctr">
              <a:buNone/>
            </a:pPr>
            <a:endParaRPr lang="es-ES" sz="2000" dirty="0" smtClean="0"/>
          </a:p>
          <a:p>
            <a:pPr algn="ctr">
              <a:buNone/>
            </a:pPr>
            <a:endParaRPr lang="es-MX" dirty="0"/>
          </a:p>
        </p:txBody>
      </p:sp>
    </p:spTree>
    <p:extLst>
      <p:ext uri="{BB962C8B-B14F-4D97-AF65-F5344CB8AC3E}">
        <p14:creationId xmlns:p14="http://schemas.microsoft.com/office/powerpoint/2010/main" val="4099557901"/>
      </p:ext>
    </p:extLst>
  </p:cSld>
  <p:clrMapOvr>
    <a:masterClrMapping/>
  </p:clrMapOvr>
  <p:transition xmlns:p14="http://schemas.microsoft.com/office/powerpoint/2010/mai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1071538" y="1071546"/>
          <a:ext cx="7072362"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0604688"/>
      </p:ext>
    </p:extLst>
  </p:cSld>
  <p:clrMapOvr>
    <a:masterClrMapping/>
  </p:clrMapOvr>
  <p:transition xmlns:p14="http://schemas.microsoft.com/office/powerpoint/2010/mai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1857356" y="642918"/>
            <a:ext cx="5286412" cy="15001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dirty="0" smtClean="0"/>
              <a:t>Los medios de comunicación de masas</a:t>
            </a:r>
            <a:endParaRPr lang="es-MX" sz="3600" dirty="0"/>
          </a:p>
        </p:txBody>
      </p:sp>
      <p:sp>
        <p:nvSpPr>
          <p:cNvPr id="5" name="4 Flecha curvada hacia la derecha"/>
          <p:cNvSpPr/>
          <p:nvPr/>
        </p:nvSpPr>
        <p:spPr>
          <a:xfrm>
            <a:off x="357158" y="1785926"/>
            <a:ext cx="1357322" cy="192882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6" name="5 Flecha curvada hacia la izquierda"/>
          <p:cNvSpPr/>
          <p:nvPr/>
        </p:nvSpPr>
        <p:spPr>
          <a:xfrm>
            <a:off x="7500958" y="1714488"/>
            <a:ext cx="1071570" cy="214314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7" name="6 Rectángulo redondeado"/>
          <p:cNvSpPr/>
          <p:nvPr/>
        </p:nvSpPr>
        <p:spPr>
          <a:xfrm>
            <a:off x="2071670" y="2928934"/>
            <a:ext cx="5072098" cy="107157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S" dirty="0" smtClean="0"/>
              <a:t>La expresión se refiere  no al tamaño de las audiencias, sino el hecho de que todo el mundo se ve implicado  en ellos al mismo tiempo. </a:t>
            </a:r>
            <a:endParaRPr lang="es-MX" dirty="0"/>
          </a:p>
        </p:txBody>
      </p:sp>
      <p:sp>
        <p:nvSpPr>
          <p:cNvPr id="10" name="9 Flecha abajo"/>
          <p:cNvSpPr/>
          <p:nvPr/>
        </p:nvSpPr>
        <p:spPr>
          <a:xfrm>
            <a:off x="2714612" y="4214818"/>
            <a:ext cx="785818" cy="7858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Flecha abajo"/>
          <p:cNvSpPr/>
          <p:nvPr/>
        </p:nvSpPr>
        <p:spPr>
          <a:xfrm>
            <a:off x="5715008" y="4214818"/>
            <a:ext cx="642942"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11 Rectángulo redondeado"/>
          <p:cNvSpPr/>
          <p:nvPr/>
        </p:nvSpPr>
        <p:spPr>
          <a:xfrm>
            <a:off x="1928794" y="5357826"/>
            <a:ext cx="2143140"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ES" dirty="0" smtClean="0"/>
              <a:t>Calientes </a:t>
            </a:r>
          </a:p>
          <a:p>
            <a:pPr algn="ctr"/>
            <a:r>
              <a:rPr lang="es-ES" dirty="0" smtClean="0"/>
              <a:t>&lt;&lt;imprenta&gt;&gt;</a:t>
            </a:r>
            <a:endParaRPr lang="es-MX" dirty="0"/>
          </a:p>
        </p:txBody>
      </p:sp>
      <p:sp>
        <p:nvSpPr>
          <p:cNvPr id="13" name="12 Rectángulo redondeado"/>
          <p:cNvSpPr/>
          <p:nvPr/>
        </p:nvSpPr>
        <p:spPr>
          <a:xfrm>
            <a:off x="5286380" y="5357826"/>
            <a:ext cx="2071702"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ES" dirty="0" smtClean="0"/>
              <a:t>Fríos</a:t>
            </a:r>
          </a:p>
          <a:p>
            <a:pPr algn="ctr"/>
            <a:r>
              <a:rPr lang="es-ES" dirty="0" smtClean="0"/>
              <a:t>&lt;&lt;televisión&gt;&gt;</a:t>
            </a:r>
            <a:endParaRPr lang="es-MX" dirty="0"/>
          </a:p>
        </p:txBody>
      </p:sp>
    </p:spTree>
    <p:extLst>
      <p:ext uri="{BB962C8B-B14F-4D97-AF65-F5344CB8AC3E}">
        <p14:creationId xmlns:p14="http://schemas.microsoft.com/office/powerpoint/2010/main" val="1140297551"/>
      </p:ext>
    </p:extLst>
  </p:cSld>
  <p:clrMapOvr>
    <a:masterClrMapping/>
  </p:clrMapOvr>
  <p:transition xmlns:p14="http://schemas.microsoft.com/office/powerpoint/2010/mai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2214546" y="428604"/>
          <a:ext cx="6500858" cy="6143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CuadroTexto"/>
          <p:cNvSpPr txBox="1"/>
          <p:nvPr/>
        </p:nvSpPr>
        <p:spPr>
          <a:xfrm>
            <a:off x="571472" y="214290"/>
            <a:ext cx="800219" cy="6143692"/>
          </a:xfrm>
          <a:prstGeom prst="rect">
            <a:avLst/>
          </a:prstGeom>
        </p:spPr>
        <p:style>
          <a:lnRef idx="1">
            <a:schemeClr val="accent3"/>
          </a:lnRef>
          <a:fillRef idx="2">
            <a:schemeClr val="accent3"/>
          </a:fillRef>
          <a:effectRef idx="1">
            <a:schemeClr val="accent3"/>
          </a:effectRef>
          <a:fontRef idx="minor">
            <a:schemeClr val="dk1"/>
          </a:fontRef>
        </p:style>
        <p:txBody>
          <a:bodyPr vert="vert270" wrap="square" rtlCol="0">
            <a:spAutoFit/>
          </a:bodyPr>
          <a:lstStyle/>
          <a:p>
            <a:r>
              <a:rPr lang="es-ES" sz="4000" dirty="0" smtClean="0"/>
              <a:t>EL MENSAJE ES EL MEDIO</a:t>
            </a:r>
            <a:endParaRPr lang="es-MX" sz="4000" dirty="0"/>
          </a:p>
        </p:txBody>
      </p:sp>
    </p:spTree>
    <p:extLst>
      <p:ext uri="{BB962C8B-B14F-4D97-AF65-F5344CB8AC3E}">
        <p14:creationId xmlns:p14="http://schemas.microsoft.com/office/powerpoint/2010/main" val="154208577"/>
      </p:ext>
    </p:extLst>
  </p:cSld>
  <p:clrMapOvr>
    <a:masterClrMapping/>
  </p:clrMapOvr>
  <p:transition xmlns:p14="http://schemas.microsoft.com/office/powerpoint/2010/mai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nvGraphicFramePr>
        <p:xfrm>
          <a:off x="285720" y="428604"/>
          <a:ext cx="8286808" cy="5715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0357784"/>
      </p:ext>
    </p:extLst>
  </p:cSld>
  <p:clrMapOvr>
    <a:masterClrMapping/>
  </p:clrMapOvr>
  <p:transition xmlns:p14="http://schemas.microsoft.com/office/powerpoint/2010/mai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1.bp.blogspot.com/-vA6SOWn-VSU/TdCueWBwBeI/AAAAAAAAACE/Is0vO_tLGo8/s1600/evo.+hombre.jpg"/>
          <p:cNvPicPr>
            <a:picLocks noChangeAspect="1" noChangeArrowheads="1"/>
          </p:cNvPicPr>
          <p:nvPr/>
        </p:nvPicPr>
        <p:blipFill>
          <a:blip r:embed="rId3" cstate="print"/>
          <a:srcRect/>
          <a:stretch>
            <a:fillRect/>
          </a:stretch>
        </p:blipFill>
        <p:spPr bwMode="auto">
          <a:xfrm>
            <a:off x="1475656" y="1052736"/>
            <a:ext cx="6715125" cy="4896544"/>
          </a:xfrm>
          <a:prstGeom prst="rect">
            <a:avLst/>
          </a:prstGeom>
          <a:noFill/>
        </p:spPr>
      </p:pic>
      <p:sp>
        <p:nvSpPr>
          <p:cNvPr id="6" name="5 CuadroTexto"/>
          <p:cNvSpPr txBox="1"/>
          <p:nvPr/>
        </p:nvSpPr>
        <p:spPr>
          <a:xfrm rot="19817417">
            <a:off x="-329877" y="1091247"/>
            <a:ext cx="4104456" cy="646331"/>
          </a:xfrm>
          <a:prstGeom prst="rect">
            <a:avLst/>
          </a:prstGeom>
          <a:noFill/>
        </p:spPr>
        <p:txBody>
          <a:bodyPr wrap="square" rtlCol="0">
            <a:spAutoFit/>
          </a:bodyPr>
          <a:lstStyle/>
          <a:p>
            <a:pPr algn="ctr"/>
            <a:r>
              <a:rPr lang="en-US" b="1" dirty="0" smtClean="0"/>
              <a:t>CAMBIOS EN LA INTERRELACI</a:t>
            </a:r>
            <a:r>
              <a:rPr lang="es-MX" b="1" dirty="0" smtClean="0"/>
              <a:t>ÓN DEL SABER</a:t>
            </a:r>
            <a:endParaRPr lang="es-MX" b="1" dirty="0"/>
          </a:p>
        </p:txBody>
      </p:sp>
      <p:sp>
        <p:nvSpPr>
          <p:cNvPr id="7" name="6 CuadroTexto"/>
          <p:cNvSpPr txBox="1"/>
          <p:nvPr/>
        </p:nvSpPr>
        <p:spPr>
          <a:xfrm>
            <a:off x="1703128" y="5373216"/>
            <a:ext cx="3719929" cy="923330"/>
          </a:xfrm>
          <a:prstGeom prst="rect">
            <a:avLst/>
          </a:prstGeom>
          <a:noFill/>
        </p:spPr>
        <p:txBody>
          <a:bodyPr wrap="none" rtlCol="0">
            <a:spAutoFit/>
          </a:bodyPr>
          <a:lstStyle/>
          <a:p>
            <a:pPr algn="ctr"/>
            <a:r>
              <a:rPr lang="es-MX" b="1" dirty="0" smtClean="0"/>
              <a:t>NUEVAS RELACIONES </a:t>
            </a:r>
          </a:p>
          <a:p>
            <a:pPr algn="ctr"/>
            <a:r>
              <a:rPr lang="es-MX" b="1" dirty="0" smtClean="0"/>
              <a:t>ENTRE LOS  ORGANOS</a:t>
            </a:r>
          </a:p>
          <a:p>
            <a:pPr algn="ctr"/>
            <a:r>
              <a:rPr lang="es-MX" b="1" dirty="0" smtClean="0"/>
              <a:t> O EXTENCIONES DEL CUERPO</a:t>
            </a:r>
            <a:endParaRPr lang="es-MX"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gutierrezcabrero.dpa-etsam.com/wp-content/uploads/2009/09/hombrerobott11.jpg"/>
          <p:cNvPicPr>
            <a:picLocks noChangeAspect="1" noChangeArrowheads="1"/>
          </p:cNvPicPr>
          <p:nvPr/>
        </p:nvPicPr>
        <p:blipFill>
          <a:blip r:embed="rId3" cstate="print"/>
          <a:srcRect/>
          <a:stretch>
            <a:fillRect/>
          </a:stretch>
        </p:blipFill>
        <p:spPr bwMode="auto">
          <a:xfrm>
            <a:off x="2843808" y="1700808"/>
            <a:ext cx="3384376" cy="3636191"/>
          </a:xfrm>
          <a:prstGeom prst="rect">
            <a:avLst/>
          </a:prstGeom>
          <a:noFill/>
        </p:spPr>
      </p:pic>
      <p:sp>
        <p:nvSpPr>
          <p:cNvPr id="6" name="5 CuadroTexto"/>
          <p:cNvSpPr txBox="1"/>
          <p:nvPr/>
        </p:nvSpPr>
        <p:spPr>
          <a:xfrm>
            <a:off x="971600" y="836712"/>
            <a:ext cx="1944216" cy="923330"/>
          </a:xfrm>
          <a:prstGeom prst="rect">
            <a:avLst/>
          </a:prstGeom>
          <a:noFill/>
        </p:spPr>
        <p:txBody>
          <a:bodyPr wrap="square" rtlCol="0">
            <a:spAutoFit/>
          </a:bodyPr>
          <a:lstStyle/>
          <a:p>
            <a:pPr algn="ctr"/>
            <a:r>
              <a:rPr lang="es-MX" b="1" dirty="0" smtClean="0"/>
              <a:t>APRENDER</a:t>
            </a:r>
          </a:p>
          <a:p>
            <a:pPr algn="ctr"/>
            <a:r>
              <a:rPr lang="es-MX" b="1" dirty="0" smtClean="0"/>
              <a:t>Y</a:t>
            </a:r>
          </a:p>
          <a:p>
            <a:pPr algn="ctr"/>
            <a:r>
              <a:rPr lang="es-MX" b="1" dirty="0" smtClean="0"/>
              <a:t>CONOCER</a:t>
            </a:r>
            <a:endParaRPr lang="es-MX" b="1" dirty="0"/>
          </a:p>
        </p:txBody>
      </p:sp>
      <p:sp>
        <p:nvSpPr>
          <p:cNvPr id="7" name="6 CuadroTexto"/>
          <p:cNvSpPr txBox="1"/>
          <p:nvPr/>
        </p:nvSpPr>
        <p:spPr>
          <a:xfrm>
            <a:off x="6300192" y="5301208"/>
            <a:ext cx="1872208" cy="646331"/>
          </a:xfrm>
          <a:prstGeom prst="rect">
            <a:avLst/>
          </a:prstGeom>
          <a:noFill/>
        </p:spPr>
        <p:txBody>
          <a:bodyPr wrap="square" rtlCol="0">
            <a:spAutoFit/>
          </a:bodyPr>
          <a:lstStyle/>
          <a:p>
            <a:pPr algn="ctr"/>
            <a:r>
              <a:rPr lang="es-MX" b="1" dirty="0" smtClean="0"/>
              <a:t>LIBERTAD Y LIBERACIÓN</a:t>
            </a:r>
            <a:endParaRPr lang="es-MX"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116632"/>
            <a:ext cx="5400600" cy="556561"/>
          </a:xfrm>
        </p:spPr>
        <p:txBody>
          <a:bodyPr>
            <a:normAutofit/>
          </a:bodyPr>
          <a:lstStyle/>
          <a:p>
            <a:pPr algn="ctr"/>
            <a:r>
              <a:rPr lang="es-MX" sz="2000" b="1" dirty="0" smtClean="0">
                <a:latin typeface="Arial" pitchFamily="34" charset="0"/>
                <a:cs typeface="Arial" pitchFamily="34" charset="0"/>
              </a:rPr>
              <a:t>La palabra hablada </a:t>
            </a:r>
            <a:r>
              <a:rPr lang="es-MX" sz="2000" i="1" dirty="0" smtClean="0">
                <a:latin typeface="Arial" pitchFamily="34" charset="0"/>
                <a:cs typeface="Arial" pitchFamily="34" charset="0"/>
              </a:rPr>
              <a:t>¿Flor del mal?</a:t>
            </a:r>
            <a:r>
              <a:rPr lang="es-MX" sz="2000" b="1" dirty="0" smtClean="0">
                <a:latin typeface="Arial" pitchFamily="34" charset="0"/>
                <a:cs typeface="Arial" pitchFamily="34" charset="0"/>
              </a:rPr>
              <a:t> </a:t>
            </a:r>
            <a:endParaRPr lang="es-MX" sz="2000" i="1" dirty="0">
              <a:latin typeface="Arial" pitchFamily="34" charset="0"/>
              <a:cs typeface="Arial" pitchFamily="34" charset="0"/>
            </a:endParaRPr>
          </a:p>
        </p:txBody>
      </p:sp>
      <p:sp>
        <p:nvSpPr>
          <p:cNvPr id="3" name="2 Subtítulo"/>
          <p:cNvSpPr>
            <a:spLocks noGrp="1"/>
          </p:cNvSpPr>
          <p:nvPr>
            <p:ph type="subTitle" idx="1"/>
          </p:nvPr>
        </p:nvSpPr>
        <p:spPr>
          <a:xfrm>
            <a:off x="1331640" y="1329919"/>
            <a:ext cx="6552728" cy="3960440"/>
          </a:xfrm>
        </p:spPr>
        <p:txBody>
          <a:bodyPr>
            <a:noAutofit/>
          </a:bodyPr>
          <a:lstStyle/>
          <a:p>
            <a:pPr marL="342900" indent="-342900" algn="just">
              <a:buFont typeface="Wingdings" pitchFamily="2" charset="2"/>
              <a:buChar char="q"/>
            </a:pPr>
            <a:r>
              <a:rPr lang="es-MX" sz="2000" dirty="0">
                <a:solidFill>
                  <a:schemeClr val="tx1"/>
                </a:solidFill>
              </a:rPr>
              <a:t>L</a:t>
            </a:r>
            <a:r>
              <a:rPr lang="es-MX" sz="2000" dirty="0" smtClean="0">
                <a:solidFill>
                  <a:schemeClr val="tx1"/>
                </a:solidFill>
              </a:rPr>
              <a:t>a </a:t>
            </a:r>
            <a:r>
              <a:rPr lang="es-MX" sz="2000" dirty="0">
                <a:solidFill>
                  <a:schemeClr val="tx1"/>
                </a:solidFill>
              </a:rPr>
              <a:t>palabra </a:t>
            </a:r>
            <a:r>
              <a:rPr lang="es-MX" sz="2000" dirty="0" smtClean="0">
                <a:solidFill>
                  <a:schemeClr val="tx1"/>
                </a:solidFill>
              </a:rPr>
              <a:t>hablada implica </a:t>
            </a:r>
            <a:r>
              <a:rPr lang="es-MX" sz="2000" dirty="0">
                <a:solidFill>
                  <a:schemeClr val="tx1"/>
                </a:solidFill>
              </a:rPr>
              <a:t>dramáticamente todos los </a:t>
            </a:r>
            <a:r>
              <a:rPr lang="es-MX" sz="2000" dirty="0" smtClean="0">
                <a:solidFill>
                  <a:schemeClr val="tx1"/>
                </a:solidFill>
              </a:rPr>
              <a:t>sentidos.</a:t>
            </a:r>
          </a:p>
          <a:p>
            <a:pPr marL="457200" indent="-457200" algn="just">
              <a:buFont typeface="Wingdings" pitchFamily="2" charset="2"/>
              <a:buChar char="q"/>
            </a:pPr>
            <a:r>
              <a:rPr lang="es-MX" sz="2000" dirty="0" smtClean="0">
                <a:solidFill>
                  <a:schemeClr val="tx1"/>
                </a:solidFill>
              </a:rPr>
              <a:t>La </a:t>
            </a:r>
            <a:r>
              <a:rPr lang="es-MX" sz="2000" dirty="0">
                <a:solidFill>
                  <a:schemeClr val="tx1"/>
                </a:solidFill>
              </a:rPr>
              <a:t>palabra escrita deletrea </a:t>
            </a:r>
            <a:r>
              <a:rPr lang="es-MX" sz="2000" dirty="0" smtClean="0">
                <a:solidFill>
                  <a:schemeClr val="tx1"/>
                </a:solidFill>
              </a:rPr>
              <a:t>secuencialmente lo </a:t>
            </a:r>
            <a:r>
              <a:rPr lang="es-MX" sz="2000" dirty="0">
                <a:solidFill>
                  <a:schemeClr val="tx1"/>
                </a:solidFill>
              </a:rPr>
              <a:t>que la palabra hablada tiene de rápido y de implícito</a:t>
            </a:r>
            <a:r>
              <a:rPr lang="es-MX" sz="2000" dirty="0" smtClean="0">
                <a:solidFill>
                  <a:schemeClr val="tx1"/>
                </a:solidFill>
              </a:rPr>
              <a:t>.</a:t>
            </a:r>
          </a:p>
          <a:p>
            <a:pPr marL="342900" indent="-342900" algn="just">
              <a:buFont typeface="Wingdings" pitchFamily="2" charset="2"/>
              <a:buChar char="q"/>
            </a:pPr>
            <a:r>
              <a:rPr lang="es-MX" sz="2000" dirty="0" smtClean="0">
                <a:solidFill>
                  <a:schemeClr val="tx1"/>
                </a:solidFill>
              </a:rPr>
              <a:t>Al </a:t>
            </a:r>
            <a:r>
              <a:rPr lang="es-MX" sz="2000" dirty="0">
                <a:solidFill>
                  <a:schemeClr val="tx1"/>
                </a:solidFill>
              </a:rPr>
              <a:t>hablar también tendemos a reaccionar a todas las situaciones </a:t>
            </a:r>
            <a:r>
              <a:rPr lang="es-MX" sz="2000" dirty="0" smtClean="0">
                <a:solidFill>
                  <a:schemeClr val="tx1"/>
                </a:solidFill>
              </a:rPr>
              <a:t>que se </a:t>
            </a:r>
            <a:r>
              <a:rPr lang="es-MX" sz="2000" dirty="0">
                <a:solidFill>
                  <a:schemeClr val="tx1"/>
                </a:solidFill>
              </a:rPr>
              <a:t>presentan e incluso reaccionamos en tono y gesticulación al </a:t>
            </a:r>
            <a:r>
              <a:rPr lang="es-MX" sz="2000" dirty="0" smtClean="0">
                <a:solidFill>
                  <a:schemeClr val="tx1"/>
                </a:solidFill>
              </a:rPr>
              <a:t>acto mismo </a:t>
            </a:r>
            <a:r>
              <a:rPr lang="es-MX" sz="2000" dirty="0">
                <a:solidFill>
                  <a:schemeClr val="tx1"/>
                </a:solidFill>
              </a:rPr>
              <a:t>de hablar.</a:t>
            </a:r>
            <a:r>
              <a:rPr lang="es-MX" sz="2000" dirty="0" smtClean="0">
                <a:solidFill>
                  <a:schemeClr val="tx1"/>
                </a:solidFill>
                <a:latin typeface="Arial" pitchFamily="34" charset="0"/>
                <a:cs typeface="Arial" pitchFamily="34" charset="0"/>
              </a:rPr>
              <a:t> </a:t>
            </a:r>
          </a:p>
          <a:p>
            <a:pPr marL="342900" indent="-342900" algn="just">
              <a:buFont typeface="Wingdings" pitchFamily="2" charset="2"/>
              <a:buChar char="q"/>
            </a:pPr>
            <a:r>
              <a:rPr lang="es-MX" sz="2000" dirty="0" smtClean="0">
                <a:solidFill>
                  <a:schemeClr val="tx1"/>
                </a:solidFill>
              </a:rPr>
              <a:t>El </a:t>
            </a:r>
            <a:r>
              <a:rPr lang="es-MX" sz="2000" dirty="0">
                <a:solidFill>
                  <a:schemeClr val="tx1"/>
                </a:solidFill>
              </a:rPr>
              <a:t>lenguaje es para la inteligencia lo que la rueda para </a:t>
            </a:r>
            <a:r>
              <a:rPr lang="es-MX" sz="2000" dirty="0" smtClean="0">
                <a:solidFill>
                  <a:schemeClr val="tx1"/>
                </a:solidFill>
              </a:rPr>
              <a:t>los pies </a:t>
            </a:r>
            <a:r>
              <a:rPr lang="es-MX" sz="2000" dirty="0">
                <a:solidFill>
                  <a:schemeClr val="tx1"/>
                </a:solidFill>
              </a:rPr>
              <a:t>y el cuerpo</a:t>
            </a:r>
            <a:r>
              <a:rPr lang="es-MX" sz="2000" dirty="0" smtClean="0">
                <a:solidFill>
                  <a:schemeClr val="tx1"/>
                </a:solidFill>
              </a:rPr>
              <a:t>.</a:t>
            </a:r>
          </a:p>
          <a:p>
            <a:pPr marL="342900" indent="-342900" algn="just">
              <a:buFont typeface="Wingdings" pitchFamily="2" charset="2"/>
              <a:buChar char="q"/>
            </a:pPr>
            <a:r>
              <a:rPr lang="es-MX" sz="2000" dirty="0" smtClean="0">
                <a:solidFill>
                  <a:schemeClr val="tx1"/>
                </a:solidFill>
              </a:rPr>
              <a:t>Como </a:t>
            </a:r>
            <a:r>
              <a:rPr lang="es-MX" sz="2000" dirty="0">
                <a:solidFill>
                  <a:schemeClr val="tx1"/>
                </a:solidFill>
              </a:rPr>
              <a:t>extensión o emisión (exteriorización) de todos los sentidos</a:t>
            </a:r>
            <a:r>
              <a:rPr lang="es-MX" sz="2000" dirty="0" smtClean="0">
                <a:solidFill>
                  <a:schemeClr val="tx1"/>
                </a:solidFill>
              </a:rPr>
              <a:t>, el </a:t>
            </a:r>
            <a:r>
              <a:rPr lang="es-MX" sz="2000" dirty="0">
                <a:solidFill>
                  <a:schemeClr val="tx1"/>
                </a:solidFill>
              </a:rPr>
              <a:t>lenguaje </a:t>
            </a:r>
            <a:r>
              <a:rPr lang="es-MX" sz="2000" dirty="0" smtClean="0">
                <a:solidFill>
                  <a:schemeClr val="tx1"/>
                </a:solidFill>
              </a:rPr>
              <a:t>siempre es la </a:t>
            </a:r>
            <a:r>
              <a:rPr lang="es-MX" sz="2000" dirty="0">
                <a:solidFill>
                  <a:schemeClr val="tx1"/>
                </a:solidFill>
              </a:rPr>
              <a:t>más rica forma de arte </a:t>
            </a:r>
            <a:r>
              <a:rPr lang="es-MX" sz="2000" dirty="0" smtClean="0">
                <a:solidFill>
                  <a:schemeClr val="tx1"/>
                </a:solidFill>
              </a:rPr>
              <a:t>del hombre.</a:t>
            </a:r>
            <a:endParaRPr lang="es-MX" sz="20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873147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31640" y="260648"/>
            <a:ext cx="6192688" cy="484553"/>
          </a:xfrm>
        </p:spPr>
        <p:txBody>
          <a:bodyPr/>
          <a:lstStyle/>
          <a:p>
            <a:pPr algn="ctr"/>
            <a:r>
              <a:rPr lang="es-MX" sz="2000" b="1" dirty="0" smtClean="0">
                <a:latin typeface="Arial" pitchFamily="34" charset="0"/>
                <a:cs typeface="Arial" pitchFamily="34" charset="0"/>
              </a:rPr>
              <a:t>La </a:t>
            </a:r>
            <a:r>
              <a:rPr lang="es-MX" sz="2000" b="1" dirty="0">
                <a:latin typeface="Arial" pitchFamily="34" charset="0"/>
                <a:cs typeface="Arial" pitchFamily="34" charset="0"/>
              </a:rPr>
              <a:t>palabra escrita. </a:t>
            </a:r>
            <a:r>
              <a:rPr lang="es-MX" sz="2000" i="1" dirty="0">
                <a:latin typeface="Arial" pitchFamily="34" charset="0"/>
                <a:cs typeface="Arial" pitchFamily="34" charset="0"/>
              </a:rPr>
              <a:t>Ojo por oído</a:t>
            </a:r>
            <a:endParaRPr lang="es-MX" sz="2000" b="1" dirty="0">
              <a:latin typeface="Arial" pitchFamily="34" charset="0"/>
              <a:cs typeface="Arial" pitchFamily="34" charset="0"/>
            </a:endParaRPr>
          </a:p>
        </p:txBody>
      </p:sp>
      <p:sp>
        <p:nvSpPr>
          <p:cNvPr id="3" name="2 Subtítulo"/>
          <p:cNvSpPr>
            <a:spLocks noGrp="1"/>
          </p:cNvSpPr>
          <p:nvPr>
            <p:ph type="subTitle" idx="1"/>
          </p:nvPr>
        </p:nvSpPr>
        <p:spPr>
          <a:xfrm>
            <a:off x="1187624" y="1124744"/>
            <a:ext cx="6696744" cy="4680520"/>
          </a:xfrm>
        </p:spPr>
        <p:txBody>
          <a:bodyPr>
            <a:noAutofit/>
          </a:bodyPr>
          <a:lstStyle/>
          <a:p>
            <a:pPr marL="342900" indent="-342900" algn="just">
              <a:buFont typeface="Wingdings" pitchFamily="2" charset="2"/>
              <a:buChar char="q"/>
            </a:pPr>
            <a:r>
              <a:rPr lang="es-MX" sz="1800" dirty="0" smtClean="0">
                <a:solidFill>
                  <a:schemeClr val="tx1"/>
                </a:solidFill>
              </a:rPr>
              <a:t>Los signos en </a:t>
            </a:r>
            <a:r>
              <a:rPr lang="es-MX" sz="1800" dirty="0">
                <a:solidFill>
                  <a:schemeClr val="tx1"/>
                </a:solidFill>
              </a:rPr>
              <a:t>las páginas </a:t>
            </a:r>
            <a:r>
              <a:rPr lang="es-MX" sz="1800" dirty="0" smtClean="0">
                <a:solidFill>
                  <a:schemeClr val="tx1"/>
                </a:solidFill>
              </a:rPr>
              <a:t>eran </a:t>
            </a:r>
            <a:r>
              <a:rPr lang="es-MX" sz="1800" i="1" dirty="0">
                <a:solidFill>
                  <a:schemeClr val="tx1"/>
                </a:solidFill>
              </a:rPr>
              <a:t>palabras atrapadas. </a:t>
            </a:r>
            <a:r>
              <a:rPr lang="es-MX" sz="1800" dirty="0">
                <a:solidFill>
                  <a:schemeClr val="tx1"/>
                </a:solidFill>
              </a:rPr>
              <a:t>Cualquiera podía </a:t>
            </a:r>
            <a:r>
              <a:rPr lang="es-MX" sz="1800" dirty="0" smtClean="0">
                <a:solidFill>
                  <a:schemeClr val="tx1"/>
                </a:solidFill>
              </a:rPr>
              <a:t>aprender a </a:t>
            </a:r>
            <a:r>
              <a:rPr lang="es-MX" sz="1800" dirty="0">
                <a:solidFill>
                  <a:schemeClr val="tx1"/>
                </a:solidFill>
              </a:rPr>
              <a:t>descifrar los símbolos para volver a liberarlos en </a:t>
            </a:r>
            <a:r>
              <a:rPr lang="es-MX" sz="1800" dirty="0" smtClean="0">
                <a:solidFill>
                  <a:schemeClr val="tx1"/>
                </a:solidFill>
              </a:rPr>
              <a:t>forma </a:t>
            </a:r>
            <a:r>
              <a:rPr lang="es-MX" sz="1800" dirty="0">
                <a:solidFill>
                  <a:schemeClr val="tx1"/>
                </a:solidFill>
              </a:rPr>
              <a:t>de habla</a:t>
            </a:r>
            <a:r>
              <a:rPr lang="es-MX" sz="1800" dirty="0" smtClean="0">
                <a:solidFill>
                  <a:schemeClr val="tx1"/>
                </a:solidFill>
              </a:rPr>
              <a:t>.</a:t>
            </a:r>
          </a:p>
          <a:p>
            <a:pPr marL="285750" indent="-285750" algn="just">
              <a:buFont typeface="Wingdings" pitchFamily="2" charset="2"/>
              <a:buChar char="q"/>
            </a:pPr>
            <a:r>
              <a:rPr lang="es-MX" sz="1800" dirty="0" smtClean="0">
                <a:solidFill>
                  <a:schemeClr val="tx1"/>
                </a:solidFill>
              </a:rPr>
              <a:t>La tecnología eléctrica favorece </a:t>
            </a:r>
            <a:r>
              <a:rPr lang="es-MX" sz="1800" dirty="0">
                <a:solidFill>
                  <a:schemeClr val="tx1"/>
                </a:solidFill>
              </a:rPr>
              <a:t>la palabra hablada, inclusiva </a:t>
            </a:r>
            <a:r>
              <a:rPr lang="es-MX" sz="1800" dirty="0" smtClean="0">
                <a:solidFill>
                  <a:schemeClr val="tx1"/>
                </a:solidFill>
              </a:rPr>
              <a:t> e invita a </a:t>
            </a:r>
            <a:r>
              <a:rPr lang="es-MX" sz="1800" dirty="0">
                <a:solidFill>
                  <a:schemeClr val="tx1"/>
                </a:solidFill>
              </a:rPr>
              <a:t>la </a:t>
            </a:r>
            <a:r>
              <a:rPr lang="es-MX" sz="1800" dirty="0" smtClean="0">
                <a:solidFill>
                  <a:schemeClr val="tx1"/>
                </a:solidFill>
              </a:rPr>
              <a:t>participación.</a:t>
            </a:r>
          </a:p>
          <a:p>
            <a:pPr marL="285750" indent="-285750" algn="just">
              <a:buFont typeface="Wingdings" pitchFamily="2" charset="2"/>
              <a:buChar char="q"/>
            </a:pPr>
            <a:r>
              <a:rPr lang="es-MX" sz="1800" dirty="0" smtClean="0">
                <a:solidFill>
                  <a:schemeClr val="tx1"/>
                </a:solidFill>
              </a:rPr>
              <a:t>Podría </a:t>
            </a:r>
            <a:r>
              <a:rPr lang="es-MX" sz="1800" dirty="0">
                <a:solidFill>
                  <a:schemeClr val="tx1"/>
                </a:solidFill>
              </a:rPr>
              <a:t>argüirse que el alfabeto fonético, y sólo él, fue la </a:t>
            </a:r>
            <a:r>
              <a:rPr lang="es-MX" sz="1800" dirty="0" smtClean="0">
                <a:solidFill>
                  <a:schemeClr val="tx1"/>
                </a:solidFill>
              </a:rPr>
              <a:t>tecnología que </a:t>
            </a:r>
            <a:r>
              <a:rPr lang="es-MX" sz="1800" dirty="0">
                <a:solidFill>
                  <a:schemeClr val="tx1"/>
                </a:solidFill>
              </a:rPr>
              <a:t>se convirtió en el instrumento creador del «hombre civilizado</a:t>
            </a:r>
            <a:r>
              <a:rPr lang="es-MX" sz="1800" dirty="0" smtClean="0">
                <a:solidFill>
                  <a:schemeClr val="tx1"/>
                </a:solidFill>
              </a:rPr>
              <a:t>»: individuos </a:t>
            </a:r>
            <a:r>
              <a:rPr lang="es-MX" sz="1800" dirty="0">
                <a:solidFill>
                  <a:schemeClr val="tx1"/>
                </a:solidFill>
              </a:rPr>
              <a:t>iguales ante un código escrito de leyes</a:t>
            </a:r>
            <a:r>
              <a:rPr lang="es-MX" sz="1800" dirty="0" smtClean="0">
                <a:solidFill>
                  <a:schemeClr val="tx1"/>
                </a:solidFill>
              </a:rPr>
              <a:t>.</a:t>
            </a:r>
          </a:p>
          <a:p>
            <a:pPr marL="285750" indent="-285750" algn="just">
              <a:buFont typeface="Wingdings" pitchFamily="2" charset="2"/>
              <a:buChar char="q"/>
            </a:pPr>
            <a:r>
              <a:rPr lang="es-MX" sz="1800" dirty="0" smtClean="0">
                <a:solidFill>
                  <a:schemeClr val="tx1"/>
                </a:solidFill>
              </a:rPr>
              <a:t>En </a:t>
            </a:r>
            <a:r>
              <a:rPr lang="es-MX" sz="1800" dirty="0">
                <a:solidFill>
                  <a:schemeClr val="tx1"/>
                </a:solidFill>
              </a:rPr>
              <a:t>cualquier cultura alfabetizada, el alfabeto fonético, como </a:t>
            </a:r>
            <a:r>
              <a:rPr lang="es-MX" sz="1800" dirty="0" smtClean="0">
                <a:solidFill>
                  <a:schemeClr val="tx1"/>
                </a:solidFill>
              </a:rPr>
              <a:t>intensificación y </a:t>
            </a:r>
            <a:r>
              <a:rPr lang="es-MX" sz="1800" dirty="0">
                <a:solidFill>
                  <a:schemeClr val="tx1"/>
                </a:solidFill>
              </a:rPr>
              <a:t>extensión de la función visual, reduce el papel de los </a:t>
            </a:r>
            <a:r>
              <a:rPr lang="es-MX" sz="1800" dirty="0" smtClean="0">
                <a:solidFill>
                  <a:schemeClr val="tx1"/>
                </a:solidFill>
              </a:rPr>
              <a:t>otros sentidos</a:t>
            </a:r>
            <a:r>
              <a:rPr lang="es-MX" sz="1800" dirty="0">
                <a:solidFill>
                  <a:schemeClr val="tx1"/>
                </a:solidFill>
              </a:rPr>
              <a:t>, el oído, el tacto y el gusto</a:t>
            </a:r>
            <a:r>
              <a:rPr lang="es-MX" sz="1800" dirty="0" smtClean="0">
                <a:solidFill>
                  <a:schemeClr val="tx1"/>
                </a:solidFill>
              </a:rPr>
              <a:t>.</a:t>
            </a:r>
          </a:p>
          <a:p>
            <a:pPr marL="285750" indent="-285750" algn="just">
              <a:buFont typeface="Wingdings" pitchFamily="2" charset="2"/>
              <a:buChar char="q"/>
            </a:pPr>
            <a:r>
              <a:rPr lang="es-MX" sz="1800" dirty="0" smtClean="0">
                <a:solidFill>
                  <a:schemeClr val="tx1"/>
                </a:solidFill>
              </a:rPr>
              <a:t>La </a:t>
            </a:r>
            <a:r>
              <a:rPr lang="es-MX" sz="1800" dirty="0">
                <a:solidFill>
                  <a:schemeClr val="tx1"/>
                </a:solidFill>
              </a:rPr>
              <a:t>civilización se ha erigido sobre la capacidad de leer y </a:t>
            </a:r>
            <a:r>
              <a:rPr lang="es-MX" sz="1800" dirty="0" smtClean="0">
                <a:solidFill>
                  <a:schemeClr val="tx1"/>
                </a:solidFill>
              </a:rPr>
              <a:t>escribir, porque </a:t>
            </a:r>
            <a:r>
              <a:rPr lang="es-MX" sz="1800" dirty="0">
                <a:solidFill>
                  <a:schemeClr val="tx1"/>
                </a:solidFill>
              </a:rPr>
              <a:t>la alfabetización supone un tratamiento uniforme de una </a:t>
            </a:r>
            <a:r>
              <a:rPr lang="es-MX" sz="1800" dirty="0" smtClean="0">
                <a:solidFill>
                  <a:schemeClr val="tx1"/>
                </a:solidFill>
              </a:rPr>
              <a:t>cultura con </a:t>
            </a:r>
            <a:r>
              <a:rPr lang="es-MX" sz="1800" dirty="0">
                <a:solidFill>
                  <a:schemeClr val="tx1"/>
                </a:solidFill>
              </a:rPr>
              <a:t>el sentido de la vista, extendido en el espacio y el tiempo por </a:t>
            </a:r>
            <a:r>
              <a:rPr lang="es-MX" sz="1800" dirty="0" smtClean="0">
                <a:solidFill>
                  <a:schemeClr val="tx1"/>
                </a:solidFill>
              </a:rPr>
              <a:t>el alfabeto</a:t>
            </a:r>
            <a:r>
              <a:rPr lang="es-MX" sz="1800" dirty="0">
                <a:solidFill>
                  <a:schemeClr val="tx1"/>
                </a:solidFill>
              </a:rPr>
              <a:t>.</a:t>
            </a:r>
            <a:endParaRPr lang="es-MX" sz="1800" dirty="0">
              <a:solidFill>
                <a:schemeClr val="tx1"/>
              </a:solidFill>
              <a:cs typeface="Arial" pitchFamily="34" charset="0"/>
            </a:endParaRPr>
          </a:p>
        </p:txBody>
      </p:sp>
    </p:spTree>
    <p:extLst>
      <p:ext uri="{BB962C8B-B14F-4D97-AF65-F5344CB8AC3E}">
        <p14:creationId xmlns:p14="http://schemas.microsoft.com/office/powerpoint/2010/main" val="3847960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61256"/>
            <a:ext cx="3168352" cy="747464"/>
          </a:xfrm>
        </p:spPr>
        <p:txBody>
          <a:bodyPr>
            <a:noAutofit/>
          </a:bodyPr>
          <a:lstStyle/>
          <a:p>
            <a:r>
              <a:rPr lang="es-MX" sz="1900" b="1" dirty="0" smtClean="0">
                <a:latin typeface="Arial" pitchFamily="34" charset="0"/>
                <a:cs typeface="Arial" pitchFamily="34" charset="0"/>
              </a:rPr>
              <a:t>Las carreteras y los caminos del papel</a:t>
            </a:r>
            <a:endParaRPr lang="es-MX" sz="1900" b="1" dirty="0">
              <a:latin typeface="Arial" pitchFamily="34" charset="0"/>
              <a:cs typeface="Arial" pitchFamily="34" charset="0"/>
            </a:endParaRPr>
          </a:p>
        </p:txBody>
      </p:sp>
      <p:sp>
        <p:nvSpPr>
          <p:cNvPr id="3" name="2 Subtítulo"/>
          <p:cNvSpPr>
            <a:spLocks noGrp="1"/>
          </p:cNvSpPr>
          <p:nvPr>
            <p:ph type="subTitle" idx="1"/>
          </p:nvPr>
        </p:nvSpPr>
        <p:spPr>
          <a:xfrm>
            <a:off x="1259632" y="1196752"/>
            <a:ext cx="6552728" cy="4608512"/>
          </a:xfrm>
        </p:spPr>
        <p:txBody>
          <a:bodyPr>
            <a:noAutofit/>
          </a:bodyPr>
          <a:lstStyle/>
          <a:p>
            <a:pPr marL="342900" indent="-342900" algn="just">
              <a:buBlip>
                <a:blip r:embed="rId3"/>
              </a:buBlip>
            </a:pPr>
            <a:r>
              <a:rPr lang="es-MX" sz="1500" dirty="0" smtClean="0">
                <a:solidFill>
                  <a:schemeClr val="tx1"/>
                </a:solidFill>
                <a:cs typeface="Arial" pitchFamily="34" charset="0"/>
              </a:rPr>
              <a:t>Hasta la llegada del telégrafo, viajaron más rápidamente los mensajes, que los mensajeros.</a:t>
            </a:r>
          </a:p>
          <a:p>
            <a:pPr marL="342900" indent="-342900" algn="just">
              <a:buBlip>
                <a:blip r:embed="rId3"/>
              </a:buBlip>
            </a:pPr>
            <a:r>
              <a:rPr lang="es-MX" sz="1500" dirty="0" smtClean="0">
                <a:solidFill>
                  <a:schemeClr val="tx1"/>
                </a:solidFill>
                <a:cs typeface="Arial" pitchFamily="34" charset="0"/>
              </a:rPr>
              <a:t>Toda </a:t>
            </a:r>
            <a:r>
              <a:rPr lang="es-MX" sz="1500" dirty="0">
                <a:solidFill>
                  <a:schemeClr val="tx1"/>
                </a:solidFill>
                <a:cs typeface="Arial" pitchFamily="34" charset="0"/>
              </a:rPr>
              <a:t>forma de transporte no sólo traslada, </a:t>
            </a:r>
            <a:r>
              <a:rPr lang="es-MX" sz="1500" dirty="0" smtClean="0">
                <a:solidFill>
                  <a:schemeClr val="tx1"/>
                </a:solidFill>
                <a:cs typeface="Arial" pitchFamily="34" charset="0"/>
              </a:rPr>
              <a:t>sino traduce </a:t>
            </a:r>
            <a:r>
              <a:rPr lang="es-MX" sz="1500" dirty="0">
                <a:solidFill>
                  <a:schemeClr val="tx1"/>
                </a:solidFill>
                <a:cs typeface="Arial" pitchFamily="34" charset="0"/>
              </a:rPr>
              <a:t>y transforma al remitente, al destinatario y el mensaje</a:t>
            </a:r>
            <a:r>
              <a:rPr lang="es-MX" sz="1500" dirty="0" smtClean="0">
                <a:solidFill>
                  <a:schemeClr val="tx1"/>
                </a:solidFill>
                <a:cs typeface="Arial" pitchFamily="34" charset="0"/>
              </a:rPr>
              <a:t>.</a:t>
            </a:r>
          </a:p>
          <a:p>
            <a:pPr marL="342900" indent="-342900" algn="just">
              <a:buBlip>
                <a:blip r:embed="rId3"/>
              </a:buBlip>
            </a:pPr>
            <a:r>
              <a:rPr lang="es-MX" sz="1500" dirty="0" smtClean="0">
                <a:solidFill>
                  <a:schemeClr val="tx1"/>
                </a:solidFill>
                <a:cs typeface="Arial" pitchFamily="34" charset="0"/>
              </a:rPr>
              <a:t>La</a:t>
            </a:r>
            <a:r>
              <a:rPr lang="es-MX" sz="1500" dirty="0" smtClean="0">
                <a:solidFill>
                  <a:schemeClr val="tx1"/>
                </a:solidFill>
              </a:rPr>
              <a:t>s </a:t>
            </a:r>
            <a:r>
              <a:rPr lang="es-MX" sz="1500" dirty="0">
                <a:solidFill>
                  <a:schemeClr val="tx1"/>
                </a:solidFill>
              </a:rPr>
              <a:t>tecnologías </a:t>
            </a:r>
            <a:r>
              <a:rPr lang="es-MX" sz="1500" dirty="0" smtClean="0">
                <a:solidFill>
                  <a:schemeClr val="tx1"/>
                </a:solidFill>
              </a:rPr>
              <a:t>son extensiones </a:t>
            </a:r>
            <a:r>
              <a:rPr lang="es-MX" sz="1500" dirty="0">
                <a:solidFill>
                  <a:schemeClr val="tx1"/>
                </a:solidFill>
              </a:rPr>
              <a:t>de los sistemas nervioso y físico para incrementar el </a:t>
            </a:r>
            <a:r>
              <a:rPr lang="es-MX" sz="1500" dirty="0" smtClean="0">
                <a:solidFill>
                  <a:schemeClr val="tx1"/>
                </a:solidFill>
              </a:rPr>
              <a:t>poder y </a:t>
            </a:r>
            <a:r>
              <a:rPr lang="es-MX" sz="1500" dirty="0">
                <a:solidFill>
                  <a:schemeClr val="tx1"/>
                </a:solidFill>
              </a:rPr>
              <a:t>la velocidad</a:t>
            </a:r>
            <a:r>
              <a:rPr lang="es-MX" sz="1500" dirty="0" smtClean="0">
                <a:solidFill>
                  <a:schemeClr val="tx1"/>
                </a:solidFill>
              </a:rPr>
              <a:t>.</a:t>
            </a:r>
          </a:p>
          <a:p>
            <a:pPr marL="342900" indent="-342900" algn="just">
              <a:buBlip>
                <a:blip r:embed="rId3"/>
              </a:buBlip>
            </a:pPr>
            <a:r>
              <a:rPr lang="es-MX" sz="1500" dirty="0" smtClean="0">
                <a:solidFill>
                  <a:schemeClr val="tx1"/>
                </a:solidFill>
              </a:rPr>
              <a:t>La aceleración </a:t>
            </a:r>
            <a:r>
              <a:rPr lang="es-MX" sz="1500" dirty="0">
                <a:solidFill>
                  <a:schemeClr val="tx1"/>
                </a:solidFill>
              </a:rPr>
              <a:t>de la edad electrónica </a:t>
            </a:r>
            <a:r>
              <a:rPr lang="es-MX" sz="1500" dirty="0" smtClean="0">
                <a:solidFill>
                  <a:schemeClr val="tx1"/>
                </a:solidFill>
              </a:rPr>
              <a:t>es perturbadora.</a:t>
            </a:r>
          </a:p>
          <a:p>
            <a:pPr marL="342900" indent="-342900" algn="just">
              <a:buBlip>
                <a:blip r:embed="rId3"/>
              </a:buBlip>
            </a:pPr>
            <a:r>
              <a:rPr lang="es-MX" sz="1500" dirty="0" smtClean="0">
                <a:solidFill>
                  <a:schemeClr val="tx1"/>
                </a:solidFill>
              </a:rPr>
              <a:t>El principales factor </a:t>
            </a:r>
            <a:r>
              <a:rPr lang="es-MX" sz="1500" dirty="0">
                <a:solidFill>
                  <a:schemeClr val="tx1"/>
                </a:solidFill>
              </a:rPr>
              <a:t>del impacto de los medios sobre las </a:t>
            </a:r>
            <a:r>
              <a:rPr lang="es-MX" sz="1500" dirty="0" smtClean="0">
                <a:solidFill>
                  <a:schemeClr val="tx1"/>
                </a:solidFill>
              </a:rPr>
              <a:t>formas sociales </a:t>
            </a:r>
            <a:r>
              <a:rPr lang="es-MX" sz="1500" dirty="0">
                <a:solidFill>
                  <a:schemeClr val="tx1"/>
                </a:solidFill>
              </a:rPr>
              <a:t>existentes </a:t>
            </a:r>
            <a:r>
              <a:rPr lang="es-MX" sz="1500" dirty="0" smtClean="0">
                <a:solidFill>
                  <a:schemeClr val="tx1"/>
                </a:solidFill>
              </a:rPr>
              <a:t>es.</a:t>
            </a:r>
          </a:p>
          <a:p>
            <a:pPr marL="342900" indent="-342900" algn="just">
              <a:buBlip>
                <a:blip r:embed="rId3"/>
              </a:buBlip>
            </a:pPr>
            <a:r>
              <a:rPr lang="es-MX" sz="1500" dirty="0" smtClean="0">
                <a:solidFill>
                  <a:schemeClr val="tx1"/>
                </a:solidFill>
              </a:rPr>
              <a:t>Con la </a:t>
            </a:r>
            <a:r>
              <a:rPr lang="es-MX" sz="1500" dirty="0">
                <a:solidFill>
                  <a:schemeClr val="tx1"/>
                </a:solidFill>
              </a:rPr>
              <a:t>tecnología eléctrica, el campo de batalla se ha trasladado a la </a:t>
            </a:r>
            <a:r>
              <a:rPr lang="es-MX" sz="1500" dirty="0" smtClean="0">
                <a:solidFill>
                  <a:schemeClr val="tx1"/>
                </a:solidFill>
              </a:rPr>
              <a:t>elaboración y </a:t>
            </a:r>
            <a:r>
              <a:rPr lang="es-MX" sz="1500" dirty="0">
                <a:solidFill>
                  <a:schemeClr val="tx1"/>
                </a:solidFill>
              </a:rPr>
              <a:t>destrucción mental de imágenes, tanto en la guerra como en </a:t>
            </a:r>
            <a:r>
              <a:rPr lang="es-MX" sz="1500" dirty="0" smtClean="0">
                <a:solidFill>
                  <a:schemeClr val="tx1"/>
                </a:solidFill>
              </a:rPr>
              <a:t>los negocios.</a:t>
            </a:r>
          </a:p>
          <a:p>
            <a:pPr marL="342900" indent="-342900" algn="just">
              <a:buBlip>
                <a:blip r:embed="rId3"/>
              </a:buBlip>
            </a:pPr>
            <a:r>
              <a:rPr lang="es-MX" sz="1500" dirty="0" smtClean="0">
                <a:solidFill>
                  <a:schemeClr val="tx1"/>
                </a:solidFill>
              </a:rPr>
              <a:t>Hasta </a:t>
            </a:r>
            <a:r>
              <a:rPr lang="es-MX" sz="1500" dirty="0">
                <a:solidFill>
                  <a:schemeClr val="tx1"/>
                </a:solidFill>
              </a:rPr>
              <a:t>la edad eléctrica, la educación superior había sido </a:t>
            </a:r>
            <a:r>
              <a:rPr lang="es-MX" sz="1500" dirty="0" smtClean="0">
                <a:solidFill>
                  <a:schemeClr val="tx1"/>
                </a:solidFill>
              </a:rPr>
              <a:t>un privilegio </a:t>
            </a:r>
            <a:r>
              <a:rPr lang="es-MX" sz="1500" dirty="0">
                <a:solidFill>
                  <a:schemeClr val="tx1"/>
                </a:solidFill>
              </a:rPr>
              <a:t>y un lujo de las clases acomodadas; hoy en día, es </a:t>
            </a:r>
            <a:r>
              <a:rPr lang="es-MX" sz="1500" dirty="0" smtClean="0">
                <a:solidFill>
                  <a:schemeClr val="tx1"/>
                </a:solidFill>
              </a:rPr>
              <a:t>una necesidad </a:t>
            </a:r>
            <a:r>
              <a:rPr lang="es-MX" sz="1500" dirty="0">
                <a:solidFill>
                  <a:schemeClr val="tx1"/>
                </a:solidFill>
              </a:rPr>
              <a:t>para la producción y la supervivencia. </a:t>
            </a:r>
            <a:endParaRPr lang="es-MX" sz="1500" dirty="0" smtClean="0">
              <a:solidFill>
                <a:schemeClr val="tx1"/>
              </a:solidFill>
            </a:endParaRPr>
          </a:p>
          <a:p>
            <a:pPr marL="342900" indent="-342900" algn="just">
              <a:buBlip>
                <a:blip r:embed="rId3"/>
              </a:buBlip>
            </a:pPr>
            <a:r>
              <a:rPr lang="es-MX" sz="1500" dirty="0" smtClean="0">
                <a:solidFill>
                  <a:schemeClr val="tx1"/>
                </a:solidFill>
              </a:rPr>
              <a:t>Ahora </a:t>
            </a:r>
            <a:r>
              <a:rPr lang="es-MX" sz="1500" dirty="0">
                <a:solidFill>
                  <a:schemeClr val="tx1"/>
                </a:solidFill>
              </a:rPr>
              <a:t>que la </a:t>
            </a:r>
            <a:r>
              <a:rPr lang="es-MX" sz="1500" dirty="0" smtClean="0">
                <a:solidFill>
                  <a:schemeClr val="tx1"/>
                </a:solidFill>
              </a:rPr>
              <a:t>información en </a:t>
            </a:r>
            <a:r>
              <a:rPr lang="es-MX" sz="1500" dirty="0">
                <a:solidFill>
                  <a:schemeClr val="tx1"/>
                </a:solidFill>
              </a:rPr>
              <a:t>sí es lo que más circula, la necesidad de conocimientos </a:t>
            </a:r>
            <a:r>
              <a:rPr lang="es-MX" sz="1500" dirty="0" smtClean="0">
                <a:solidFill>
                  <a:schemeClr val="tx1"/>
                </a:solidFill>
              </a:rPr>
              <a:t>avanzados presiona </a:t>
            </a:r>
            <a:r>
              <a:rPr lang="es-MX" sz="1500" dirty="0">
                <a:solidFill>
                  <a:schemeClr val="tx1"/>
                </a:solidFill>
              </a:rPr>
              <a:t>incluso a los espíritus más imbuidos de rutina.</a:t>
            </a:r>
            <a:endParaRPr lang="es-MX" sz="1500" dirty="0">
              <a:solidFill>
                <a:schemeClr val="tx1"/>
              </a:solidFill>
              <a:cs typeface="Arial" pitchFamily="34" charset="0"/>
            </a:endParaRPr>
          </a:p>
        </p:txBody>
      </p:sp>
      <p:graphicFrame>
        <p:nvGraphicFramePr>
          <p:cNvPr id="10" name="9 Diagrama"/>
          <p:cNvGraphicFramePr/>
          <p:nvPr>
            <p:extLst>
              <p:ext uri="{D42A27DB-BD31-4B8C-83A1-F6EECF244321}">
                <p14:modId xmlns:p14="http://schemas.microsoft.com/office/powerpoint/2010/main" val="2019172693"/>
              </p:ext>
            </p:extLst>
          </p:nvPr>
        </p:nvGraphicFramePr>
        <p:xfrm>
          <a:off x="3851920" y="260648"/>
          <a:ext cx="4056112" cy="8557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1544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MX" dirty="0" smtClean="0"/>
              <a:t>La ropa</a:t>
            </a:r>
            <a:br>
              <a:rPr lang="es-MX" dirty="0" smtClean="0"/>
            </a:br>
            <a:r>
              <a:rPr lang="es-MX" dirty="0" smtClean="0"/>
              <a:t>“ Nuestra piel extendida”</a:t>
            </a:r>
            <a:endParaRPr lang="es-ES" dirty="0"/>
          </a:p>
        </p:txBody>
      </p:sp>
      <p:sp>
        <p:nvSpPr>
          <p:cNvPr id="5" name="4 Marcador de contenido"/>
          <p:cNvSpPr>
            <a:spLocks noGrp="1"/>
          </p:cNvSpPr>
          <p:nvPr>
            <p:ph idx="1"/>
          </p:nvPr>
        </p:nvSpPr>
        <p:spPr>
          <a:xfrm>
            <a:off x="1043608" y="2276872"/>
            <a:ext cx="7056784" cy="2965927"/>
          </a:xfrm>
        </p:spPr>
        <p:txBody>
          <a:bodyPr>
            <a:normAutofit lnSpcReduction="10000"/>
          </a:bodyPr>
          <a:lstStyle/>
          <a:p>
            <a:pPr algn="just"/>
            <a:r>
              <a:rPr lang="es-MX" dirty="0" smtClean="0"/>
              <a:t>La  ropa como extensión de la piel puede considerarse como mecanismo de control térmico y un medio de definirse socialmente</a:t>
            </a:r>
          </a:p>
          <a:p>
            <a:pPr marL="0" indent="0" algn="just">
              <a:buNone/>
            </a:pPr>
            <a:endParaRPr lang="es-MX" dirty="0" smtClean="0"/>
          </a:p>
          <a:p>
            <a:pPr algn="just"/>
            <a:r>
              <a:rPr lang="es-MX" dirty="0" smtClean="0"/>
              <a:t>Después de siglos de ir completamente revestidos y contenidos en un espacio visual uniforme la edad eléctrica nos precipita en un mundo en que se vive, se respira y se oye con toda la epidermis”</a:t>
            </a:r>
          </a:p>
          <a:p>
            <a:endParaRPr lang="es-E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2195736" y="620688"/>
            <a:ext cx="4752528" cy="1296144"/>
          </a:xfrm>
        </p:spPr>
        <p:txBody>
          <a:bodyPr>
            <a:noAutofit/>
          </a:bodyPr>
          <a:lstStyle/>
          <a:p>
            <a:r>
              <a:rPr lang="es-MX" sz="2400" b="1" dirty="0" smtClean="0"/>
              <a:t>La vivienda</a:t>
            </a:r>
            <a:br>
              <a:rPr lang="es-MX" sz="2400" b="1" dirty="0" smtClean="0"/>
            </a:br>
            <a:r>
              <a:rPr lang="es-MX" sz="2400" b="1" dirty="0" smtClean="0"/>
              <a:t>Nuestra apariencia y perspectiva</a:t>
            </a:r>
            <a:endParaRPr lang="es-ES" sz="2400" b="1" dirty="0"/>
          </a:p>
        </p:txBody>
      </p:sp>
      <p:sp>
        <p:nvSpPr>
          <p:cNvPr id="5" name="4 Marcador de texto"/>
          <p:cNvSpPr>
            <a:spLocks noGrp="1"/>
          </p:cNvSpPr>
          <p:nvPr>
            <p:ph type="body" idx="1"/>
          </p:nvPr>
        </p:nvSpPr>
        <p:spPr>
          <a:xfrm>
            <a:off x="755576" y="1916832"/>
            <a:ext cx="2939521" cy="532176"/>
          </a:xfrm>
        </p:spPr>
        <p:txBody>
          <a:bodyPr>
            <a:normAutofit/>
          </a:bodyPr>
          <a:lstStyle/>
          <a:p>
            <a:pPr algn="ctr"/>
            <a:r>
              <a:rPr lang="es-MX" sz="2800" dirty="0" smtClean="0"/>
              <a:t>Ropa</a:t>
            </a:r>
            <a:endParaRPr lang="es-ES" sz="2800" dirty="0"/>
          </a:p>
        </p:txBody>
      </p:sp>
      <p:sp>
        <p:nvSpPr>
          <p:cNvPr id="7" name="6 Marcador de texto"/>
          <p:cNvSpPr>
            <a:spLocks noGrp="1"/>
          </p:cNvSpPr>
          <p:nvPr>
            <p:ph type="body" sz="quarter" idx="3"/>
          </p:nvPr>
        </p:nvSpPr>
        <p:spPr>
          <a:xfrm>
            <a:off x="5004048" y="1988840"/>
            <a:ext cx="2944368" cy="524382"/>
          </a:xfrm>
        </p:spPr>
        <p:txBody>
          <a:bodyPr>
            <a:normAutofit/>
          </a:bodyPr>
          <a:lstStyle/>
          <a:p>
            <a:pPr algn="ctr"/>
            <a:r>
              <a:rPr lang="es-MX" sz="2800" dirty="0"/>
              <a:t>V</a:t>
            </a:r>
            <a:r>
              <a:rPr lang="es-MX" sz="2800" dirty="0" smtClean="0"/>
              <a:t>ivienda</a:t>
            </a:r>
            <a:endParaRPr lang="es-ES" sz="2800" dirty="0"/>
          </a:p>
        </p:txBody>
      </p:sp>
      <p:sp>
        <p:nvSpPr>
          <p:cNvPr id="6" name="5 Marcador de contenido"/>
          <p:cNvSpPr>
            <a:spLocks noGrp="1"/>
          </p:cNvSpPr>
          <p:nvPr>
            <p:ph sz="quarter" idx="13"/>
          </p:nvPr>
        </p:nvSpPr>
        <p:spPr>
          <a:xfrm>
            <a:off x="755576" y="2420888"/>
            <a:ext cx="3164932" cy="1728192"/>
          </a:xfrm>
        </p:spPr>
        <p:txBody>
          <a:bodyPr>
            <a:normAutofit/>
          </a:bodyPr>
          <a:lstStyle/>
          <a:p>
            <a:pPr algn="ctr"/>
            <a:r>
              <a:rPr lang="es-MX" sz="2200" dirty="0" smtClean="0"/>
              <a:t>Es una extensión de la propia piel que almacena y canaliza el calor y la energía</a:t>
            </a:r>
            <a:endParaRPr lang="es-ES" sz="2200" dirty="0"/>
          </a:p>
        </p:txBody>
      </p:sp>
      <p:sp>
        <p:nvSpPr>
          <p:cNvPr id="8" name="7 Marcador de contenido"/>
          <p:cNvSpPr>
            <a:spLocks noGrp="1"/>
          </p:cNvSpPr>
          <p:nvPr>
            <p:ph sz="quarter" idx="14"/>
          </p:nvPr>
        </p:nvSpPr>
        <p:spPr>
          <a:xfrm>
            <a:off x="4139952" y="2492896"/>
            <a:ext cx="4254256" cy="2121099"/>
          </a:xfrm>
        </p:spPr>
        <p:txBody>
          <a:bodyPr>
            <a:normAutofit fontScale="92500" lnSpcReduction="20000"/>
          </a:bodyPr>
          <a:lstStyle/>
          <a:p>
            <a:pPr algn="ctr"/>
            <a:r>
              <a:rPr lang="es-MX" dirty="0" smtClean="0"/>
              <a:t>Es un medio colectivo de lograr el mismo fin para la familia o el grupo.</a:t>
            </a:r>
          </a:p>
          <a:p>
            <a:pPr algn="ctr"/>
            <a:r>
              <a:rPr lang="es-MX" dirty="0" smtClean="0"/>
              <a:t>Como refugio es una extensión de los mecanismos de autorregulación del cuerpo, una piel o abrigo colectivos. </a:t>
            </a:r>
            <a:endParaRPr lang="es-ES" dirty="0"/>
          </a:p>
        </p:txBody>
      </p:sp>
      <p:pic>
        <p:nvPicPr>
          <p:cNvPr id="2050" name="Picture 2" descr="C:\Archivos de programa\Microsoft Office\MEDIA\CAGCAT10\j0186348.wmf"/>
          <p:cNvPicPr>
            <a:picLocks noChangeAspect="1" noChangeArrowheads="1"/>
          </p:cNvPicPr>
          <p:nvPr/>
        </p:nvPicPr>
        <p:blipFill>
          <a:blip r:embed="rId3" cstate="print"/>
          <a:srcRect/>
          <a:stretch>
            <a:fillRect/>
          </a:stretch>
        </p:blipFill>
        <p:spPr bwMode="auto">
          <a:xfrm>
            <a:off x="1763688" y="4077072"/>
            <a:ext cx="1296144" cy="1820118"/>
          </a:xfrm>
          <a:prstGeom prst="rect">
            <a:avLst/>
          </a:prstGeom>
          <a:noFill/>
        </p:spPr>
      </p:pic>
      <p:pic>
        <p:nvPicPr>
          <p:cNvPr id="2051" name="Picture 3" descr="C:\Archivos de programa\Microsoft Office\MEDIA\CAGCAT10\j0090386.wmf"/>
          <p:cNvPicPr>
            <a:picLocks noChangeAspect="1" noChangeArrowheads="1"/>
          </p:cNvPicPr>
          <p:nvPr/>
        </p:nvPicPr>
        <p:blipFill>
          <a:blip r:embed="rId4" cstate="print"/>
          <a:srcRect/>
          <a:stretch>
            <a:fillRect/>
          </a:stretch>
        </p:blipFill>
        <p:spPr bwMode="auto">
          <a:xfrm>
            <a:off x="5208044" y="4581128"/>
            <a:ext cx="2349853" cy="15837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827584" y="764704"/>
            <a:ext cx="4040188" cy="936104"/>
          </a:xfrm>
        </p:spPr>
        <p:txBody>
          <a:bodyPr>
            <a:normAutofit/>
          </a:bodyPr>
          <a:lstStyle/>
          <a:p>
            <a:pPr algn="ctr"/>
            <a:r>
              <a:rPr lang="es-MX" sz="2400" dirty="0" smtClean="0">
                <a:solidFill>
                  <a:srgbClr val="0070C0"/>
                </a:solidFill>
              </a:rPr>
              <a:t>Hombre alfabetizado </a:t>
            </a:r>
          </a:p>
          <a:p>
            <a:pPr algn="ctr"/>
            <a:r>
              <a:rPr lang="es-MX" sz="2400" dirty="0" smtClean="0">
                <a:solidFill>
                  <a:srgbClr val="0070C0"/>
                </a:solidFill>
              </a:rPr>
              <a:t>o civilizado</a:t>
            </a:r>
            <a:endParaRPr lang="es-ES" sz="2400" dirty="0">
              <a:solidFill>
                <a:srgbClr val="0070C0"/>
              </a:solidFill>
            </a:endParaRPr>
          </a:p>
        </p:txBody>
      </p:sp>
      <p:sp>
        <p:nvSpPr>
          <p:cNvPr id="5" name="4 Marcador de texto"/>
          <p:cNvSpPr>
            <a:spLocks noGrp="1"/>
          </p:cNvSpPr>
          <p:nvPr>
            <p:ph type="body" sz="quarter" idx="3"/>
          </p:nvPr>
        </p:nvSpPr>
        <p:spPr>
          <a:xfrm>
            <a:off x="5076056" y="836712"/>
            <a:ext cx="2951311" cy="528405"/>
          </a:xfrm>
        </p:spPr>
        <p:txBody>
          <a:bodyPr>
            <a:normAutofit/>
          </a:bodyPr>
          <a:lstStyle/>
          <a:p>
            <a:pPr algn="ctr"/>
            <a:r>
              <a:rPr lang="es-MX" sz="2400" dirty="0" smtClean="0">
                <a:solidFill>
                  <a:srgbClr val="0070C0"/>
                </a:solidFill>
              </a:rPr>
              <a:t>Hombre tribal</a:t>
            </a:r>
            <a:endParaRPr lang="es-ES" sz="2400" dirty="0">
              <a:solidFill>
                <a:srgbClr val="0070C0"/>
              </a:solidFill>
            </a:endParaRPr>
          </a:p>
        </p:txBody>
      </p:sp>
      <p:sp>
        <p:nvSpPr>
          <p:cNvPr id="4" name="3 Marcador de contenido"/>
          <p:cNvSpPr>
            <a:spLocks noGrp="1"/>
          </p:cNvSpPr>
          <p:nvPr>
            <p:ph sz="quarter" idx="13"/>
          </p:nvPr>
        </p:nvSpPr>
        <p:spPr>
          <a:xfrm>
            <a:off x="1259632" y="1916832"/>
            <a:ext cx="3227832" cy="3456384"/>
          </a:xfrm>
        </p:spPr>
        <p:txBody>
          <a:bodyPr>
            <a:noAutofit/>
          </a:bodyPr>
          <a:lstStyle/>
          <a:p>
            <a:pPr algn="ctr"/>
            <a:r>
              <a:rPr lang="es-MX" sz="2200" dirty="0" smtClean="0"/>
              <a:t>Restringir, encerrar el espacio y separar funciones</a:t>
            </a:r>
          </a:p>
          <a:p>
            <a:pPr algn="ctr"/>
            <a:r>
              <a:rPr lang="es-MX" sz="2200" dirty="0" smtClean="0"/>
              <a:t>El cambio de vivienda se produce cuando el hombre se vuelve sedentario y se especializa  en su organización del trabajo</a:t>
            </a:r>
            <a:endParaRPr lang="es-ES" sz="2200" dirty="0"/>
          </a:p>
        </p:txBody>
      </p:sp>
      <p:sp>
        <p:nvSpPr>
          <p:cNvPr id="6" name="5 Marcador de contenido"/>
          <p:cNvSpPr>
            <a:spLocks noGrp="1"/>
          </p:cNvSpPr>
          <p:nvPr>
            <p:ph sz="quarter" idx="14"/>
          </p:nvPr>
        </p:nvSpPr>
        <p:spPr>
          <a:xfrm>
            <a:off x="4932040" y="1916832"/>
            <a:ext cx="3227832" cy="3600400"/>
          </a:xfrm>
        </p:spPr>
        <p:txBody>
          <a:bodyPr>
            <a:noAutofit/>
          </a:bodyPr>
          <a:lstStyle/>
          <a:p>
            <a:pPr algn="ctr"/>
            <a:r>
              <a:rPr lang="es-MX" sz="2200" dirty="0" smtClean="0"/>
              <a:t>Acepta las funciones corporales como modos de participar de las energías divinas</a:t>
            </a:r>
          </a:p>
          <a:p>
            <a:pPr algn="ctr"/>
            <a:r>
              <a:rPr lang="es-MX" sz="2200" dirty="0" smtClean="0"/>
              <a:t>Su vivienda es una imagen del cuerpo y del universo, su construcción estaba asociada al acto de la creación</a:t>
            </a:r>
            <a:endParaRPr lang="es-ES" sz="2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2400" b="1" dirty="0" smtClean="0"/>
              <a:t>EL DINERO</a:t>
            </a:r>
            <a:br>
              <a:rPr lang="es-MX" sz="2400" b="1" dirty="0" smtClean="0"/>
            </a:br>
            <a:r>
              <a:rPr lang="es-MX" sz="2400" b="1" dirty="0" smtClean="0"/>
              <a:t>Tarjeta de Crédito del Pobre</a:t>
            </a:r>
            <a:endParaRPr lang="es-ES" sz="2400" b="1" dirty="0"/>
          </a:p>
        </p:txBody>
      </p:sp>
      <p:sp>
        <p:nvSpPr>
          <p:cNvPr id="4" name="3 Marcador de contenido"/>
          <p:cNvSpPr>
            <a:spLocks noGrp="1"/>
          </p:cNvSpPr>
          <p:nvPr>
            <p:ph sz="quarter" idx="13"/>
          </p:nvPr>
        </p:nvSpPr>
        <p:spPr>
          <a:xfrm>
            <a:off x="827584" y="2492896"/>
            <a:ext cx="4829180" cy="2952328"/>
          </a:xfrm>
        </p:spPr>
        <p:txBody>
          <a:bodyPr>
            <a:normAutofit/>
          </a:bodyPr>
          <a:lstStyle/>
          <a:p>
            <a:pPr algn="just"/>
            <a:r>
              <a:rPr lang="es-MX" sz="2200" dirty="0" smtClean="0"/>
              <a:t>Siempre conserva su carácter comunal y de mercancía</a:t>
            </a:r>
          </a:p>
          <a:p>
            <a:pPr algn="just"/>
            <a:r>
              <a:rPr lang="es-MX" sz="2200" dirty="0" smtClean="0"/>
              <a:t>En la edad electrónica, el individuo más rico  queda reducido a disfrutar de las mismas distracciones e incluso de los mismos alimentos y vehículos que el hombre común</a:t>
            </a:r>
            <a:endParaRPr lang="es-ES" sz="2200" dirty="0"/>
          </a:p>
        </p:txBody>
      </p:sp>
      <p:pic>
        <p:nvPicPr>
          <p:cNvPr id="1026" name="Picture 2" descr="C:\Archivos de programa\Microsoft Office\MEDIA\CAGCAT10\j0222015.wmf"/>
          <p:cNvPicPr>
            <a:picLocks noGrp="1" noChangeAspect="1" noChangeArrowheads="1"/>
          </p:cNvPicPr>
          <p:nvPr>
            <p:ph sz="quarter" idx="14"/>
          </p:nvPr>
        </p:nvPicPr>
        <p:blipFill>
          <a:blip r:embed="rId3" cstate="print"/>
          <a:stretch>
            <a:fillRect/>
          </a:stretch>
        </p:blipFill>
        <p:spPr bwMode="auto">
          <a:xfrm>
            <a:off x="6156176" y="2924944"/>
            <a:ext cx="2056974" cy="178673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Marcador de contenido"/>
          <p:cNvSpPr>
            <a:spLocks noGrp="1"/>
          </p:cNvSpPr>
          <p:nvPr>
            <p:ph idx="1"/>
          </p:nvPr>
        </p:nvSpPr>
        <p:spPr>
          <a:xfrm rot="60000">
            <a:off x="4758237" y="1152344"/>
            <a:ext cx="3205285" cy="4866462"/>
          </a:xfrm>
        </p:spPr>
        <p:txBody>
          <a:bodyPr>
            <a:noAutofit/>
          </a:bodyPr>
          <a:lstStyle/>
          <a:p>
            <a:pPr algn="just"/>
            <a:r>
              <a:rPr lang="es-MX" dirty="0" smtClean="0"/>
              <a:t>El sentido de la impaciencia o del tiempo como duración es desconocido en las culturas no alfabetizadas</a:t>
            </a:r>
          </a:p>
          <a:p>
            <a:pPr algn="just"/>
            <a:r>
              <a:rPr lang="es-MX" dirty="0" smtClean="0"/>
              <a:t>La duración empieza en la división del tiempo y en las subdivisiones con que  los relojes mecánicos imponen una sucesión uniforme del sentido temporal.</a:t>
            </a:r>
            <a:endParaRPr lang="es-ES" dirty="0"/>
          </a:p>
        </p:txBody>
      </p:sp>
      <p:sp>
        <p:nvSpPr>
          <p:cNvPr id="9" name="8 Marcador de texto"/>
          <p:cNvSpPr>
            <a:spLocks noGrp="1"/>
          </p:cNvSpPr>
          <p:nvPr>
            <p:ph type="body" sz="half" idx="2"/>
          </p:nvPr>
        </p:nvSpPr>
        <p:spPr>
          <a:xfrm rot="-60000">
            <a:off x="845643" y="867358"/>
            <a:ext cx="3530367" cy="2100400"/>
          </a:xfrm>
        </p:spPr>
        <p:txBody>
          <a:bodyPr>
            <a:normAutofit/>
          </a:bodyPr>
          <a:lstStyle/>
          <a:p>
            <a:r>
              <a:rPr lang="es-MX" sz="3200" dirty="0" smtClean="0">
                <a:latin typeface="Arial" pitchFamily="34" charset="0"/>
                <a:cs typeface="Arial" pitchFamily="34" charset="0"/>
              </a:rPr>
              <a:t>Los relojes</a:t>
            </a:r>
          </a:p>
          <a:p>
            <a:r>
              <a:rPr lang="es-MX" sz="3200" dirty="0" smtClean="0">
                <a:latin typeface="Arial" pitchFamily="34" charset="0"/>
                <a:cs typeface="Arial" pitchFamily="34" charset="0"/>
              </a:rPr>
              <a:t>“El olor del tiempo”</a:t>
            </a:r>
            <a:endParaRPr lang="es-ES" sz="3200" dirty="0">
              <a:latin typeface="Arial" pitchFamily="34" charset="0"/>
              <a:cs typeface="Arial" pitchFamily="34" charset="0"/>
            </a:endParaRPr>
          </a:p>
        </p:txBody>
      </p:sp>
      <p:pic>
        <p:nvPicPr>
          <p:cNvPr id="2050" name="Picture 2" descr="C:\Archivos de programa\Microsoft Office\MEDIA\CAGCAT10\j0234131.wmf"/>
          <p:cNvPicPr>
            <a:picLocks noChangeAspect="1" noChangeArrowheads="1"/>
          </p:cNvPicPr>
          <p:nvPr/>
        </p:nvPicPr>
        <p:blipFill>
          <a:blip r:embed="rId3" cstate="print"/>
          <a:srcRect/>
          <a:stretch>
            <a:fillRect/>
          </a:stretch>
        </p:blipFill>
        <p:spPr bwMode="auto">
          <a:xfrm>
            <a:off x="1835696" y="3356992"/>
            <a:ext cx="1952531" cy="2076261"/>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extLst>
              <p:ext uri="{D42A27DB-BD31-4B8C-83A1-F6EECF244321}">
                <p14:modId xmlns:p14="http://schemas.microsoft.com/office/powerpoint/2010/main" val="3704118221"/>
              </p:ext>
            </p:extLst>
          </p:nvPr>
        </p:nvGraphicFramePr>
        <p:xfrm>
          <a:off x="899592" y="836712"/>
          <a:ext cx="7384904" cy="52337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8 Conector recto de flecha"/>
          <p:cNvCxnSpPr/>
          <p:nvPr/>
        </p:nvCxnSpPr>
        <p:spPr>
          <a:xfrm>
            <a:off x="4067944" y="1484784"/>
            <a:ext cx="714375" cy="158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a:off x="4073649" y="3284984"/>
            <a:ext cx="714375" cy="158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p:nvPr/>
        </p:nvCxnSpPr>
        <p:spPr>
          <a:xfrm>
            <a:off x="2411760" y="2294886"/>
            <a:ext cx="0" cy="15584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a:off x="2339752" y="4221088"/>
            <a:ext cx="0" cy="15584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a:off x="6588224" y="3978666"/>
            <a:ext cx="0" cy="32034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9463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3 Marcador de contenido"/>
          <p:cNvGraphicFramePr>
            <a:graphicFrameLocks noGrp="1"/>
          </p:cNvGraphicFramePr>
          <p:nvPr>
            <p:ph idx="4294967295"/>
            <p:extLst>
              <p:ext uri="{D42A27DB-BD31-4B8C-83A1-F6EECF244321}">
                <p14:modId xmlns:p14="http://schemas.microsoft.com/office/powerpoint/2010/main" val="3814597829"/>
              </p:ext>
            </p:extLst>
          </p:nvPr>
        </p:nvGraphicFramePr>
        <p:xfrm>
          <a:off x="1115616" y="836712"/>
          <a:ext cx="6840760"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59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229600" cy="648072"/>
          </a:xfrm>
        </p:spPr>
        <p:txBody>
          <a:bodyPr>
            <a:noAutofit/>
          </a:bodyPr>
          <a:lstStyle/>
          <a:p>
            <a:r>
              <a:rPr lang="es-MX" sz="4000" b="1" dirty="0" smtClean="0"/>
              <a:t>LA PRENSA</a:t>
            </a:r>
            <a:r>
              <a:rPr lang="es-MX" sz="4000" dirty="0" smtClean="0"/>
              <a:t/>
            </a:r>
            <a:br>
              <a:rPr lang="es-MX" sz="4000" dirty="0" smtClean="0"/>
            </a:br>
            <a:endParaRPr lang="es-MX" sz="4000" dirty="0"/>
          </a:p>
        </p:txBody>
      </p:sp>
      <p:sp>
        <p:nvSpPr>
          <p:cNvPr id="5" name="4 Marcador de contenido"/>
          <p:cNvSpPr>
            <a:spLocks noGrp="1"/>
          </p:cNvSpPr>
          <p:nvPr>
            <p:ph sz="half" idx="4294967295"/>
          </p:nvPr>
        </p:nvSpPr>
        <p:spPr>
          <a:xfrm>
            <a:off x="4572000" y="764704"/>
            <a:ext cx="3749315" cy="5400600"/>
          </a:xfrm>
          <a:prstGeom prst="rect">
            <a:avLst/>
          </a:prstGeom>
        </p:spPr>
        <p:txBody>
          <a:bodyPr>
            <a:normAutofit/>
          </a:bodyPr>
          <a:lstStyle/>
          <a:p>
            <a:pPr algn="just"/>
            <a:r>
              <a:rPr lang="es-MX" sz="1800" dirty="0" smtClean="0"/>
              <a:t>El libro es una forma confesional e individual que proporciona un «punto de vista». La prensa es una forma confesional colectiva que proporciona una participación comunal </a:t>
            </a:r>
          </a:p>
          <a:p>
            <a:pPr algn="just"/>
            <a:r>
              <a:rPr lang="es-MX" sz="1800" dirty="0" smtClean="0"/>
              <a:t>La forma de libro no es un mosaico comunal ni una imagen corporativa</a:t>
            </a:r>
            <a:r>
              <a:rPr lang="es-MX" sz="1800" dirty="0"/>
              <a:t> </a:t>
            </a:r>
            <a:r>
              <a:rPr lang="es-MX" sz="1800" dirty="0" smtClean="0"/>
              <a:t>sino una voz individual. </a:t>
            </a:r>
          </a:p>
          <a:p>
            <a:pPr algn="just"/>
            <a:r>
              <a:rPr lang="es-MX" sz="1800" dirty="0" smtClean="0"/>
              <a:t>Uno de los inesperados efectos de la televisión en la prensa ha sido un gran aumento de la popularidad de las revistas Time y News </a:t>
            </a:r>
            <a:r>
              <a:rPr lang="es-MX" sz="1800" dirty="0" err="1" smtClean="0"/>
              <a:t>week</a:t>
            </a:r>
            <a:r>
              <a:rPr lang="es-MX" sz="1800" dirty="0" smtClean="0"/>
              <a:t> presentan</a:t>
            </a:r>
          </a:p>
          <a:p>
            <a:pPr algn="just"/>
            <a:r>
              <a:rPr lang="es-MX" sz="1800" dirty="0" smtClean="0"/>
              <a:t>Presentan imágenes corporativas de una sociedad en acción.</a:t>
            </a:r>
          </a:p>
          <a:p>
            <a:endParaRPr lang="es-MX" sz="1800" dirty="0" smtClean="0"/>
          </a:p>
          <a:p>
            <a:endParaRPr lang="es-MX" sz="1800" dirty="0" smtClean="0"/>
          </a:p>
          <a:p>
            <a:endParaRPr lang="es-MX" sz="1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0435" y="980728"/>
            <a:ext cx="1663079" cy="2520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4110" y="1517684"/>
            <a:ext cx="1765882" cy="2415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3608" y="4149080"/>
            <a:ext cx="3523493" cy="1874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0670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196752"/>
            <a:ext cx="6196405" cy="4536504"/>
          </a:xfrm>
        </p:spPr>
        <p:txBody>
          <a:bodyPr>
            <a:normAutofit fontScale="92500" lnSpcReduction="10000"/>
          </a:bodyPr>
          <a:lstStyle/>
          <a:p>
            <a:pPr algn="just"/>
            <a:r>
              <a:rPr lang="es-MX" dirty="0" smtClean="0"/>
              <a:t>Al final de la edad mecánica, la gente segura pensando que la prensa, la radio e incluso la televisión eran meramente formas de información pagadas por los constructores usuarios de «bienes» como coches, jabones y gasolina.</a:t>
            </a:r>
          </a:p>
          <a:p>
            <a:pPr algn="just"/>
            <a:endParaRPr lang="es-MX" dirty="0" smtClean="0"/>
          </a:p>
          <a:p>
            <a:pPr algn="just"/>
            <a:r>
              <a:rPr lang="es-MX" dirty="0" smtClean="0"/>
              <a:t>En la visual América del Norte la radio y la televisión cubren las noticias interiores, mientas que los asuntos internacionales reciben un tratamiento formal en la revista Time y el diario </a:t>
            </a:r>
            <a:r>
              <a:rPr lang="es-MX" dirty="0" err="1" smtClean="0"/>
              <a:t>The</a:t>
            </a:r>
            <a:r>
              <a:rPr lang="es-MX" dirty="0" smtClean="0"/>
              <a:t> New York Times.</a:t>
            </a:r>
          </a:p>
          <a:p>
            <a:pPr algn="just"/>
            <a:r>
              <a:rPr lang="es-MX" dirty="0" smtClean="0"/>
              <a:t>Para</a:t>
            </a:r>
            <a:r>
              <a:rPr lang="es-MX" dirty="0"/>
              <a:t> </a:t>
            </a:r>
            <a:r>
              <a:rPr lang="es-MX" dirty="0" smtClean="0"/>
              <a:t>contrarrestar el efecto y vender las buenas noticias, hacen falta muchas malas noticias. </a:t>
            </a:r>
          </a:p>
          <a:p>
            <a:pPr algn="just"/>
            <a:endParaRPr lang="es-MX" dirty="0" smtClean="0"/>
          </a:p>
        </p:txBody>
      </p:sp>
    </p:spTree>
    <p:extLst>
      <p:ext uri="{BB962C8B-B14F-4D97-AF65-F5344CB8AC3E}">
        <p14:creationId xmlns:p14="http://schemas.microsoft.com/office/powerpoint/2010/main" val="3208494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628800"/>
            <a:ext cx="6196405" cy="3603812"/>
          </a:xfrm>
        </p:spPr>
        <p:txBody>
          <a:bodyPr/>
          <a:lstStyle/>
          <a:p>
            <a:pPr algn="just"/>
            <a:r>
              <a:rPr lang="es-MX" dirty="0" smtClean="0"/>
              <a:t>El primer periódico estadounidense, publicado en Bastan por </a:t>
            </a:r>
            <a:r>
              <a:rPr lang="es-MX" dirty="0" err="1" smtClean="0"/>
              <a:t>Benjamin</a:t>
            </a:r>
            <a:r>
              <a:rPr lang="es-MX" dirty="0" smtClean="0"/>
              <a:t> Harris, el 25 septiembre  de 1690</a:t>
            </a:r>
          </a:p>
          <a:p>
            <a:pPr algn="just">
              <a:buNone/>
            </a:pPr>
            <a:r>
              <a:rPr lang="es-MX" dirty="0" smtClean="0"/>
              <a:t> </a:t>
            </a:r>
          </a:p>
          <a:p>
            <a:pPr algn="just"/>
            <a:r>
              <a:rPr lang="es-MX" dirty="0" smtClean="0"/>
              <a:t> La prensa empezó a sentir muy pronto que las noticias, no sólo había que darlas, sino que también había que ir en su busca, e incluso fabricarlas.</a:t>
            </a:r>
            <a:endParaRPr lang="es-MX" dirty="0"/>
          </a:p>
        </p:txBody>
      </p:sp>
    </p:spTree>
    <p:extLst>
      <p:ext uri="{BB962C8B-B14F-4D97-AF65-F5344CB8AC3E}">
        <p14:creationId xmlns:p14="http://schemas.microsoft.com/office/powerpoint/2010/main" val="1560252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548680"/>
            <a:ext cx="6965245" cy="1202485"/>
          </a:xfrm>
        </p:spPr>
        <p:txBody>
          <a:bodyPr/>
          <a:lstStyle/>
          <a:p>
            <a:r>
              <a:rPr lang="es-MX" dirty="0" smtClean="0"/>
              <a:t>El coche</a:t>
            </a:r>
            <a:endParaRPr lang="es-MX" dirty="0"/>
          </a:p>
        </p:txBody>
      </p:sp>
      <p:sp>
        <p:nvSpPr>
          <p:cNvPr id="4" name="3 Marcador de contenido"/>
          <p:cNvSpPr>
            <a:spLocks noGrp="1"/>
          </p:cNvSpPr>
          <p:nvPr>
            <p:ph sz="half" idx="4294967295"/>
          </p:nvPr>
        </p:nvSpPr>
        <p:spPr>
          <a:xfrm>
            <a:off x="4788024" y="1484784"/>
            <a:ext cx="3524200" cy="4525963"/>
          </a:xfrm>
          <a:prstGeom prst="rect">
            <a:avLst/>
          </a:prstGeom>
        </p:spPr>
        <p:txBody>
          <a:bodyPr>
            <a:normAutofit/>
          </a:bodyPr>
          <a:lstStyle/>
          <a:p>
            <a:pPr algn="just"/>
            <a:r>
              <a:rPr lang="es-MX" dirty="0" smtClean="0"/>
              <a:t>El caballo ha perdido su papel en el transporte, pero ha vuelto vigorosamente como entretenimiento. </a:t>
            </a:r>
          </a:p>
          <a:p>
            <a:pPr algn="just"/>
            <a:r>
              <a:rPr lang="es-MX" dirty="0" smtClean="0"/>
              <a:t>Desde la televisión, hay naturalmente muchas quejas acerca de la uniformidad de los vehículos y lugares de vacaciones. </a:t>
            </a:r>
            <a:endParaRPr lang="es-MX"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706" y="1772816"/>
            <a:ext cx="3665538"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4454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Marcador de contenido"/>
          <p:cNvSpPr>
            <a:spLocks noGrp="1"/>
          </p:cNvSpPr>
          <p:nvPr>
            <p:ph sz="half" idx="4294967295"/>
          </p:nvPr>
        </p:nvSpPr>
        <p:spPr>
          <a:xfrm>
            <a:off x="5004048" y="1340768"/>
            <a:ext cx="3020144" cy="4525963"/>
          </a:xfrm>
          <a:prstGeom prst="rect">
            <a:avLst/>
          </a:prstGeom>
        </p:spPr>
        <p:txBody>
          <a:bodyPr/>
          <a:lstStyle/>
          <a:p>
            <a:pPr algn="ctr"/>
            <a:r>
              <a:rPr lang="es-MX" dirty="0" smtClean="0"/>
              <a:t>La predisposición para aceptar el coche como símbolo de categoría social, restringiendo su forma más expansiva al uso de altos ejecutivos.</a:t>
            </a:r>
            <a:endParaRPr lang="es-MX" dirty="0"/>
          </a:p>
        </p:txBody>
      </p:sp>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3" y="980729"/>
            <a:ext cx="3901032"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8601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476672"/>
            <a:ext cx="6965245" cy="1202485"/>
          </a:xfrm>
        </p:spPr>
        <p:txBody>
          <a:bodyPr/>
          <a:lstStyle/>
          <a:p>
            <a:r>
              <a:rPr lang="es-MX" dirty="0" smtClean="0"/>
              <a:t>La publicidad</a:t>
            </a:r>
            <a:endParaRPr lang="es-MX" dirty="0"/>
          </a:p>
        </p:txBody>
      </p:sp>
      <p:sp>
        <p:nvSpPr>
          <p:cNvPr id="3" name="2 Marcador de contenido"/>
          <p:cNvSpPr>
            <a:spLocks noGrp="1"/>
          </p:cNvSpPr>
          <p:nvPr>
            <p:ph idx="1"/>
          </p:nvPr>
        </p:nvSpPr>
        <p:spPr>
          <a:xfrm>
            <a:off x="1475656" y="1844824"/>
            <a:ext cx="6196405" cy="3603812"/>
          </a:xfrm>
        </p:spPr>
        <p:txBody>
          <a:bodyPr>
            <a:normAutofit fontScale="85000" lnSpcReduction="20000"/>
          </a:bodyPr>
          <a:lstStyle/>
          <a:p>
            <a:pPr algn="just"/>
            <a:r>
              <a:rPr lang="es-MX" dirty="0"/>
              <a:t>C</a:t>
            </a:r>
            <a:r>
              <a:rPr lang="es-MX" dirty="0" smtClean="0"/>
              <a:t>rear anuncios cada vez más fieles a la imagen de </a:t>
            </a:r>
            <a:r>
              <a:rPr lang="es-MX" dirty="0"/>
              <a:t>l</a:t>
            </a:r>
            <a:r>
              <a:rPr lang="es-MX" dirty="0" smtClean="0"/>
              <a:t>os motivos y deseos del público.</a:t>
            </a:r>
          </a:p>
          <a:p>
            <a:pPr algn="just"/>
            <a:r>
              <a:rPr lang="es-MX" dirty="0" smtClean="0"/>
              <a:t> A medida que aumenta la participación del público, importa menos el producto en sí.</a:t>
            </a:r>
          </a:p>
          <a:p>
            <a:pPr algn="just"/>
            <a:r>
              <a:rPr lang="es-MX" dirty="0" smtClean="0"/>
              <a:t>Los anuncios no están hechos para ser consumidos conscientemente. Son concebidos como píldoras subliminales para el inconsciente. </a:t>
            </a:r>
          </a:p>
          <a:p>
            <a:pPr algn="just"/>
            <a:r>
              <a:rPr lang="es-MX" dirty="0" smtClean="0"/>
              <a:t>Cualquier anuncio  encarna el duro trabajo, la atención, el temple, el ingenio, el arte y el talento de mucha gente.</a:t>
            </a:r>
          </a:p>
          <a:p>
            <a:pPr algn="just"/>
            <a:r>
              <a:rPr lang="es-MX" dirty="0" smtClean="0"/>
              <a:t>La imagen de televisión hace que el mundo de las marcas y artículos de consumo estándar resulte divertido.</a:t>
            </a:r>
          </a:p>
          <a:p>
            <a:pPr algn="just"/>
            <a:endParaRPr lang="es-MX" dirty="0" smtClean="0"/>
          </a:p>
        </p:txBody>
      </p:sp>
    </p:spTree>
    <p:extLst>
      <p:ext uri="{BB962C8B-B14F-4D97-AF65-F5344CB8AC3E}">
        <p14:creationId xmlns:p14="http://schemas.microsoft.com/office/powerpoint/2010/main" val="737839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smtClean="0"/>
              <a:t>EL TELEGRAFO</a:t>
            </a:r>
            <a:endParaRPr lang="es-ES" dirty="0"/>
          </a:p>
        </p:txBody>
      </p:sp>
      <p:sp>
        <p:nvSpPr>
          <p:cNvPr id="5" name="4 Marcador de contenido"/>
          <p:cNvSpPr>
            <a:spLocks noGrp="1"/>
          </p:cNvSpPr>
          <p:nvPr>
            <p:ph idx="1"/>
          </p:nvPr>
        </p:nvSpPr>
        <p:spPr>
          <a:xfrm>
            <a:off x="1463040" y="1772816"/>
            <a:ext cx="6196405" cy="3603812"/>
          </a:xfrm>
        </p:spPr>
        <p:txBody>
          <a:bodyPr/>
          <a:lstStyle/>
          <a:p>
            <a:pPr marL="0" indent="0" algn="ctr">
              <a:buNone/>
            </a:pPr>
            <a:r>
              <a:rPr lang="es-ES" dirty="0" smtClean="0"/>
              <a:t>LA HORMONA SOCIAL</a:t>
            </a:r>
          </a:p>
          <a:p>
            <a:pPr marL="0" indent="0" algn="ctr">
              <a:buNone/>
            </a:pPr>
            <a:endParaRPr lang="es-ES" dirty="0" smtClean="0"/>
          </a:p>
          <a:p>
            <a:pPr marL="0" indent="0" algn="ctr">
              <a:buNone/>
            </a:pPr>
            <a:endParaRPr lang="es-ES" dirty="0"/>
          </a:p>
        </p:txBody>
      </p:sp>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2276872"/>
            <a:ext cx="3600400" cy="936104"/>
          </a:xfrm>
          <a:prstGeom prst="rect">
            <a:avLst/>
          </a:prstGeom>
        </p:spPr>
      </p:pic>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645024"/>
            <a:ext cx="2266950" cy="2009775"/>
          </a:xfrm>
          <a:prstGeom prst="rect">
            <a:avLst/>
          </a:prstGeom>
        </p:spPr>
      </p:pic>
      <p:pic>
        <p:nvPicPr>
          <p:cNvPr id="8" name="7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0152" y="3695145"/>
            <a:ext cx="2447925" cy="1866900"/>
          </a:xfrm>
          <a:prstGeom prst="rect">
            <a:avLst/>
          </a:prstGeom>
        </p:spPr>
      </p:pic>
      <p:sp>
        <p:nvSpPr>
          <p:cNvPr id="9" name="8 CuadroTexto"/>
          <p:cNvSpPr txBox="1"/>
          <p:nvPr/>
        </p:nvSpPr>
        <p:spPr>
          <a:xfrm>
            <a:off x="2843808" y="4298320"/>
            <a:ext cx="2952328" cy="1938992"/>
          </a:xfrm>
          <a:prstGeom prst="rect">
            <a:avLst/>
          </a:prstGeom>
          <a:noFill/>
        </p:spPr>
        <p:txBody>
          <a:bodyPr wrap="square" rtlCol="0">
            <a:spAutoFit/>
          </a:bodyPr>
          <a:lstStyle/>
          <a:p>
            <a:pPr algn="ctr"/>
            <a:r>
              <a:rPr lang="es-ES" sz="2400" b="1" dirty="0" smtClean="0"/>
              <a:t>El telégrafo introduce la posibilidad de la instantaneidad en el movimiento de información.</a:t>
            </a:r>
            <a:endParaRPr lang="es-ES" sz="2400" b="1" dirty="0"/>
          </a:p>
        </p:txBody>
      </p:sp>
    </p:spTree>
    <p:extLst>
      <p:ext uri="{BB962C8B-B14F-4D97-AF65-F5344CB8AC3E}">
        <p14:creationId xmlns:p14="http://schemas.microsoft.com/office/powerpoint/2010/main" val="15947968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circle(in)">
                                      <p:cBhvr>
                                        <p:cTn id="31"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ES" dirty="0" smtClean="0"/>
              <a:t>LA MAQUINA DE ESCRIBIR</a:t>
            </a:r>
            <a:endParaRPr lang="es-ES" dirty="0"/>
          </a:p>
        </p:txBody>
      </p:sp>
      <p:sp>
        <p:nvSpPr>
          <p:cNvPr id="5" name="4 Marcador de contenido"/>
          <p:cNvSpPr>
            <a:spLocks noGrp="1"/>
          </p:cNvSpPr>
          <p:nvPr>
            <p:ph idx="1"/>
          </p:nvPr>
        </p:nvSpPr>
        <p:spPr/>
        <p:txBody>
          <a:bodyPr>
            <a:normAutofit/>
          </a:bodyPr>
          <a:lstStyle/>
          <a:p>
            <a:pPr marL="0" indent="0" algn="ctr">
              <a:buNone/>
            </a:pPr>
            <a:r>
              <a:rPr lang="es-ES" sz="2000" dirty="0" smtClean="0"/>
              <a:t>EN LA EDAD DEL CAPRICHO DEL HIERRO</a:t>
            </a:r>
          </a:p>
          <a:p>
            <a:pPr marL="0" indent="0" algn="ctr">
              <a:buNone/>
            </a:pPr>
            <a:r>
              <a:rPr lang="es-ES" sz="2000" dirty="0" smtClean="0"/>
              <a:t>La invención de la máquina de escribir ha dado un tremendo empujón al hábito de dictar. (…) Ello significa no solamente una mayor difusión. (…) sino que, además, realza el punto de vista de quien habla.</a:t>
            </a:r>
          </a:p>
          <a:p>
            <a:pPr marL="0" indent="0" algn="ctr">
              <a:buNone/>
            </a:pPr>
            <a:endParaRPr lang="es-ES" sz="2000" dirty="0"/>
          </a:p>
          <a:p>
            <a:pPr marL="0" indent="0" algn="ctr">
              <a:buNone/>
            </a:pPr>
            <a:endParaRPr lang="es-ES" sz="1400" dirty="0"/>
          </a:p>
        </p:txBody>
      </p:sp>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4128864"/>
            <a:ext cx="2533650" cy="1676400"/>
          </a:xfrm>
          <a:prstGeom prst="rect">
            <a:avLst/>
          </a:prstGeom>
        </p:spPr>
      </p:pic>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5896" y="4365104"/>
            <a:ext cx="1704975" cy="2088232"/>
          </a:xfrm>
          <a:prstGeom prst="rect">
            <a:avLst/>
          </a:prstGeom>
        </p:spPr>
      </p:pic>
      <p:pic>
        <p:nvPicPr>
          <p:cNvPr id="8" name="7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053" y="4081239"/>
            <a:ext cx="2009403" cy="1724025"/>
          </a:xfrm>
          <a:prstGeom prst="rect">
            <a:avLst/>
          </a:prstGeom>
        </p:spPr>
      </p:pic>
    </p:spTree>
    <p:extLst>
      <p:ext uri="{BB962C8B-B14F-4D97-AF65-F5344CB8AC3E}">
        <p14:creationId xmlns:p14="http://schemas.microsoft.com/office/powerpoint/2010/main" val="20556166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lstStyle/>
          <a:p>
            <a:r>
              <a:rPr lang="es-ES" dirty="0" smtClean="0"/>
              <a:t>EL TELEFONO</a:t>
            </a:r>
            <a:endParaRPr lang="es-ES" dirty="0"/>
          </a:p>
        </p:txBody>
      </p:sp>
      <p:sp>
        <p:nvSpPr>
          <p:cNvPr id="8" name="7 Marcador de contenido"/>
          <p:cNvSpPr>
            <a:spLocks noGrp="1"/>
          </p:cNvSpPr>
          <p:nvPr>
            <p:ph idx="1"/>
          </p:nvPr>
        </p:nvSpPr>
        <p:spPr/>
        <p:txBody>
          <a:bodyPr/>
          <a:lstStyle/>
          <a:p>
            <a:pPr marL="0" indent="0" algn="ctr">
              <a:buNone/>
            </a:pPr>
            <a:r>
              <a:rPr lang="es-ES" dirty="0" smtClean="0"/>
              <a:t>¿INSTRUMENTO DE COBRE O SIMBOLO RELUCIENTE?</a:t>
            </a:r>
          </a:p>
          <a:p>
            <a:pPr marL="0" indent="0" algn="ctr">
              <a:buNone/>
            </a:pPr>
            <a:endParaRPr lang="es-ES" dirty="0"/>
          </a:p>
        </p:txBody>
      </p:sp>
      <p:pic>
        <p:nvPicPr>
          <p:cNvPr id="9" name="8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2636912"/>
            <a:ext cx="2286000" cy="2000250"/>
          </a:xfrm>
          <a:prstGeom prst="rect">
            <a:avLst/>
          </a:prstGeom>
        </p:spPr>
      </p:pic>
      <p:pic>
        <p:nvPicPr>
          <p:cNvPr id="10" name="9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1122" y="2680320"/>
            <a:ext cx="2419350" cy="1828800"/>
          </a:xfrm>
          <a:prstGeom prst="rect">
            <a:avLst/>
          </a:prstGeom>
        </p:spPr>
      </p:pic>
      <p:pic>
        <p:nvPicPr>
          <p:cNvPr id="11" name="10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056" y="3645024"/>
            <a:ext cx="1914525" cy="2381250"/>
          </a:xfrm>
          <a:prstGeom prst="rect">
            <a:avLst/>
          </a:prstGeom>
        </p:spPr>
      </p:pic>
      <p:sp>
        <p:nvSpPr>
          <p:cNvPr id="12" name="11 Flecha derecha"/>
          <p:cNvSpPr/>
          <p:nvPr/>
        </p:nvSpPr>
        <p:spPr>
          <a:xfrm>
            <a:off x="3347864" y="3068959"/>
            <a:ext cx="2592288" cy="2743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 name="12 Flecha derecha"/>
          <p:cNvSpPr/>
          <p:nvPr/>
        </p:nvSpPr>
        <p:spPr>
          <a:xfrm rot="8943751">
            <a:off x="5596428" y="4822808"/>
            <a:ext cx="1431872" cy="2920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15 Flecha derecha"/>
          <p:cNvSpPr/>
          <p:nvPr/>
        </p:nvSpPr>
        <p:spPr>
          <a:xfrm rot="13271664">
            <a:off x="2340868" y="4995656"/>
            <a:ext cx="1601894" cy="1897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2675120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5" presetClass="emph" presetSubtype="0" fill="hold" nodeType="clickEffect">
                                  <p:stCondLst>
                                    <p:cond delay="0"/>
                                  </p:stCondLst>
                                  <p:childTnLst>
                                    <p:animClr clrSpc="hsl" dir="cw">
                                      <p:cBhvr override="childStyle">
                                        <p:cTn id="10" dur="500" fill="hold"/>
                                        <p:tgtEl>
                                          <p:spTgt spid="8">
                                            <p:txEl>
                                              <p:pRg st="0" end="0"/>
                                            </p:txEl>
                                          </p:spTgt>
                                        </p:tgtEl>
                                        <p:attrNameLst>
                                          <p:attrName>style.color</p:attrName>
                                        </p:attrNameLst>
                                      </p:cBhvr>
                                      <p:by>
                                        <p:hsl h="0" s="-70588" l="0"/>
                                      </p:by>
                                    </p:animClr>
                                    <p:animClr clrSpc="hsl" dir="cw">
                                      <p:cBhvr>
                                        <p:cTn id="11" dur="500" fill="hold"/>
                                        <p:tgtEl>
                                          <p:spTgt spid="8">
                                            <p:txEl>
                                              <p:pRg st="0" end="0"/>
                                            </p:txEl>
                                          </p:spTgt>
                                        </p:tgtEl>
                                        <p:attrNameLst>
                                          <p:attrName>fillcolor</p:attrName>
                                        </p:attrNameLst>
                                      </p:cBhvr>
                                      <p:by>
                                        <p:hsl h="0" s="-70588" l="0"/>
                                      </p:by>
                                    </p:animClr>
                                    <p:animClr clrSpc="hsl" dir="cw">
                                      <p:cBhvr>
                                        <p:cTn id="12" dur="500" fill="hold"/>
                                        <p:tgtEl>
                                          <p:spTgt spid="8">
                                            <p:txEl>
                                              <p:pRg st="0" end="0"/>
                                            </p:txEl>
                                          </p:spTgt>
                                        </p:tgtEl>
                                        <p:attrNameLst>
                                          <p:attrName>stroke.color</p:attrName>
                                        </p:attrNameLst>
                                      </p:cBhvr>
                                      <p:by>
                                        <p:hsl h="0" s="-70588" l="0"/>
                                      </p:by>
                                    </p:animClr>
                                    <p:set>
                                      <p:cBhvr>
                                        <p:cTn id="13" dur="500" fill="hold"/>
                                        <p:tgtEl>
                                          <p:spTgt spid="8">
                                            <p:txEl>
                                              <p:pRg st="0" end="0"/>
                                            </p:txEl>
                                          </p:spTgt>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ircle(in)">
                                      <p:cBhvr>
                                        <p:cTn id="23" dur="2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60000">
            <a:off x="1056490" y="1223383"/>
            <a:ext cx="3064827" cy="1503037"/>
          </a:xfrm>
        </p:spPr>
        <p:txBody>
          <a:bodyPr>
            <a:normAutofit/>
          </a:bodyPr>
          <a:lstStyle/>
          <a:p>
            <a:r>
              <a:rPr lang="es-ES" sz="3200" dirty="0" smtClean="0"/>
              <a:t>EL FONOGRAFO</a:t>
            </a:r>
            <a:endParaRPr lang="es-ES" sz="3200" dirty="0"/>
          </a:p>
        </p:txBody>
      </p:sp>
      <p:pic>
        <p:nvPicPr>
          <p:cNvPr id="6" name="5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32040" y="1484784"/>
            <a:ext cx="3096344" cy="4320480"/>
          </a:xfrm>
        </p:spPr>
      </p:pic>
      <p:sp>
        <p:nvSpPr>
          <p:cNvPr id="5" name="4 Marcador de texto"/>
          <p:cNvSpPr>
            <a:spLocks noGrp="1"/>
          </p:cNvSpPr>
          <p:nvPr>
            <p:ph type="body" sz="half" idx="2"/>
          </p:nvPr>
        </p:nvSpPr>
        <p:spPr>
          <a:xfrm rot="-60000">
            <a:off x="1205720" y="3383438"/>
            <a:ext cx="3048891" cy="2100400"/>
          </a:xfrm>
        </p:spPr>
        <p:txBody>
          <a:bodyPr>
            <a:normAutofit fontScale="70000" lnSpcReduction="20000"/>
          </a:bodyPr>
          <a:lstStyle/>
          <a:p>
            <a:pPr algn="ctr"/>
            <a:endParaRPr lang="es-ES" sz="1800" dirty="0" smtClean="0"/>
          </a:p>
          <a:p>
            <a:pPr algn="ctr"/>
            <a:r>
              <a:rPr lang="es-ES" sz="1800" dirty="0" smtClean="0"/>
              <a:t>El fonógrafo representa la síntesis del telégrafo eléctrico y el teléfono.</a:t>
            </a:r>
          </a:p>
          <a:p>
            <a:pPr algn="ctr"/>
            <a:endParaRPr lang="es-ES" sz="1800" dirty="0"/>
          </a:p>
          <a:p>
            <a:pPr algn="ctr"/>
            <a:r>
              <a:rPr lang="es-ES" sz="1800" dirty="0" smtClean="0"/>
              <a:t>Es un medio cálido que se proyecta como perfecta prolongación de la voz.</a:t>
            </a:r>
          </a:p>
          <a:p>
            <a:pPr algn="ctr"/>
            <a:endParaRPr lang="es-ES" sz="1800" dirty="0"/>
          </a:p>
          <a:p>
            <a:pPr algn="ctr"/>
            <a:r>
              <a:rPr lang="es-ES" sz="1800" dirty="0" smtClean="0"/>
              <a:t>Este aparato originalmente fue concebido como una especie de registro fonético de la conversación telefónica.</a:t>
            </a:r>
            <a:endParaRPr lang="es-ES" sz="1800" dirty="0"/>
          </a:p>
        </p:txBody>
      </p:sp>
    </p:spTree>
    <p:extLst>
      <p:ext uri="{BB962C8B-B14F-4D97-AF65-F5344CB8AC3E}">
        <p14:creationId xmlns:p14="http://schemas.microsoft.com/office/powerpoint/2010/main" val="14569588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500"/>
                                        <p:tgtEl>
                                          <p:spTgt spid="5">
                                            <p:txEl>
                                              <p:pRg st="3" end="3"/>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60000">
            <a:off x="1200506" y="857126"/>
            <a:ext cx="3064827" cy="1503037"/>
          </a:xfrm>
        </p:spPr>
        <p:txBody>
          <a:bodyPr>
            <a:normAutofit/>
          </a:bodyPr>
          <a:lstStyle/>
          <a:p>
            <a:r>
              <a:rPr lang="es-ES" sz="4800" dirty="0" smtClean="0"/>
              <a:t>EL CINE	</a:t>
            </a:r>
            <a:endParaRPr lang="es-ES" sz="4800" dirty="0"/>
          </a:p>
        </p:txBody>
      </p:sp>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9466" y="908720"/>
            <a:ext cx="1441594" cy="1800200"/>
          </a:xfrm>
        </p:spPr>
      </p:pic>
      <p:sp>
        <p:nvSpPr>
          <p:cNvPr id="4" name="3 Marcador de texto"/>
          <p:cNvSpPr>
            <a:spLocks noGrp="1"/>
          </p:cNvSpPr>
          <p:nvPr>
            <p:ph type="body" sz="half" idx="2"/>
          </p:nvPr>
        </p:nvSpPr>
        <p:spPr>
          <a:xfrm rot="-60000">
            <a:off x="1205720" y="2810847"/>
            <a:ext cx="3048891" cy="2100400"/>
          </a:xfrm>
        </p:spPr>
        <p:txBody>
          <a:bodyPr>
            <a:normAutofit fontScale="62500" lnSpcReduction="20000"/>
          </a:bodyPr>
          <a:lstStyle/>
          <a:p>
            <a:r>
              <a:rPr lang="es-ES" sz="1800" dirty="0" smtClean="0"/>
              <a:t>Vieja tecnología  mecánica.</a:t>
            </a:r>
          </a:p>
          <a:p>
            <a:endParaRPr lang="es-ES" sz="1800" dirty="0"/>
          </a:p>
          <a:p>
            <a:r>
              <a:rPr lang="es-ES" sz="1800" dirty="0" smtClean="0"/>
              <a:t>Anticipar los sueños posibles</a:t>
            </a:r>
          </a:p>
          <a:p>
            <a:endParaRPr lang="es-ES" sz="1800" dirty="0"/>
          </a:p>
          <a:p>
            <a:r>
              <a:rPr lang="es-ES" sz="1800" dirty="0" smtClean="0"/>
              <a:t>Una buena película sólo es posible a partir de un buen argumento.</a:t>
            </a:r>
          </a:p>
          <a:p>
            <a:endParaRPr lang="es-ES" sz="1800" dirty="0"/>
          </a:p>
          <a:p>
            <a:r>
              <a:rPr lang="es-ES" sz="1800" dirty="0" smtClean="0"/>
              <a:t>Espectáculo masivo en la década de los veintes.</a:t>
            </a:r>
          </a:p>
          <a:p>
            <a:endParaRPr lang="es-ES" sz="1800" dirty="0"/>
          </a:p>
          <a:p>
            <a:r>
              <a:rPr lang="es-ES" sz="1800" dirty="0" smtClean="0"/>
              <a:t>Desempeña funciones informativas</a:t>
            </a:r>
            <a:r>
              <a:rPr lang="es-ES" dirty="0" smtClean="0"/>
              <a:t>.</a:t>
            </a:r>
            <a:endParaRPr lang="es-ES" dirty="0"/>
          </a:p>
        </p:txBody>
      </p:sp>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4654" y="836712"/>
            <a:ext cx="1742748" cy="1566267"/>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0437" y="4221088"/>
            <a:ext cx="1944217" cy="1944217"/>
          </a:xfrm>
          <a:prstGeom prst="rect">
            <a:avLst/>
          </a:prstGeom>
        </p:spPr>
      </p:pic>
      <p:pic>
        <p:nvPicPr>
          <p:cNvPr id="8" name="7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8455" y="2708920"/>
            <a:ext cx="1844574" cy="2304256"/>
          </a:xfrm>
          <a:prstGeom prst="rect">
            <a:avLst/>
          </a:prstGeom>
        </p:spPr>
      </p:pic>
    </p:spTree>
    <p:extLst>
      <p:ext uri="{BB962C8B-B14F-4D97-AF65-F5344CB8AC3E}">
        <p14:creationId xmlns:p14="http://schemas.microsoft.com/office/powerpoint/2010/main" val="30731423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rot="-60000">
            <a:off x="1272515" y="575309"/>
            <a:ext cx="3064827" cy="1503037"/>
          </a:xfrm>
        </p:spPr>
        <p:txBody>
          <a:bodyPr>
            <a:normAutofit fontScale="90000"/>
          </a:bodyPr>
          <a:lstStyle/>
          <a:p>
            <a:r>
              <a:rPr lang="es-ES" sz="4800" dirty="0" smtClean="0"/>
              <a:t>EL RADIO	</a:t>
            </a:r>
            <a:endParaRPr lang="es-ES" sz="4800" dirty="0"/>
          </a:p>
        </p:txBody>
      </p:sp>
      <p:sp>
        <p:nvSpPr>
          <p:cNvPr id="6" name="3 Marcador de texto"/>
          <p:cNvSpPr>
            <a:spLocks noGrp="1"/>
          </p:cNvSpPr>
          <p:nvPr>
            <p:ph type="body" sz="half" idx="2"/>
          </p:nvPr>
        </p:nvSpPr>
        <p:spPr>
          <a:xfrm rot="-60000">
            <a:off x="1205720" y="2810847"/>
            <a:ext cx="3048891" cy="2100400"/>
          </a:xfrm>
        </p:spPr>
        <p:txBody>
          <a:bodyPr>
            <a:noAutofit/>
          </a:bodyPr>
          <a:lstStyle/>
          <a:p>
            <a:pPr marL="285750" indent="-285750">
              <a:buFontTx/>
              <a:buChar char="-"/>
            </a:pPr>
            <a:r>
              <a:rPr lang="es-ES" dirty="0" smtClean="0"/>
              <a:t>AFECTA A LA GENTE DE UNA FORMA MUY ÍNTIMA</a:t>
            </a:r>
          </a:p>
          <a:p>
            <a:pPr marL="285750" indent="-285750">
              <a:buFontTx/>
              <a:buChar char="-"/>
            </a:pPr>
            <a:r>
              <a:rPr lang="es-ES" dirty="0" smtClean="0"/>
              <a:t>MUNDO DE COMUNICACIÓN ENTRE LOCUTOR Y ESCUCHA</a:t>
            </a:r>
          </a:p>
          <a:p>
            <a:pPr marL="285750" indent="-285750">
              <a:buFontTx/>
              <a:buChar char="-"/>
            </a:pPr>
            <a:r>
              <a:rPr lang="es-ES" dirty="0" smtClean="0"/>
              <a:t>SURGE LA PALABRA WIRELESS-CARRUAJES SIN CABALLOS</a:t>
            </a:r>
          </a:p>
          <a:p>
            <a:pPr marL="285750" indent="-285750">
              <a:buFontTx/>
              <a:buChar char="-"/>
            </a:pPr>
            <a:r>
              <a:rPr lang="es-ES" dirty="0" smtClean="0"/>
              <a:t>ACELERACIÓN DE INFORMACIÓN</a:t>
            </a:r>
          </a:p>
        </p:txBody>
      </p:sp>
      <p:pic>
        <p:nvPicPr>
          <p:cNvPr id="1026" name="Picture 2" descr="http://3.bp.blogspot.com/-NAHjGimCIdQ/Tc12YD4alRI/AAAAAAAAAEY/D90yO3AFSlg/s1600/radio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038225"/>
            <a:ext cx="2695575" cy="19907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3.bp.blogspot.com/-YzPHBR3ylpY/Tqs4NNAkpVI/AAAAAAAAS-I/gpUwU3ci-Zg/s640/evolucioniPod.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064" y="3284984"/>
            <a:ext cx="2695575" cy="2765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795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09600" y="228600"/>
            <a:ext cx="7772400" cy="460375"/>
          </a:xfrm>
        </p:spPr>
        <p:txBody>
          <a:bodyPr>
            <a:normAutofit fontScale="90000"/>
          </a:bodyPr>
          <a:lstStyle/>
          <a:p>
            <a:endParaRPr lang="en-US" dirty="0"/>
          </a:p>
        </p:txBody>
      </p:sp>
      <p:graphicFrame>
        <p:nvGraphicFramePr>
          <p:cNvPr id="4" name="3 Diagrama"/>
          <p:cNvGraphicFramePr/>
          <p:nvPr>
            <p:extLst>
              <p:ext uri="{D42A27DB-BD31-4B8C-83A1-F6EECF244321}">
                <p14:modId xmlns:p14="http://schemas.microsoft.com/office/powerpoint/2010/main" val="4065979725"/>
              </p:ext>
            </p:extLst>
          </p:nvPr>
        </p:nvGraphicFramePr>
        <p:xfrm>
          <a:off x="0" y="99392"/>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662104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212721786"/>
              </p:ext>
            </p:extLst>
          </p:nvPr>
        </p:nvGraphicFramePr>
        <p:xfrm>
          <a:off x="152400" y="152400"/>
          <a:ext cx="8839200" cy="647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254509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97057516"/>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945138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hincheta">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hinche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nchet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326</TotalTime>
  <Words>1889</Words>
  <Application>Microsoft Macintosh PowerPoint</Application>
  <PresentationFormat>Presentación en pantalla (4:3)</PresentationFormat>
  <Paragraphs>220</Paragraphs>
  <Slides>33</Slides>
  <Notes>19</Notes>
  <HiddenSlides>0</HiddenSlides>
  <MMClips>0</MMClips>
  <ScaleCrop>false</ScaleCrop>
  <HeadingPairs>
    <vt:vector size="4" baseType="variant">
      <vt:variant>
        <vt:lpstr>Tema</vt:lpstr>
      </vt:variant>
      <vt:variant>
        <vt:i4>1</vt:i4>
      </vt:variant>
      <vt:variant>
        <vt:lpstr>Títulos de diapositiva</vt:lpstr>
      </vt:variant>
      <vt:variant>
        <vt:i4>33</vt:i4>
      </vt:variant>
    </vt:vector>
  </HeadingPairs>
  <TitlesOfParts>
    <vt:vector size="34" baseType="lpstr">
      <vt:lpstr>Chincheta</vt:lpstr>
      <vt:lpstr>Presentación de PowerPoint</vt:lpstr>
      <vt:lpstr>HERBERT  MARSHALL MCLUHAN</vt:lpstr>
      <vt:lpstr>Presentación de PowerPoint</vt:lpstr>
      <vt:lpstr>Presentación de PowerPoint</vt:lpstr>
      <vt:lpstr>Presentación de PowerPoint</vt:lpstr>
      <vt:lpstr>Presentación de PowerPoint</vt:lpstr>
      <vt:lpstr>Presentación de PowerPoint</vt:lpstr>
      <vt:lpstr>Presentación de PowerPoint</vt:lpstr>
      <vt:lpstr>La palabra hablada ¿Flor del mal? </vt:lpstr>
      <vt:lpstr>La palabra escrita. Ojo por oído</vt:lpstr>
      <vt:lpstr>Las carreteras y los caminos del papel</vt:lpstr>
      <vt:lpstr>La ropa “ Nuestra piel extendida”</vt:lpstr>
      <vt:lpstr>La vivienda Nuestra apariencia y perspectiva</vt:lpstr>
      <vt:lpstr>Presentación de PowerPoint</vt:lpstr>
      <vt:lpstr>EL DINERO Tarjeta de Crédito del Pobre</vt:lpstr>
      <vt:lpstr>Presentación de PowerPoint</vt:lpstr>
      <vt:lpstr>Presentación de PowerPoint</vt:lpstr>
      <vt:lpstr>Presentación de PowerPoint</vt:lpstr>
      <vt:lpstr>LA PRENSA </vt:lpstr>
      <vt:lpstr>Presentación de PowerPoint</vt:lpstr>
      <vt:lpstr>Presentación de PowerPoint</vt:lpstr>
      <vt:lpstr>El coche</vt:lpstr>
      <vt:lpstr>Presentación de PowerPoint</vt:lpstr>
      <vt:lpstr>La publicidad</vt:lpstr>
      <vt:lpstr>EL TELEGRAFO</vt:lpstr>
      <vt:lpstr>LA MAQUINA DE ESCRIBIR</vt:lpstr>
      <vt:lpstr>EL TELEFONO</vt:lpstr>
      <vt:lpstr>EL FONOGRAFO</vt:lpstr>
      <vt:lpstr>EL CINE </vt:lpstr>
      <vt:lpstr>EL RADIO </vt:lpstr>
      <vt:lpstr>Presentación de PowerPoint</vt:lpstr>
      <vt:lpstr>Presentación de PowerPoint</vt:lpstr>
      <vt:lpstr>Presentación de PowerPoint</vt:lpstr>
    </vt:vector>
  </TitlesOfParts>
  <Company>RevolucionUnattended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 La ropa “ Nuestra piel extendida”</dc:title>
  <dc:creator>Your User Name</dc:creator>
  <cp:lastModifiedBy>Octavio Islas</cp:lastModifiedBy>
  <cp:revision>31</cp:revision>
  <dcterms:created xsi:type="dcterms:W3CDTF">2013-02-21T14:28:50Z</dcterms:created>
  <dcterms:modified xsi:type="dcterms:W3CDTF">2013-03-02T18:00:24Z</dcterms:modified>
</cp:coreProperties>
</file>