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3"/>
  </p:notesMasterIdLst>
  <p:sldIdLst>
    <p:sldId id="288" r:id="rId2"/>
    <p:sldId id="289" r:id="rId3"/>
    <p:sldId id="290" r:id="rId4"/>
    <p:sldId id="291" r:id="rId5"/>
    <p:sldId id="268" r:id="rId6"/>
    <p:sldId id="282" r:id="rId7"/>
    <p:sldId id="269" r:id="rId8"/>
    <p:sldId id="265" r:id="rId9"/>
    <p:sldId id="266" r:id="rId10"/>
    <p:sldId id="270" r:id="rId11"/>
    <p:sldId id="271" r:id="rId12"/>
    <p:sldId id="272" r:id="rId13"/>
    <p:sldId id="273" r:id="rId14"/>
    <p:sldId id="267" r:id="rId15"/>
    <p:sldId id="283" r:id="rId16"/>
    <p:sldId id="284" r:id="rId17"/>
    <p:sldId id="285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87" r:id="rId26"/>
    <p:sldId id="286" r:id="rId27"/>
    <p:sldId id="276" r:id="rId28"/>
    <p:sldId id="277" r:id="rId29"/>
    <p:sldId id="278" r:id="rId30"/>
    <p:sldId id="280" r:id="rId31"/>
    <p:sldId id="292" r:id="rId3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BBE80D-D9E2-4903-AB91-CCDB3FA5CCCD}" type="doc">
      <dgm:prSet loTypeId="urn:microsoft.com/office/officeart/2005/8/layout/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826C7A6F-14C5-459F-B893-A7D34B5DE19F}">
      <dgm:prSet phldrT="[Texto]" custT="1"/>
      <dgm:spPr/>
      <dgm:t>
        <a:bodyPr/>
        <a:lstStyle/>
        <a:p>
          <a:r>
            <a:rPr lang="es-MX" sz="1800" b="1" dirty="0" smtClean="0">
              <a:solidFill>
                <a:schemeClr val="tx1"/>
              </a:solidFill>
            </a:rPr>
            <a:t>1576_ 1579</a:t>
          </a:r>
        </a:p>
        <a:p>
          <a:r>
            <a:rPr lang="es-MX" sz="1800" b="1" dirty="0" smtClean="0">
              <a:solidFill>
                <a:schemeClr val="tx1"/>
              </a:solidFill>
            </a:rPr>
            <a:t>LENGUAJE SECRETO BINARIO.</a:t>
          </a:r>
        </a:p>
        <a:p>
          <a:r>
            <a:rPr lang="es-MX" sz="1800" b="1" dirty="0" smtClean="0">
              <a:solidFill>
                <a:schemeClr val="tx1"/>
              </a:solidFill>
            </a:rPr>
            <a:t>MENSAJES DIPLOMATICOS</a:t>
          </a:r>
          <a:endParaRPr lang="es-MX" sz="1800" b="1" dirty="0">
            <a:solidFill>
              <a:schemeClr val="tx1"/>
            </a:solidFill>
          </a:endParaRPr>
        </a:p>
      </dgm:t>
    </dgm:pt>
    <dgm:pt modelId="{818370B3-7E86-4966-8EA2-E2719771D297}" type="parTrans" cxnId="{BDD76CFA-0BA7-4675-96C9-AC346F8E0B06}">
      <dgm:prSet/>
      <dgm:spPr/>
      <dgm:t>
        <a:bodyPr/>
        <a:lstStyle/>
        <a:p>
          <a:endParaRPr lang="es-MX"/>
        </a:p>
      </dgm:t>
    </dgm:pt>
    <dgm:pt modelId="{947FF8A3-4D8D-44FF-B5DB-A02230C5C242}" type="sibTrans" cxnId="{BDD76CFA-0BA7-4675-96C9-AC346F8E0B06}">
      <dgm:prSet/>
      <dgm:spPr/>
      <dgm:t>
        <a:bodyPr/>
        <a:lstStyle/>
        <a:p>
          <a:endParaRPr lang="es-MX"/>
        </a:p>
      </dgm:t>
    </dgm:pt>
    <dgm:pt modelId="{4B262BA9-3EE1-4AAB-BB52-24B43B67BE6E}">
      <dgm:prSet phldrT="[Texto]"/>
      <dgm:spPr/>
      <dgm:t>
        <a:bodyPr/>
        <a:lstStyle/>
        <a:p>
          <a:r>
            <a:rPr lang="es-MX" b="1" dirty="0" smtClean="0">
              <a:solidFill>
                <a:schemeClr val="tx1"/>
              </a:solidFill>
            </a:rPr>
            <a:t>1633-1707 VAUBAN . ING. DE FORTIFICACIONES. ESPIRITU GEOMETRICO Y RAZONAMIENTO DEDUCTIVO</a:t>
          </a:r>
          <a:endParaRPr lang="es-MX" b="1" dirty="0">
            <a:solidFill>
              <a:schemeClr val="tx1"/>
            </a:solidFill>
          </a:endParaRPr>
        </a:p>
      </dgm:t>
    </dgm:pt>
    <dgm:pt modelId="{0BB4E424-23F8-490B-A749-E45BBCB604FE}" type="parTrans" cxnId="{52137C32-E86C-46E1-A943-5A8E5C487BD3}">
      <dgm:prSet/>
      <dgm:spPr/>
      <dgm:t>
        <a:bodyPr/>
        <a:lstStyle/>
        <a:p>
          <a:endParaRPr lang="es-MX"/>
        </a:p>
      </dgm:t>
    </dgm:pt>
    <dgm:pt modelId="{DAD9581E-54AC-41AA-8CAE-37765B0C6CF5}" type="sibTrans" cxnId="{52137C32-E86C-46E1-A943-5A8E5C487BD3}">
      <dgm:prSet/>
      <dgm:spPr/>
      <dgm:t>
        <a:bodyPr/>
        <a:lstStyle/>
        <a:p>
          <a:endParaRPr lang="es-MX"/>
        </a:p>
      </dgm:t>
    </dgm:pt>
    <dgm:pt modelId="{1F787F44-E97B-4862-B1B7-28E9A870E1FB}">
      <dgm:prSet phldrT="[Texto]"/>
      <dgm:spPr/>
      <dgm:t>
        <a:bodyPr/>
        <a:lstStyle/>
        <a:p>
          <a:r>
            <a:rPr lang="es-MX" b="1" dirty="0" smtClean="0">
              <a:solidFill>
                <a:schemeClr val="tx1"/>
              </a:solidFill>
            </a:rPr>
            <a:t>VAUBAN.</a:t>
          </a:r>
        </a:p>
        <a:p>
          <a:r>
            <a:rPr lang="es-MX" b="1" dirty="0" smtClean="0">
              <a:solidFill>
                <a:schemeClr val="tx1"/>
              </a:solidFill>
            </a:rPr>
            <a:t>CONSTRUCTOR DE FORTALEZAS</a:t>
          </a:r>
        </a:p>
        <a:p>
          <a:r>
            <a:rPr lang="es-MX" b="1" dirty="0" smtClean="0">
              <a:solidFill>
                <a:schemeClr val="tx1"/>
              </a:solidFill>
            </a:rPr>
            <a:t>PLANO RELIEVE</a:t>
          </a:r>
        </a:p>
        <a:p>
          <a:r>
            <a:rPr lang="es-MX" b="1" dirty="0" smtClean="0">
              <a:solidFill>
                <a:schemeClr val="tx1"/>
              </a:solidFill>
            </a:rPr>
            <a:t>ESCALA</a:t>
          </a:r>
        </a:p>
        <a:p>
          <a:r>
            <a:rPr lang="es-MX" b="1" dirty="0" smtClean="0">
              <a:solidFill>
                <a:schemeClr val="tx1"/>
              </a:solidFill>
            </a:rPr>
            <a:t>METEOROLOGO</a:t>
          </a:r>
        </a:p>
        <a:p>
          <a:r>
            <a:rPr lang="es-MX" b="1" dirty="0" smtClean="0">
              <a:solidFill>
                <a:schemeClr val="tx1"/>
              </a:solidFill>
            </a:rPr>
            <a:t>CRONOMETRAJE EN EL CANON</a:t>
          </a:r>
          <a:endParaRPr lang="es-MX" b="1" dirty="0">
            <a:solidFill>
              <a:schemeClr val="tx1"/>
            </a:solidFill>
          </a:endParaRPr>
        </a:p>
      </dgm:t>
    </dgm:pt>
    <dgm:pt modelId="{AC687DDE-5252-4D52-BFFB-1D483238A8B0}" type="parTrans" cxnId="{DF981915-F138-4045-A5C6-361BA4A49E86}">
      <dgm:prSet/>
      <dgm:spPr/>
      <dgm:t>
        <a:bodyPr/>
        <a:lstStyle/>
        <a:p>
          <a:endParaRPr lang="es-MX"/>
        </a:p>
      </dgm:t>
    </dgm:pt>
    <dgm:pt modelId="{9D8F765C-98AE-4763-B5E9-CFF92A33CE20}" type="sibTrans" cxnId="{DF981915-F138-4045-A5C6-361BA4A49E86}">
      <dgm:prSet/>
      <dgm:spPr/>
      <dgm:t>
        <a:bodyPr/>
        <a:lstStyle/>
        <a:p>
          <a:endParaRPr lang="es-MX"/>
        </a:p>
      </dgm:t>
    </dgm:pt>
    <dgm:pt modelId="{674009E7-9EAB-48BE-81F3-1897F8C91199}">
      <dgm:prSet phldrT="[Texto]"/>
      <dgm:spPr/>
      <dgm:t>
        <a:bodyPr/>
        <a:lstStyle/>
        <a:p>
          <a:r>
            <a:rPr lang="es-MX" b="1" dirty="0" smtClean="0">
              <a:solidFill>
                <a:schemeClr val="tx1"/>
              </a:solidFill>
            </a:rPr>
            <a:t>VAUBAN .</a:t>
          </a:r>
        </a:p>
        <a:p>
          <a:r>
            <a:rPr lang="es-MX" b="1" dirty="0" smtClean="0">
              <a:solidFill>
                <a:schemeClr val="tx1"/>
              </a:solidFill>
            </a:rPr>
            <a:t>SALIDA DEL CAOS Y LA CONFUSION   </a:t>
          </a:r>
        </a:p>
        <a:p>
          <a:r>
            <a:rPr lang="es-MX" b="1" i="1" u="sng" dirty="0" smtClean="0">
              <a:solidFill>
                <a:schemeClr val="tx1"/>
              </a:solidFill>
            </a:rPr>
            <a:t>CONDUCTA REGLADA POR EL CALCULO</a:t>
          </a:r>
          <a:endParaRPr lang="es-MX" b="1" i="1" u="sng" dirty="0">
            <a:solidFill>
              <a:schemeClr val="tx1"/>
            </a:solidFill>
          </a:endParaRPr>
        </a:p>
      </dgm:t>
    </dgm:pt>
    <dgm:pt modelId="{A1D2C36D-DC94-4257-9242-856500508119}" type="parTrans" cxnId="{A897263F-1BC4-4F63-AB90-6A3929EE8E9B}">
      <dgm:prSet/>
      <dgm:spPr/>
      <dgm:t>
        <a:bodyPr/>
        <a:lstStyle/>
        <a:p>
          <a:endParaRPr lang="es-MX"/>
        </a:p>
      </dgm:t>
    </dgm:pt>
    <dgm:pt modelId="{F963AA1E-60EC-4543-8A35-632D02E08E67}" type="sibTrans" cxnId="{A897263F-1BC4-4F63-AB90-6A3929EE8E9B}">
      <dgm:prSet/>
      <dgm:spPr/>
      <dgm:t>
        <a:bodyPr/>
        <a:lstStyle/>
        <a:p>
          <a:endParaRPr lang="es-MX"/>
        </a:p>
      </dgm:t>
    </dgm:pt>
    <dgm:pt modelId="{04B68E64-8E24-40CF-8765-4416F683DBAA}">
      <dgm:prSet phldrT="[Texto]"/>
      <dgm:spPr/>
      <dgm:t>
        <a:bodyPr/>
        <a:lstStyle/>
        <a:p>
          <a:r>
            <a:rPr lang="es-MX" b="1" dirty="0" smtClean="0">
              <a:solidFill>
                <a:schemeClr val="tx1"/>
              </a:solidFill>
            </a:rPr>
            <a:t>1670- 1680</a:t>
          </a:r>
        </a:p>
        <a:p>
          <a:r>
            <a:rPr lang="es-MX" b="1" dirty="0" smtClean="0">
              <a:solidFill>
                <a:schemeClr val="tx1"/>
              </a:solidFill>
            </a:rPr>
            <a:t>ESCALAFON</a:t>
          </a:r>
        </a:p>
        <a:p>
          <a:r>
            <a:rPr lang="es-MX" b="1" dirty="0" smtClean="0">
              <a:solidFill>
                <a:schemeClr val="tx1"/>
              </a:solidFill>
            </a:rPr>
            <a:t>ORDENACION DE LA CARRERA MILITAR.</a:t>
          </a:r>
        </a:p>
        <a:p>
          <a:r>
            <a:rPr lang="es-MX" b="1" dirty="0" smtClean="0">
              <a:solidFill>
                <a:schemeClr val="tx1"/>
              </a:solidFill>
            </a:rPr>
            <a:t>MUTACION DE LOS EJERCITOS</a:t>
          </a:r>
          <a:endParaRPr lang="es-MX" b="1" dirty="0">
            <a:solidFill>
              <a:schemeClr val="tx1"/>
            </a:solidFill>
          </a:endParaRPr>
        </a:p>
      </dgm:t>
    </dgm:pt>
    <dgm:pt modelId="{10634736-007F-4D48-B661-9FF74C8B136C}" type="parTrans" cxnId="{2B423E29-0B6B-44F7-AF0C-9C98F9A442C9}">
      <dgm:prSet/>
      <dgm:spPr/>
      <dgm:t>
        <a:bodyPr/>
        <a:lstStyle/>
        <a:p>
          <a:endParaRPr lang="es-MX"/>
        </a:p>
      </dgm:t>
    </dgm:pt>
    <dgm:pt modelId="{B89524C8-C75F-482B-9D49-79CEF87C7DBC}" type="sibTrans" cxnId="{2B423E29-0B6B-44F7-AF0C-9C98F9A442C9}">
      <dgm:prSet/>
      <dgm:spPr/>
      <dgm:t>
        <a:bodyPr/>
        <a:lstStyle/>
        <a:p>
          <a:endParaRPr lang="es-MX"/>
        </a:p>
      </dgm:t>
    </dgm:pt>
    <dgm:pt modelId="{2DAAF32A-CDB5-417E-A98E-F67DF8BA1FB8}" type="pres">
      <dgm:prSet presAssocID="{10BBE80D-D9E2-4903-AB91-CCDB3FA5CCC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6F2BB233-4E1B-4554-B90A-412D05A6E320}" type="pres">
      <dgm:prSet presAssocID="{826C7A6F-14C5-459F-B893-A7D34B5DE19F}" presName="node" presStyleLbl="node1" presStyleIdx="0" presStyleCnt="5" custScaleX="99707" custScaleY="13903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4BDEE1F-D390-4FD0-8AA9-AA822C44F4A2}" type="pres">
      <dgm:prSet presAssocID="{947FF8A3-4D8D-44FF-B5DB-A02230C5C242}" presName="sibTrans" presStyleLbl="sibTrans2D1" presStyleIdx="0" presStyleCnt="4"/>
      <dgm:spPr/>
      <dgm:t>
        <a:bodyPr/>
        <a:lstStyle/>
        <a:p>
          <a:endParaRPr lang="es-MX"/>
        </a:p>
      </dgm:t>
    </dgm:pt>
    <dgm:pt modelId="{1DC867CB-B0B1-43B3-B55B-3AB3B9553398}" type="pres">
      <dgm:prSet presAssocID="{947FF8A3-4D8D-44FF-B5DB-A02230C5C242}" presName="connectorText" presStyleLbl="sibTrans2D1" presStyleIdx="0" presStyleCnt="4"/>
      <dgm:spPr/>
      <dgm:t>
        <a:bodyPr/>
        <a:lstStyle/>
        <a:p>
          <a:endParaRPr lang="es-MX"/>
        </a:p>
      </dgm:t>
    </dgm:pt>
    <dgm:pt modelId="{876D153A-0CFB-4B26-B2D7-DA217ED27A3D}" type="pres">
      <dgm:prSet presAssocID="{4B262BA9-3EE1-4AAB-BB52-24B43B67BE6E}" presName="node" presStyleLbl="node1" presStyleIdx="1" presStyleCnt="5" custScaleX="104112" custScaleY="135576" custLinFactNeighborX="-6294" custLinFactNeighborY="-877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A67B34A-85A9-4B08-BC99-2EB00D7EF4F0}" type="pres">
      <dgm:prSet presAssocID="{DAD9581E-54AC-41AA-8CAE-37765B0C6CF5}" presName="sibTrans" presStyleLbl="sibTrans2D1" presStyleIdx="1" presStyleCnt="4"/>
      <dgm:spPr/>
      <dgm:t>
        <a:bodyPr/>
        <a:lstStyle/>
        <a:p>
          <a:endParaRPr lang="es-MX"/>
        </a:p>
      </dgm:t>
    </dgm:pt>
    <dgm:pt modelId="{8C59B48C-FCD5-4733-984F-28AF2222AE9E}" type="pres">
      <dgm:prSet presAssocID="{DAD9581E-54AC-41AA-8CAE-37765B0C6CF5}" presName="connectorText" presStyleLbl="sibTrans2D1" presStyleIdx="1" presStyleCnt="4"/>
      <dgm:spPr/>
      <dgm:t>
        <a:bodyPr/>
        <a:lstStyle/>
        <a:p>
          <a:endParaRPr lang="es-MX"/>
        </a:p>
      </dgm:t>
    </dgm:pt>
    <dgm:pt modelId="{BA901ADB-DECD-4C2F-875F-FDD8D004D75C}" type="pres">
      <dgm:prSet presAssocID="{1F787F44-E97B-4862-B1B7-28E9A870E1FB}" presName="node" presStyleLbl="node1" presStyleIdx="2" presStyleCnt="5" custScaleY="16663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6B5715B-A820-46D7-B318-C963CCC90AA2}" type="pres">
      <dgm:prSet presAssocID="{9D8F765C-98AE-4763-B5E9-CFF92A33CE20}" presName="sibTrans" presStyleLbl="sibTrans2D1" presStyleIdx="2" presStyleCnt="4"/>
      <dgm:spPr/>
      <dgm:t>
        <a:bodyPr/>
        <a:lstStyle/>
        <a:p>
          <a:endParaRPr lang="es-MX"/>
        </a:p>
      </dgm:t>
    </dgm:pt>
    <dgm:pt modelId="{A6F7EE3C-8204-481F-901C-EC3149F7A60C}" type="pres">
      <dgm:prSet presAssocID="{9D8F765C-98AE-4763-B5E9-CFF92A33CE20}" presName="connectorText" presStyleLbl="sibTrans2D1" presStyleIdx="2" presStyleCnt="4"/>
      <dgm:spPr/>
      <dgm:t>
        <a:bodyPr/>
        <a:lstStyle/>
        <a:p>
          <a:endParaRPr lang="es-MX"/>
        </a:p>
      </dgm:t>
    </dgm:pt>
    <dgm:pt modelId="{18330156-F1AE-42E7-BCC8-251111848746}" type="pres">
      <dgm:prSet presAssocID="{674009E7-9EAB-48BE-81F3-1897F8C91199}" presName="node" presStyleLbl="node1" presStyleIdx="3" presStyleCnt="5" custScaleY="15766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D87E308-FF6C-45E0-86D6-0D6662D06B82}" type="pres">
      <dgm:prSet presAssocID="{F963AA1E-60EC-4543-8A35-632D02E08E67}" presName="sibTrans" presStyleLbl="sibTrans2D1" presStyleIdx="3" presStyleCnt="4"/>
      <dgm:spPr/>
      <dgm:t>
        <a:bodyPr/>
        <a:lstStyle/>
        <a:p>
          <a:endParaRPr lang="es-MX"/>
        </a:p>
      </dgm:t>
    </dgm:pt>
    <dgm:pt modelId="{D274F868-2BF2-4B55-92BA-27C2B6AAF75D}" type="pres">
      <dgm:prSet presAssocID="{F963AA1E-60EC-4543-8A35-632D02E08E67}" presName="connectorText" presStyleLbl="sibTrans2D1" presStyleIdx="3" presStyleCnt="4"/>
      <dgm:spPr/>
      <dgm:t>
        <a:bodyPr/>
        <a:lstStyle/>
        <a:p>
          <a:endParaRPr lang="es-MX"/>
        </a:p>
      </dgm:t>
    </dgm:pt>
    <dgm:pt modelId="{4EE33133-EEA8-4035-B58C-30C0FB0ED017}" type="pres">
      <dgm:prSet presAssocID="{04B68E64-8E24-40CF-8765-4416F683DBAA}" presName="node" presStyleLbl="node1" presStyleIdx="4" presStyleCnt="5" custScaleY="15766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E3AFE01-0795-48F9-BD97-7D2DE7EF8CAE}" type="presOf" srcId="{947FF8A3-4D8D-44FF-B5DB-A02230C5C242}" destId="{C4BDEE1F-D390-4FD0-8AA9-AA822C44F4A2}" srcOrd="0" destOrd="0" presId="urn:microsoft.com/office/officeart/2005/8/layout/process5"/>
    <dgm:cxn modelId="{DF1271E6-C4A9-4A07-A7C1-06DE60C65A94}" type="presOf" srcId="{DAD9581E-54AC-41AA-8CAE-37765B0C6CF5}" destId="{8C59B48C-FCD5-4733-984F-28AF2222AE9E}" srcOrd="1" destOrd="0" presId="urn:microsoft.com/office/officeart/2005/8/layout/process5"/>
    <dgm:cxn modelId="{CC995B86-5D71-4B6F-9446-E0C6719405FD}" type="presOf" srcId="{F963AA1E-60EC-4543-8A35-632D02E08E67}" destId="{D274F868-2BF2-4B55-92BA-27C2B6AAF75D}" srcOrd="1" destOrd="0" presId="urn:microsoft.com/office/officeart/2005/8/layout/process5"/>
    <dgm:cxn modelId="{B9D15540-8CF7-492D-A462-36DB08FC2E49}" type="presOf" srcId="{826C7A6F-14C5-459F-B893-A7D34B5DE19F}" destId="{6F2BB233-4E1B-4554-B90A-412D05A6E320}" srcOrd="0" destOrd="0" presId="urn:microsoft.com/office/officeart/2005/8/layout/process5"/>
    <dgm:cxn modelId="{8CF11A16-09E1-46E9-9CCE-3D6973E8FC9C}" type="presOf" srcId="{F963AA1E-60EC-4543-8A35-632D02E08E67}" destId="{3D87E308-FF6C-45E0-86D6-0D6662D06B82}" srcOrd="0" destOrd="0" presId="urn:microsoft.com/office/officeart/2005/8/layout/process5"/>
    <dgm:cxn modelId="{DF981915-F138-4045-A5C6-361BA4A49E86}" srcId="{10BBE80D-D9E2-4903-AB91-CCDB3FA5CCCD}" destId="{1F787F44-E97B-4862-B1B7-28E9A870E1FB}" srcOrd="2" destOrd="0" parTransId="{AC687DDE-5252-4D52-BFFB-1D483238A8B0}" sibTransId="{9D8F765C-98AE-4763-B5E9-CFF92A33CE20}"/>
    <dgm:cxn modelId="{BDD76CFA-0BA7-4675-96C9-AC346F8E0B06}" srcId="{10BBE80D-D9E2-4903-AB91-CCDB3FA5CCCD}" destId="{826C7A6F-14C5-459F-B893-A7D34B5DE19F}" srcOrd="0" destOrd="0" parTransId="{818370B3-7E86-4966-8EA2-E2719771D297}" sibTransId="{947FF8A3-4D8D-44FF-B5DB-A02230C5C242}"/>
    <dgm:cxn modelId="{D1748C27-FA63-4052-864B-17A278DDFAD2}" type="presOf" srcId="{9D8F765C-98AE-4763-B5E9-CFF92A33CE20}" destId="{A6F7EE3C-8204-481F-901C-EC3149F7A60C}" srcOrd="1" destOrd="0" presId="urn:microsoft.com/office/officeart/2005/8/layout/process5"/>
    <dgm:cxn modelId="{A897263F-1BC4-4F63-AB90-6A3929EE8E9B}" srcId="{10BBE80D-D9E2-4903-AB91-CCDB3FA5CCCD}" destId="{674009E7-9EAB-48BE-81F3-1897F8C91199}" srcOrd="3" destOrd="0" parTransId="{A1D2C36D-DC94-4257-9242-856500508119}" sibTransId="{F963AA1E-60EC-4543-8A35-632D02E08E67}"/>
    <dgm:cxn modelId="{68050827-8100-4C17-ABBA-116808F368B4}" type="presOf" srcId="{04B68E64-8E24-40CF-8765-4416F683DBAA}" destId="{4EE33133-EEA8-4035-B58C-30C0FB0ED017}" srcOrd="0" destOrd="0" presId="urn:microsoft.com/office/officeart/2005/8/layout/process5"/>
    <dgm:cxn modelId="{7D65B8EA-01B2-45EE-9C51-A90BF15A9FF7}" type="presOf" srcId="{947FF8A3-4D8D-44FF-B5DB-A02230C5C242}" destId="{1DC867CB-B0B1-43B3-B55B-3AB3B9553398}" srcOrd="1" destOrd="0" presId="urn:microsoft.com/office/officeart/2005/8/layout/process5"/>
    <dgm:cxn modelId="{7748E26A-B1C7-4C21-9A26-1EC9DAFBF63F}" type="presOf" srcId="{1F787F44-E97B-4862-B1B7-28E9A870E1FB}" destId="{BA901ADB-DECD-4C2F-875F-FDD8D004D75C}" srcOrd="0" destOrd="0" presId="urn:microsoft.com/office/officeart/2005/8/layout/process5"/>
    <dgm:cxn modelId="{4130EED9-4773-49AD-A764-374A9F79665B}" type="presOf" srcId="{9D8F765C-98AE-4763-B5E9-CFF92A33CE20}" destId="{F6B5715B-A820-46D7-B318-C963CCC90AA2}" srcOrd="0" destOrd="0" presId="urn:microsoft.com/office/officeart/2005/8/layout/process5"/>
    <dgm:cxn modelId="{52137C32-E86C-46E1-A943-5A8E5C487BD3}" srcId="{10BBE80D-D9E2-4903-AB91-CCDB3FA5CCCD}" destId="{4B262BA9-3EE1-4AAB-BB52-24B43B67BE6E}" srcOrd="1" destOrd="0" parTransId="{0BB4E424-23F8-490B-A749-E45BBCB604FE}" sibTransId="{DAD9581E-54AC-41AA-8CAE-37765B0C6CF5}"/>
    <dgm:cxn modelId="{957F09EA-7EFB-4190-A94A-57554B1328CF}" type="presOf" srcId="{10BBE80D-D9E2-4903-AB91-CCDB3FA5CCCD}" destId="{2DAAF32A-CDB5-417E-A98E-F67DF8BA1FB8}" srcOrd="0" destOrd="0" presId="urn:microsoft.com/office/officeart/2005/8/layout/process5"/>
    <dgm:cxn modelId="{16B41EF2-47EE-4461-818E-DA9E9C27F3A0}" type="presOf" srcId="{DAD9581E-54AC-41AA-8CAE-37765B0C6CF5}" destId="{1A67B34A-85A9-4B08-BC99-2EB00D7EF4F0}" srcOrd="0" destOrd="0" presId="urn:microsoft.com/office/officeart/2005/8/layout/process5"/>
    <dgm:cxn modelId="{20465057-8704-4C20-80A2-6238936A957D}" type="presOf" srcId="{4B262BA9-3EE1-4AAB-BB52-24B43B67BE6E}" destId="{876D153A-0CFB-4B26-B2D7-DA217ED27A3D}" srcOrd="0" destOrd="0" presId="urn:microsoft.com/office/officeart/2005/8/layout/process5"/>
    <dgm:cxn modelId="{2B423E29-0B6B-44F7-AF0C-9C98F9A442C9}" srcId="{10BBE80D-D9E2-4903-AB91-CCDB3FA5CCCD}" destId="{04B68E64-8E24-40CF-8765-4416F683DBAA}" srcOrd="4" destOrd="0" parTransId="{10634736-007F-4D48-B661-9FF74C8B136C}" sibTransId="{B89524C8-C75F-482B-9D49-79CEF87C7DBC}"/>
    <dgm:cxn modelId="{77F294FA-300E-4B20-8F50-3075132499B6}" type="presOf" srcId="{674009E7-9EAB-48BE-81F3-1897F8C91199}" destId="{18330156-F1AE-42E7-BCC8-251111848746}" srcOrd="0" destOrd="0" presId="urn:microsoft.com/office/officeart/2005/8/layout/process5"/>
    <dgm:cxn modelId="{12603A5D-FE70-48C6-84BA-2529D61BDAE1}" type="presParOf" srcId="{2DAAF32A-CDB5-417E-A98E-F67DF8BA1FB8}" destId="{6F2BB233-4E1B-4554-B90A-412D05A6E320}" srcOrd="0" destOrd="0" presId="urn:microsoft.com/office/officeart/2005/8/layout/process5"/>
    <dgm:cxn modelId="{44E4F289-CB31-4E82-BF9B-97F0EAADD239}" type="presParOf" srcId="{2DAAF32A-CDB5-417E-A98E-F67DF8BA1FB8}" destId="{C4BDEE1F-D390-4FD0-8AA9-AA822C44F4A2}" srcOrd="1" destOrd="0" presId="urn:microsoft.com/office/officeart/2005/8/layout/process5"/>
    <dgm:cxn modelId="{C02151D6-0981-43D4-9D09-D70521481356}" type="presParOf" srcId="{C4BDEE1F-D390-4FD0-8AA9-AA822C44F4A2}" destId="{1DC867CB-B0B1-43B3-B55B-3AB3B9553398}" srcOrd="0" destOrd="0" presId="urn:microsoft.com/office/officeart/2005/8/layout/process5"/>
    <dgm:cxn modelId="{EDB719DF-18AA-4538-A4C8-944A9518742D}" type="presParOf" srcId="{2DAAF32A-CDB5-417E-A98E-F67DF8BA1FB8}" destId="{876D153A-0CFB-4B26-B2D7-DA217ED27A3D}" srcOrd="2" destOrd="0" presId="urn:microsoft.com/office/officeart/2005/8/layout/process5"/>
    <dgm:cxn modelId="{6B83AC0F-A53C-4F70-BEB8-C0625A4C31CB}" type="presParOf" srcId="{2DAAF32A-CDB5-417E-A98E-F67DF8BA1FB8}" destId="{1A67B34A-85A9-4B08-BC99-2EB00D7EF4F0}" srcOrd="3" destOrd="0" presId="urn:microsoft.com/office/officeart/2005/8/layout/process5"/>
    <dgm:cxn modelId="{BFEABE50-DEF4-4A16-B2C6-4C9B95A13F3A}" type="presParOf" srcId="{1A67B34A-85A9-4B08-BC99-2EB00D7EF4F0}" destId="{8C59B48C-FCD5-4733-984F-28AF2222AE9E}" srcOrd="0" destOrd="0" presId="urn:microsoft.com/office/officeart/2005/8/layout/process5"/>
    <dgm:cxn modelId="{1BDFF1D5-2986-41D7-A8E7-6925B686CA1F}" type="presParOf" srcId="{2DAAF32A-CDB5-417E-A98E-F67DF8BA1FB8}" destId="{BA901ADB-DECD-4C2F-875F-FDD8D004D75C}" srcOrd="4" destOrd="0" presId="urn:microsoft.com/office/officeart/2005/8/layout/process5"/>
    <dgm:cxn modelId="{DFEFC623-022E-487A-B10B-236E3922121A}" type="presParOf" srcId="{2DAAF32A-CDB5-417E-A98E-F67DF8BA1FB8}" destId="{F6B5715B-A820-46D7-B318-C963CCC90AA2}" srcOrd="5" destOrd="0" presId="urn:microsoft.com/office/officeart/2005/8/layout/process5"/>
    <dgm:cxn modelId="{D1A106B5-A663-41B8-B6C5-DC43C0D15263}" type="presParOf" srcId="{F6B5715B-A820-46D7-B318-C963CCC90AA2}" destId="{A6F7EE3C-8204-481F-901C-EC3149F7A60C}" srcOrd="0" destOrd="0" presId="urn:microsoft.com/office/officeart/2005/8/layout/process5"/>
    <dgm:cxn modelId="{D0159FC3-3822-4F7C-9D49-29F1449A4B0C}" type="presParOf" srcId="{2DAAF32A-CDB5-417E-A98E-F67DF8BA1FB8}" destId="{18330156-F1AE-42E7-BCC8-251111848746}" srcOrd="6" destOrd="0" presId="urn:microsoft.com/office/officeart/2005/8/layout/process5"/>
    <dgm:cxn modelId="{768840C1-7000-4FD8-AB35-A65789CB1F3C}" type="presParOf" srcId="{2DAAF32A-CDB5-417E-A98E-F67DF8BA1FB8}" destId="{3D87E308-FF6C-45E0-86D6-0D6662D06B82}" srcOrd="7" destOrd="0" presId="urn:microsoft.com/office/officeart/2005/8/layout/process5"/>
    <dgm:cxn modelId="{95A7E449-2EF0-48AA-9DA1-7480EE2EC989}" type="presParOf" srcId="{3D87E308-FF6C-45E0-86D6-0D6662D06B82}" destId="{D274F868-2BF2-4B55-92BA-27C2B6AAF75D}" srcOrd="0" destOrd="0" presId="urn:microsoft.com/office/officeart/2005/8/layout/process5"/>
    <dgm:cxn modelId="{3868574C-5FE9-4E8D-8CE4-4AFDC78BE1CA}" type="presParOf" srcId="{2DAAF32A-CDB5-417E-A98E-F67DF8BA1FB8}" destId="{4EE33133-EEA8-4035-B58C-30C0FB0ED017}" srcOrd="8" destOrd="0" presId="urn:microsoft.com/office/officeart/2005/8/layout/process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68A119-2BA1-476C-8EC0-89020A61BEBA}" type="doc">
      <dgm:prSet loTypeId="urn:microsoft.com/office/officeart/2005/8/layout/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F89E15B7-FF71-4AD4-A90A-D987FB3880FD}">
      <dgm:prSet phldrT="[Texto]"/>
      <dgm:spPr/>
      <dgm:t>
        <a:bodyPr/>
        <a:lstStyle/>
        <a:p>
          <a:r>
            <a:rPr lang="es-MX" b="1" dirty="0" smtClean="0">
              <a:solidFill>
                <a:schemeClr val="tx1"/>
              </a:solidFill>
            </a:rPr>
            <a:t>1646-1716 LEIBNIZ .ARITMETICA BINARIA Y MAQUINA ARITMETICA.  0-1</a:t>
          </a:r>
          <a:endParaRPr lang="es-MX" b="1" dirty="0">
            <a:solidFill>
              <a:schemeClr val="tx1"/>
            </a:solidFill>
          </a:endParaRPr>
        </a:p>
      </dgm:t>
    </dgm:pt>
    <dgm:pt modelId="{D2EF0D28-7566-4FC8-97BF-6839580DCDC3}" type="parTrans" cxnId="{60751988-20BC-4E29-9E19-059FCBD2FB4B}">
      <dgm:prSet/>
      <dgm:spPr/>
      <dgm:t>
        <a:bodyPr/>
        <a:lstStyle/>
        <a:p>
          <a:endParaRPr lang="es-MX"/>
        </a:p>
      </dgm:t>
    </dgm:pt>
    <dgm:pt modelId="{89904372-7EFA-40E6-B2C4-D86CC6176BAA}" type="sibTrans" cxnId="{60751988-20BC-4E29-9E19-059FCBD2FB4B}">
      <dgm:prSet/>
      <dgm:spPr/>
      <dgm:t>
        <a:bodyPr/>
        <a:lstStyle/>
        <a:p>
          <a:endParaRPr lang="es-MX"/>
        </a:p>
      </dgm:t>
    </dgm:pt>
    <dgm:pt modelId="{4DB68F0C-E203-41A3-B174-8EC3003E8AAA}">
      <dgm:prSet phldrT="[Texto]"/>
      <dgm:spPr/>
      <dgm:t>
        <a:bodyPr/>
        <a:lstStyle/>
        <a:p>
          <a:r>
            <a:rPr lang="es-MX" b="1" dirty="0" smtClean="0">
              <a:solidFill>
                <a:schemeClr val="tx1"/>
              </a:solidFill>
            </a:rPr>
            <a:t>1662.</a:t>
          </a:r>
        </a:p>
        <a:p>
          <a:r>
            <a:rPr lang="es-MX" b="1" dirty="0" smtClean="0">
              <a:solidFill>
                <a:schemeClr val="tx1"/>
              </a:solidFill>
            </a:rPr>
            <a:t>ROYAL SOCIETY OF LONDON FOR IMPROVING NATURAL</a:t>
          </a:r>
        </a:p>
        <a:p>
          <a:r>
            <a:rPr lang="es-MX" b="1" dirty="0" smtClean="0">
              <a:solidFill>
                <a:schemeClr val="tx1"/>
              </a:solidFill>
            </a:rPr>
            <a:t>KNOWLEDGE BY EXPERIMENTS</a:t>
          </a:r>
          <a:endParaRPr lang="es-MX" b="1" dirty="0">
            <a:solidFill>
              <a:schemeClr val="tx1"/>
            </a:solidFill>
          </a:endParaRPr>
        </a:p>
      </dgm:t>
    </dgm:pt>
    <dgm:pt modelId="{2F76D5F6-E9A5-4C98-82D4-68CF5804B366}" type="parTrans" cxnId="{EB5E3097-E63F-4B50-B1F3-977288CDB12B}">
      <dgm:prSet/>
      <dgm:spPr/>
      <dgm:t>
        <a:bodyPr/>
        <a:lstStyle/>
        <a:p>
          <a:endParaRPr lang="es-MX"/>
        </a:p>
      </dgm:t>
    </dgm:pt>
    <dgm:pt modelId="{C1B6BCF5-22ED-42F4-8DB1-5F514E862D30}" type="sibTrans" cxnId="{EB5E3097-E63F-4B50-B1F3-977288CDB12B}">
      <dgm:prSet/>
      <dgm:spPr/>
      <dgm:t>
        <a:bodyPr/>
        <a:lstStyle/>
        <a:p>
          <a:endParaRPr lang="es-MX"/>
        </a:p>
      </dgm:t>
    </dgm:pt>
    <dgm:pt modelId="{F80A30E8-1672-4033-834D-C1AEE9A54128}">
      <dgm:prSet phldrT="[Texto]"/>
      <dgm:spPr/>
      <dgm:t>
        <a:bodyPr/>
        <a:lstStyle/>
        <a:p>
          <a:r>
            <a:rPr lang="es-MX" b="1" dirty="0" smtClean="0">
              <a:solidFill>
                <a:schemeClr val="tx1"/>
              </a:solidFill>
            </a:rPr>
            <a:t>1662</a:t>
          </a:r>
        </a:p>
        <a:p>
          <a:r>
            <a:rPr lang="es-MX" b="1" dirty="0" smtClean="0">
              <a:solidFill>
                <a:schemeClr val="tx1"/>
              </a:solidFill>
            </a:rPr>
            <a:t>JOHN GRAUNT</a:t>
          </a:r>
        </a:p>
        <a:p>
          <a:r>
            <a:rPr lang="es-MX" b="1" dirty="0" smtClean="0">
              <a:solidFill>
                <a:schemeClr val="tx1"/>
              </a:solidFill>
            </a:rPr>
            <a:t>REGISTROS PARROQUIALES DE BAUTISMOS, MATRIMONIOS Y DEFUNCIONES</a:t>
          </a:r>
          <a:endParaRPr lang="es-MX" b="1" dirty="0">
            <a:solidFill>
              <a:schemeClr val="tx1"/>
            </a:solidFill>
          </a:endParaRPr>
        </a:p>
      </dgm:t>
    </dgm:pt>
    <dgm:pt modelId="{9A512348-C1F3-4D86-8633-1F7DB675E5F5}" type="parTrans" cxnId="{9433D532-6609-4CEE-8954-77153284D5DB}">
      <dgm:prSet/>
      <dgm:spPr/>
      <dgm:t>
        <a:bodyPr/>
        <a:lstStyle/>
        <a:p>
          <a:endParaRPr lang="es-MX"/>
        </a:p>
      </dgm:t>
    </dgm:pt>
    <dgm:pt modelId="{1C169E61-B208-42CD-A2D4-BB30BBC28FCF}" type="sibTrans" cxnId="{9433D532-6609-4CEE-8954-77153284D5DB}">
      <dgm:prSet/>
      <dgm:spPr/>
      <dgm:t>
        <a:bodyPr/>
        <a:lstStyle/>
        <a:p>
          <a:endParaRPr lang="es-MX"/>
        </a:p>
      </dgm:t>
    </dgm:pt>
    <dgm:pt modelId="{AC964099-3D13-40C0-8323-7DA129975C41}">
      <dgm:prSet phldrT="[Texto]"/>
      <dgm:spPr/>
      <dgm:t>
        <a:bodyPr/>
        <a:lstStyle/>
        <a:p>
          <a:r>
            <a:rPr lang="es-MX" b="1" dirty="0" smtClean="0">
              <a:solidFill>
                <a:schemeClr val="tx1"/>
              </a:solidFill>
            </a:rPr>
            <a:t>1676</a:t>
          </a:r>
        </a:p>
        <a:p>
          <a:r>
            <a:rPr lang="es-MX" b="1" dirty="0" smtClean="0">
              <a:solidFill>
                <a:schemeClr val="tx1"/>
              </a:solidFill>
            </a:rPr>
            <a:t>EL REAL OBSERVATORIO DE GREENWICH.</a:t>
          </a:r>
        </a:p>
        <a:p>
          <a:r>
            <a:rPr lang="es-MX" b="1" dirty="0" smtClean="0">
              <a:solidFill>
                <a:schemeClr val="tx1"/>
              </a:solidFill>
            </a:rPr>
            <a:t>SIMBOLO DEL DOMINIO DE LOS MARES.</a:t>
          </a:r>
          <a:endParaRPr lang="es-MX" b="1" dirty="0">
            <a:solidFill>
              <a:schemeClr val="tx1"/>
            </a:solidFill>
          </a:endParaRPr>
        </a:p>
      </dgm:t>
    </dgm:pt>
    <dgm:pt modelId="{2533E361-C658-441E-8A57-BE98171B3700}" type="parTrans" cxnId="{ACE18DFD-203C-49A2-8547-8DC97AE879E5}">
      <dgm:prSet/>
      <dgm:spPr/>
      <dgm:t>
        <a:bodyPr/>
        <a:lstStyle/>
        <a:p>
          <a:endParaRPr lang="es-MX"/>
        </a:p>
      </dgm:t>
    </dgm:pt>
    <dgm:pt modelId="{9506D016-D6D8-481B-8419-851FA4307D41}" type="sibTrans" cxnId="{ACE18DFD-203C-49A2-8547-8DC97AE879E5}">
      <dgm:prSet/>
      <dgm:spPr/>
      <dgm:t>
        <a:bodyPr/>
        <a:lstStyle/>
        <a:p>
          <a:endParaRPr lang="es-MX"/>
        </a:p>
      </dgm:t>
    </dgm:pt>
    <dgm:pt modelId="{F5C99FA8-E3E0-4134-9083-B9ED496ACB8B}">
      <dgm:prSet phldrT="[Texto]" custT="1"/>
      <dgm:spPr/>
      <dgm:t>
        <a:bodyPr/>
        <a:lstStyle/>
        <a:p>
          <a:r>
            <a:rPr lang="es-MX" sz="1600" b="1" dirty="0" smtClean="0">
              <a:solidFill>
                <a:schemeClr val="tx1"/>
              </a:solidFill>
            </a:rPr>
            <a:t>1693 </a:t>
          </a:r>
        </a:p>
        <a:p>
          <a:r>
            <a:rPr lang="es-MX" sz="1600" b="1" dirty="0" smtClean="0">
              <a:solidFill>
                <a:schemeClr val="tx1"/>
              </a:solidFill>
            </a:rPr>
            <a:t>EDMUNDO HALLEY PUBLICA TABLAS DE  MORTALIDAD</a:t>
          </a:r>
          <a:endParaRPr lang="es-MX" sz="1600" b="1" dirty="0">
            <a:solidFill>
              <a:schemeClr val="tx1"/>
            </a:solidFill>
          </a:endParaRPr>
        </a:p>
      </dgm:t>
    </dgm:pt>
    <dgm:pt modelId="{5CDD0D7D-4668-4D28-A9AB-CA90838A3589}" type="parTrans" cxnId="{6DD2118C-34C4-43BF-86F8-3C85CEE6B5B5}">
      <dgm:prSet/>
      <dgm:spPr/>
      <dgm:t>
        <a:bodyPr/>
        <a:lstStyle/>
        <a:p>
          <a:endParaRPr lang="es-MX"/>
        </a:p>
      </dgm:t>
    </dgm:pt>
    <dgm:pt modelId="{928AE628-56A0-40B8-8749-D9B3443A36B0}" type="sibTrans" cxnId="{6DD2118C-34C4-43BF-86F8-3C85CEE6B5B5}">
      <dgm:prSet/>
      <dgm:spPr/>
      <dgm:t>
        <a:bodyPr/>
        <a:lstStyle/>
        <a:p>
          <a:endParaRPr lang="es-MX"/>
        </a:p>
      </dgm:t>
    </dgm:pt>
    <dgm:pt modelId="{33802D08-4EA7-48FD-A47D-392C4CD2606B}" type="pres">
      <dgm:prSet presAssocID="{0C68A119-2BA1-476C-8EC0-89020A61BEB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712EEF35-EC9E-4F51-B7E2-BE37A4A33398}" type="pres">
      <dgm:prSet presAssocID="{F89E15B7-FF71-4AD4-A90A-D987FB3880F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08084E7-D03A-4058-9601-300B48FA027C}" type="pres">
      <dgm:prSet presAssocID="{89904372-7EFA-40E6-B2C4-D86CC6176BAA}" presName="sibTrans" presStyleLbl="sibTrans2D1" presStyleIdx="0" presStyleCnt="4"/>
      <dgm:spPr/>
      <dgm:t>
        <a:bodyPr/>
        <a:lstStyle/>
        <a:p>
          <a:endParaRPr lang="es-MX"/>
        </a:p>
      </dgm:t>
    </dgm:pt>
    <dgm:pt modelId="{27CEF42F-F9A2-4486-8BA7-6B7704981D72}" type="pres">
      <dgm:prSet presAssocID="{89904372-7EFA-40E6-B2C4-D86CC6176BAA}" presName="connectorText" presStyleLbl="sibTrans2D1" presStyleIdx="0" presStyleCnt="4"/>
      <dgm:spPr/>
      <dgm:t>
        <a:bodyPr/>
        <a:lstStyle/>
        <a:p>
          <a:endParaRPr lang="es-MX"/>
        </a:p>
      </dgm:t>
    </dgm:pt>
    <dgm:pt modelId="{32AF28A6-EE54-444E-9DAE-2B1A4731D3DD}" type="pres">
      <dgm:prSet presAssocID="{4DB68F0C-E203-41A3-B174-8EC3003E8AAA}" presName="node" presStyleLbl="node1" presStyleIdx="1" presStyleCnt="5" custScaleY="155984" custLinFactNeighborX="-956" custLinFactNeighborY="-22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565341D-FDFD-4BCA-AD8F-44B0AB4F9A43}" type="pres">
      <dgm:prSet presAssocID="{C1B6BCF5-22ED-42F4-8DB1-5F514E862D30}" presName="sibTrans" presStyleLbl="sibTrans2D1" presStyleIdx="1" presStyleCnt="4"/>
      <dgm:spPr/>
      <dgm:t>
        <a:bodyPr/>
        <a:lstStyle/>
        <a:p>
          <a:endParaRPr lang="es-MX"/>
        </a:p>
      </dgm:t>
    </dgm:pt>
    <dgm:pt modelId="{66FD7060-FD30-4702-A010-8B5950E0E15A}" type="pres">
      <dgm:prSet presAssocID="{C1B6BCF5-22ED-42F4-8DB1-5F514E862D30}" presName="connectorText" presStyleLbl="sibTrans2D1" presStyleIdx="1" presStyleCnt="4"/>
      <dgm:spPr/>
      <dgm:t>
        <a:bodyPr/>
        <a:lstStyle/>
        <a:p>
          <a:endParaRPr lang="es-MX"/>
        </a:p>
      </dgm:t>
    </dgm:pt>
    <dgm:pt modelId="{6175EA50-3175-4D9B-9C61-E03852D6C9CF}" type="pres">
      <dgm:prSet presAssocID="{F80A30E8-1672-4033-834D-C1AEE9A54128}" presName="node" presStyleLbl="node1" presStyleIdx="2" presStyleCnt="5" custScaleY="16725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A60E225-1D26-4198-BEA8-7ACA3507A857}" type="pres">
      <dgm:prSet presAssocID="{1C169E61-B208-42CD-A2D4-BB30BBC28FCF}" presName="sibTrans" presStyleLbl="sibTrans2D1" presStyleIdx="2" presStyleCnt="4"/>
      <dgm:spPr/>
      <dgm:t>
        <a:bodyPr/>
        <a:lstStyle/>
        <a:p>
          <a:endParaRPr lang="es-MX"/>
        </a:p>
      </dgm:t>
    </dgm:pt>
    <dgm:pt modelId="{943DAEE6-9BAC-48CF-BE66-8D9F0D1CD6A4}" type="pres">
      <dgm:prSet presAssocID="{1C169E61-B208-42CD-A2D4-BB30BBC28FCF}" presName="connectorText" presStyleLbl="sibTrans2D1" presStyleIdx="2" presStyleCnt="4"/>
      <dgm:spPr/>
      <dgm:t>
        <a:bodyPr/>
        <a:lstStyle/>
        <a:p>
          <a:endParaRPr lang="es-MX"/>
        </a:p>
      </dgm:t>
    </dgm:pt>
    <dgm:pt modelId="{9CE2B629-A19F-4C61-98CA-C6F15DE189A8}" type="pres">
      <dgm:prSet presAssocID="{AC964099-3D13-40C0-8323-7DA129975C41}" presName="node" presStyleLbl="node1" presStyleIdx="3" presStyleCnt="5" custScaleY="16678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2E5FD7C-701E-4F88-9A4D-BBC690EBA68B}" type="pres">
      <dgm:prSet presAssocID="{9506D016-D6D8-481B-8419-851FA4307D41}" presName="sibTrans" presStyleLbl="sibTrans2D1" presStyleIdx="3" presStyleCnt="4"/>
      <dgm:spPr/>
      <dgm:t>
        <a:bodyPr/>
        <a:lstStyle/>
        <a:p>
          <a:endParaRPr lang="es-MX"/>
        </a:p>
      </dgm:t>
    </dgm:pt>
    <dgm:pt modelId="{F418424D-698C-49B0-B648-40706F6505EE}" type="pres">
      <dgm:prSet presAssocID="{9506D016-D6D8-481B-8419-851FA4307D41}" presName="connectorText" presStyleLbl="sibTrans2D1" presStyleIdx="3" presStyleCnt="4"/>
      <dgm:spPr/>
      <dgm:t>
        <a:bodyPr/>
        <a:lstStyle/>
        <a:p>
          <a:endParaRPr lang="es-MX"/>
        </a:p>
      </dgm:t>
    </dgm:pt>
    <dgm:pt modelId="{A3DEF93A-CC2A-4A0A-9428-665B461212BF}" type="pres">
      <dgm:prSet presAssocID="{F5C99FA8-E3E0-4134-9083-B9ED496ACB8B}" presName="node" presStyleLbl="node1" presStyleIdx="4" presStyleCnt="5" custScaleY="15565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790F8E40-980F-4489-9214-8D141251174C}" type="presOf" srcId="{9506D016-D6D8-481B-8419-851FA4307D41}" destId="{F418424D-698C-49B0-B648-40706F6505EE}" srcOrd="1" destOrd="0" presId="urn:microsoft.com/office/officeart/2005/8/layout/process5"/>
    <dgm:cxn modelId="{CE4F3B93-3528-4762-96DF-4F42BEBFC0EA}" type="presOf" srcId="{1C169E61-B208-42CD-A2D4-BB30BBC28FCF}" destId="{0A60E225-1D26-4198-BEA8-7ACA3507A857}" srcOrd="0" destOrd="0" presId="urn:microsoft.com/office/officeart/2005/8/layout/process5"/>
    <dgm:cxn modelId="{1B85A9F6-192A-4459-98D6-21EC59978F94}" type="presOf" srcId="{0C68A119-2BA1-476C-8EC0-89020A61BEBA}" destId="{33802D08-4EA7-48FD-A47D-392C4CD2606B}" srcOrd="0" destOrd="0" presId="urn:microsoft.com/office/officeart/2005/8/layout/process5"/>
    <dgm:cxn modelId="{5F0463D8-FF32-4BA1-9313-029D9AF93E6C}" type="presOf" srcId="{F5C99FA8-E3E0-4134-9083-B9ED496ACB8B}" destId="{A3DEF93A-CC2A-4A0A-9428-665B461212BF}" srcOrd="0" destOrd="0" presId="urn:microsoft.com/office/officeart/2005/8/layout/process5"/>
    <dgm:cxn modelId="{2F3AD89A-55C7-4016-9DB8-36F8A14B6DD9}" type="presOf" srcId="{1C169E61-B208-42CD-A2D4-BB30BBC28FCF}" destId="{943DAEE6-9BAC-48CF-BE66-8D9F0D1CD6A4}" srcOrd="1" destOrd="0" presId="urn:microsoft.com/office/officeart/2005/8/layout/process5"/>
    <dgm:cxn modelId="{0A8C1972-9759-47CC-BFB5-C73397C966F1}" type="presOf" srcId="{F89E15B7-FF71-4AD4-A90A-D987FB3880FD}" destId="{712EEF35-EC9E-4F51-B7E2-BE37A4A33398}" srcOrd="0" destOrd="0" presId="urn:microsoft.com/office/officeart/2005/8/layout/process5"/>
    <dgm:cxn modelId="{60751988-20BC-4E29-9E19-059FCBD2FB4B}" srcId="{0C68A119-2BA1-476C-8EC0-89020A61BEBA}" destId="{F89E15B7-FF71-4AD4-A90A-D987FB3880FD}" srcOrd="0" destOrd="0" parTransId="{D2EF0D28-7566-4FC8-97BF-6839580DCDC3}" sibTransId="{89904372-7EFA-40E6-B2C4-D86CC6176BAA}"/>
    <dgm:cxn modelId="{980B002E-D25B-4EA8-B0A3-6EAB4C8ADC9D}" type="presOf" srcId="{89904372-7EFA-40E6-B2C4-D86CC6176BAA}" destId="{27CEF42F-F9A2-4486-8BA7-6B7704981D72}" srcOrd="1" destOrd="0" presId="urn:microsoft.com/office/officeart/2005/8/layout/process5"/>
    <dgm:cxn modelId="{6DD2118C-34C4-43BF-86F8-3C85CEE6B5B5}" srcId="{0C68A119-2BA1-476C-8EC0-89020A61BEBA}" destId="{F5C99FA8-E3E0-4134-9083-B9ED496ACB8B}" srcOrd="4" destOrd="0" parTransId="{5CDD0D7D-4668-4D28-A9AB-CA90838A3589}" sibTransId="{928AE628-56A0-40B8-8749-D9B3443A36B0}"/>
    <dgm:cxn modelId="{9433D532-6609-4CEE-8954-77153284D5DB}" srcId="{0C68A119-2BA1-476C-8EC0-89020A61BEBA}" destId="{F80A30E8-1672-4033-834D-C1AEE9A54128}" srcOrd="2" destOrd="0" parTransId="{9A512348-C1F3-4D86-8633-1F7DB675E5F5}" sibTransId="{1C169E61-B208-42CD-A2D4-BB30BBC28FCF}"/>
    <dgm:cxn modelId="{EB5E3097-E63F-4B50-B1F3-977288CDB12B}" srcId="{0C68A119-2BA1-476C-8EC0-89020A61BEBA}" destId="{4DB68F0C-E203-41A3-B174-8EC3003E8AAA}" srcOrd="1" destOrd="0" parTransId="{2F76D5F6-E9A5-4C98-82D4-68CF5804B366}" sibTransId="{C1B6BCF5-22ED-42F4-8DB1-5F514E862D30}"/>
    <dgm:cxn modelId="{60C5A3C0-51C1-4852-8D60-AD20E73BF162}" type="presOf" srcId="{AC964099-3D13-40C0-8323-7DA129975C41}" destId="{9CE2B629-A19F-4C61-98CA-C6F15DE189A8}" srcOrd="0" destOrd="0" presId="urn:microsoft.com/office/officeart/2005/8/layout/process5"/>
    <dgm:cxn modelId="{ACE18DFD-203C-49A2-8547-8DC97AE879E5}" srcId="{0C68A119-2BA1-476C-8EC0-89020A61BEBA}" destId="{AC964099-3D13-40C0-8323-7DA129975C41}" srcOrd="3" destOrd="0" parTransId="{2533E361-C658-441E-8A57-BE98171B3700}" sibTransId="{9506D016-D6D8-481B-8419-851FA4307D41}"/>
    <dgm:cxn modelId="{FEF74437-7881-4548-A618-FDF4F1A0B607}" type="presOf" srcId="{89904372-7EFA-40E6-B2C4-D86CC6176BAA}" destId="{408084E7-D03A-4058-9601-300B48FA027C}" srcOrd="0" destOrd="0" presId="urn:microsoft.com/office/officeart/2005/8/layout/process5"/>
    <dgm:cxn modelId="{674EC2EB-F350-4A4F-B892-24ECFAD9BCCB}" type="presOf" srcId="{C1B6BCF5-22ED-42F4-8DB1-5F514E862D30}" destId="{E565341D-FDFD-4BCA-AD8F-44B0AB4F9A43}" srcOrd="0" destOrd="0" presId="urn:microsoft.com/office/officeart/2005/8/layout/process5"/>
    <dgm:cxn modelId="{50255C41-5A16-4A23-ABE1-98A2C6B83868}" type="presOf" srcId="{9506D016-D6D8-481B-8419-851FA4307D41}" destId="{22E5FD7C-701E-4F88-9A4D-BBC690EBA68B}" srcOrd="0" destOrd="0" presId="urn:microsoft.com/office/officeart/2005/8/layout/process5"/>
    <dgm:cxn modelId="{58F663CF-C071-4142-9761-600DA953EE62}" type="presOf" srcId="{F80A30E8-1672-4033-834D-C1AEE9A54128}" destId="{6175EA50-3175-4D9B-9C61-E03852D6C9CF}" srcOrd="0" destOrd="0" presId="urn:microsoft.com/office/officeart/2005/8/layout/process5"/>
    <dgm:cxn modelId="{8976106B-964C-4596-BF91-F92C6EA525C4}" type="presOf" srcId="{C1B6BCF5-22ED-42F4-8DB1-5F514E862D30}" destId="{66FD7060-FD30-4702-A010-8B5950E0E15A}" srcOrd="1" destOrd="0" presId="urn:microsoft.com/office/officeart/2005/8/layout/process5"/>
    <dgm:cxn modelId="{5ADF1D70-7309-4ED3-868A-9835A82A7F79}" type="presOf" srcId="{4DB68F0C-E203-41A3-B174-8EC3003E8AAA}" destId="{32AF28A6-EE54-444E-9DAE-2B1A4731D3DD}" srcOrd="0" destOrd="0" presId="urn:microsoft.com/office/officeart/2005/8/layout/process5"/>
    <dgm:cxn modelId="{638CC493-83DB-40AB-A710-1E8C1201C32C}" type="presParOf" srcId="{33802D08-4EA7-48FD-A47D-392C4CD2606B}" destId="{712EEF35-EC9E-4F51-B7E2-BE37A4A33398}" srcOrd="0" destOrd="0" presId="urn:microsoft.com/office/officeart/2005/8/layout/process5"/>
    <dgm:cxn modelId="{E2453AEC-8754-4937-827F-7D5A4B758795}" type="presParOf" srcId="{33802D08-4EA7-48FD-A47D-392C4CD2606B}" destId="{408084E7-D03A-4058-9601-300B48FA027C}" srcOrd="1" destOrd="0" presId="urn:microsoft.com/office/officeart/2005/8/layout/process5"/>
    <dgm:cxn modelId="{83E90A4D-D4C4-4EC2-BE92-A4820ED256F2}" type="presParOf" srcId="{408084E7-D03A-4058-9601-300B48FA027C}" destId="{27CEF42F-F9A2-4486-8BA7-6B7704981D72}" srcOrd="0" destOrd="0" presId="urn:microsoft.com/office/officeart/2005/8/layout/process5"/>
    <dgm:cxn modelId="{4D756544-1B6D-4F3B-AE88-0137F463001D}" type="presParOf" srcId="{33802D08-4EA7-48FD-A47D-392C4CD2606B}" destId="{32AF28A6-EE54-444E-9DAE-2B1A4731D3DD}" srcOrd="2" destOrd="0" presId="urn:microsoft.com/office/officeart/2005/8/layout/process5"/>
    <dgm:cxn modelId="{520F61F6-2762-4090-9DEB-67818D67E3A6}" type="presParOf" srcId="{33802D08-4EA7-48FD-A47D-392C4CD2606B}" destId="{E565341D-FDFD-4BCA-AD8F-44B0AB4F9A43}" srcOrd="3" destOrd="0" presId="urn:microsoft.com/office/officeart/2005/8/layout/process5"/>
    <dgm:cxn modelId="{2D97E613-D501-41D1-A737-13C27DDFF0EA}" type="presParOf" srcId="{E565341D-FDFD-4BCA-AD8F-44B0AB4F9A43}" destId="{66FD7060-FD30-4702-A010-8B5950E0E15A}" srcOrd="0" destOrd="0" presId="urn:microsoft.com/office/officeart/2005/8/layout/process5"/>
    <dgm:cxn modelId="{91365662-AFD2-4BFF-95D3-ABEEA3A2AA6F}" type="presParOf" srcId="{33802D08-4EA7-48FD-A47D-392C4CD2606B}" destId="{6175EA50-3175-4D9B-9C61-E03852D6C9CF}" srcOrd="4" destOrd="0" presId="urn:microsoft.com/office/officeart/2005/8/layout/process5"/>
    <dgm:cxn modelId="{38D114B5-0AD4-4FD4-A5B5-9DFD3FBA5D29}" type="presParOf" srcId="{33802D08-4EA7-48FD-A47D-392C4CD2606B}" destId="{0A60E225-1D26-4198-BEA8-7ACA3507A857}" srcOrd="5" destOrd="0" presId="urn:microsoft.com/office/officeart/2005/8/layout/process5"/>
    <dgm:cxn modelId="{CC0301BF-74BA-42FE-B5A4-D38380794BEC}" type="presParOf" srcId="{0A60E225-1D26-4198-BEA8-7ACA3507A857}" destId="{943DAEE6-9BAC-48CF-BE66-8D9F0D1CD6A4}" srcOrd="0" destOrd="0" presId="urn:microsoft.com/office/officeart/2005/8/layout/process5"/>
    <dgm:cxn modelId="{B02A40E7-0E0E-4F30-8392-735C5D4959BF}" type="presParOf" srcId="{33802D08-4EA7-48FD-A47D-392C4CD2606B}" destId="{9CE2B629-A19F-4C61-98CA-C6F15DE189A8}" srcOrd="6" destOrd="0" presId="urn:microsoft.com/office/officeart/2005/8/layout/process5"/>
    <dgm:cxn modelId="{6D3199B1-A295-4983-ADFB-724EB6BC5555}" type="presParOf" srcId="{33802D08-4EA7-48FD-A47D-392C4CD2606B}" destId="{22E5FD7C-701E-4F88-9A4D-BBC690EBA68B}" srcOrd="7" destOrd="0" presId="urn:microsoft.com/office/officeart/2005/8/layout/process5"/>
    <dgm:cxn modelId="{F4E5638B-294E-4DE8-ADCD-3FF6147D9F63}" type="presParOf" srcId="{22E5FD7C-701E-4F88-9A4D-BBC690EBA68B}" destId="{F418424D-698C-49B0-B648-40706F6505EE}" srcOrd="0" destOrd="0" presId="urn:microsoft.com/office/officeart/2005/8/layout/process5"/>
    <dgm:cxn modelId="{7688C908-853A-4450-9454-7C9CFA3919EB}" type="presParOf" srcId="{33802D08-4EA7-48FD-A47D-392C4CD2606B}" destId="{A3DEF93A-CC2A-4A0A-9428-665B461212BF}" srcOrd="8" destOrd="0" presId="urn:microsoft.com/office/officeart/2005/8/layout/process5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C151FA-6C13-4A36-8D04-61A515227DA1}" type="doc">
      <dgm:prSet loTypeId="urn:microsoft.com/office/officeart/2005/8/layout/radial4" loCatId="relationship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B7DE5D31-304C-4F46-A6E2-38639AA3D4DA}">
      <dgm:prSet phldrT="[Texto]" custT="1"/>
      <dgm:spPr/>
      <dgm:t>
        <a:bodyPr/>
        <a:lstStyle/>
        <a:p>
          <a:pPr algn="ctr"/>
          <a:r>
            <a:rPr lang="es-MX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APARICIÓN MÁQUINAS INFORMÁTICAS</a:t>
          </a:r>
          <a:endParaRPr lang="es-MX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5DE958C-12A1-44B3-A1A5-3DAE10A2A307}" type="parTrans" cxnId="{AF8697BA-A437-4C3F-A090-859B7231EA7F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6A4810-D6AC-49A9-AFFE-44177ACF0C52}" type="sibTrans" cxnId="{AF8697BA-A437-4C3F-A090-859B7231EA7F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C979973-9FA8-48B0-A116-B808BC59EEC8}">
      <dgm:prSet phldrT="[Texto]"/>
      <dgm:spPr/>
      <dgm:t>
        <a:bodyPr/>
        <a:lstStyle/>
        <a:p>
          <a:pPr algn="ctr"/>
          <a:r>
            <a:rPr lang="es-MX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Hacia la automatización del campo de batalla</a:t>
          </a:r>
          <a:endParaRPr lang="es-MX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0AE7E0-D18B-46C3-8C6E-9EE1A37D8E78}" type="parTrans" cxnId="{77C44661-4BD0-43F6-823C-E8A7F34B8BF5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1E1FEE-1799-45E4-B3AC-DBB87A371B72}" type="sibTrans" cxnId="{77C44661-4BD0-43F6-823C-E8A7F34B8BF5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6671DA-EAF6-4D06-A6CB-0B8ECD051249}">
      <dgm:prSet phldrT="[Texto]"/>
      <dgm:spPr/>
      <dgm:t>
        <a:bodyPr/>
        <a:lstStyle/>
        <a:p>
          <a:pPr algn="ctr"/>
          <a:r>
            <a:rPr lang="es-MX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Teoría Matemática </a:t>
          </a:r>
        </a:p>
        <a:p>
          <a:pPr algn="ctr"/>
          <a:r>
            <a:rPr lang="es-MX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 la Comunicación</a:t>
          </a:r>
          <a:endParaRPr lang="es-MX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3B54C1F-3DF0-41ED-A60E-75C10623E001}" type="parTrans" cxnId="{D2E906C5-4CAF-4DEE-89CC-5B08D736A488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A832AA-DC83-41F0-BCC4-512C825531F5}" type="sibTrans" cxnId="{D2E906C5-4CAF-4DEE-89CC-5B08D736A488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76092F-56A6-4DC6-831E-AA37650E6801}">
      <dgm:prSet phldrT="[Texto]"/>
      <dgm:spPr/>
      <dgm:t>
        <a:bodyPr/>
        <a:lstStyle/>
        <a:p>
          <a:pPr algn="ctr"/>
          <a:r>
            <a:rPr lang="es-MX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Think</a:t>
          </a:r>
          <a:r>
            <a:rPr lang="es-MX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s-MX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Tanks</a:t>
          </a:r>
          <a:endParaRPr lang="es-MX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9595571-5DE3-4761-B5A1-FFC12EE92006}" type="parTrans" cxnId="{4457D26C-DB20-4D44-A5B9-385854240F9F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C0F20E0-6A4E-45CC-AD18-1A01250A08CA}" type="sibTrans" cxnId="{4457D26C-DB20-4D44-A5B9-385854240F9F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0968005-8383-4A0F-84A0-641D47F0F190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s-MX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Tecnologías </a:t>
          </a:r>
        </a:p>
        <a:p>
          <a:pPr algn="ctr">
            <a:lnSpc>
              <a:spcPct val="100000"/>
            </a:lnSpc>
          </a:pPr>
          <a:r>
            <a:rPr lang="es-MX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 la </a:t>
          </a:r>
        </a:p>
        <a:p>
          <a:pPr algn="ctr">
            <a:lnSpc>
              <a:spcPct val="100000"/>
            </a:lnSpc>
          </a:pPr>
          <a:r>
            <a:rPr lang="es-MX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Memoria</a:t>
          </a:r>
          <a:endParaRPr lang="es-MX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9264C8-6C91-4EBB-8D29-5B6D42D6E62E}" type="parTrans" cxnId="{C48BA43C-C4A6-4780-8F7B-19916EF991F4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14D0C2E-E792-4D67-B766-7C86A077ADF6}" type="sibTrans" cxnId="{C48BA43C-C4A6-4780-8F7B-19916EF991F4}">
      <dgm:prSet/>
      <dgm:spPr/>
      <dgm:t>
        <a:bodyPr/>
        <a:lstStyle/>
        <a:p>
          <a:pPr algn="ctr"/>
          <a:endParaRPr lang="es-MX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1307F55-1489-4B88-98BA-E12575161ECB}" type="pres">
      <dgm:prSet presAssocID="{2FC151FA-6C13-4A36-8D04-61A515227DA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4F7CF63F-6D52-424D-A60E-C3F614E6F42F}" type="pres">
      <dgm:prSet presAssocID="{B7DE5D31-304C-4F46-A6E2-38639AA3D4DA}" presName="centerShape" presStyleLbl="node0" presStyleIdx="0" presStyleCnt="1" custScaleX="112130"/>
      <dgm:spPr/>
      <dgm:t>
        <a:bodyPr/>
        <a:lstStyle/>
        <a:p>
          <a:endParaRPr lang="es-MX"/>
        </a:p>
      </dgm:t>
    </dgm:pt>
    <dgm:pt modelId="{A5B46DE7-6A53-493E-88B5-FBFA50663BDD}" type="pres">
      <dgm:prSet presAssocID="{6C0AE7E0-D18B-46C3-8C6E-9EE1A37D8E78}" presName="parTrans" presStyleLbl="bgSibTrans2D1" presStyleIdx="0" presStyleCnt="4"/>
      <dgm:spPr/>
      <dgm:t>
        <a:bodyPr/>
        <a:lstStyle/>
        <a:p>
          <a:endParaRPr lang="es-MX"/>
        </a:p>
      </dgm:t>
    </dgm:pt>
    <dgm:pt modelId="{075D6955-6F8E-41BD-B229-89A6BE23839B}" type="pres">
      <dgm:prSet presAssocID="{EC979973-9FA8-48B0-A116-B808BC59EEC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19A5093-1407-4A15-B629-CDD1C373B65D}" type="pres">
      <dgm:prSet presAssocID="{39595571-5DE3-4761-B5A1-FFC12EE92006}" presName="parTrans" presStyleLbl="bgSibTrans2D1" presStyleIdx="1" presStyleCnt="4"/>
      <dgm:spPr/>
      <dgm:t>
        <a:bodyPr/>
        <a:lstStyle/>
        <a:p>
          <a:endParaRPr lang="es-MX"/>
        </a:p>
      </dgm:t>
    </dgm:pt>
    <dgm:pt modelId="{EDCC649B-1DD5-4214-84DE-80B6F4D9B2AF}" type="pres">
      <dgm:prSet presAssocID="{4A76092F-56A6-4DC6-831E-AA37650E680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F29755E-36BB-4A1D-BF06-FED4F5704DDB}" type="pres">
      <dgm:prSet presAssocID="{23B54C1F-3DF0-41ED-A60E-75C10623E001}" presName="parTrans" presStyleLbl="bgSibTrans2D1" presStyleIdx="2" presStyleCnt="4"/>
      <dgm:spPr/>
      <dgm:t>
        <a:bodyPr/>
        <a:lstStyle/>
        <a:p>
          <a:endParaRPr lang="es-MX"/>
        </a:p>
      </dgm:t>
    </dgm:pt>
    <dgm:pt modelId="{38DFDD85-C7F9-4EB1-B2A7-8AB71E16986D}" type="pres">
      <dgm:prSet presAssocID="{FA6671DA-EAF6-4D06-A6CB-0B8ECD05124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DB02455-E8B2-46B9-AE8A-0FD4AE9293F0}" type="pres">
      <dgm:prSet presAssocID="{1E9264C8-6C91-4EBB-8D29-5B6D42D6E62E}" presName="parTrans" presStyleLbl="bgSibTrans2D1" presStyleIdx="3" presStyleCnt="4"/>
      <dgm:spPr/>
      <dgm:t>
        <a:bodyPr/>
        <a:lstStyle/>
        <a:p>
          <a:endParaRPr lang="es-MX"/>
        </a:p>
      </dgm:t>
    </dgm:pt>
    <dgm:pt modelId="{36B97F51-D30F-40F9-B94F-CB75514CC79C}" type="pres">
      <dgm:prSet presAssocID="{D0968005-8383-4A0F-84A0-641D47F0F19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44FDDB0E-5657-49FD-B696-19194B0B5729}" type="presOf" srcId="{EC979973-9FA8-48B0-A116-B808BC59EEC8}" destId="{075D6955-6F8E-41BD-B229-89A6BE23839B}" srcOrd="0" destOrd="0" presId="urn:microsoft.com/office/officeart/2005/8/layout/radial4"/>
    <dgm:cxn modelId="{D2E906C5-4CAF-4DEE-89CC-5B08D736A488}" srcId="{B7DE5D31-304C-4F46-A6E2-38639AA3D4DA}" destId="{FA6671DA-EAF6-4D06-A6CB-0B8ECD051249}" srcOrd="2" destOrd="0" parTransId="{23B54C1F-3DF0-41ED-A60E-75C10623E001}" sibTransId="{3EA832AA-DC83-41F0-BCC4-512C825531F5}"/>
    <dgm:cxn modelId="{94953955-589A-4FA4-A8E6-A9E9E7FF316E}" type="presOf" srcId="{B7DE5D31-304C-4F46-A6E2-38639AA3D4DA}" destId="{4F7CF63F-6D52-424D-A60E-C3F614E6F42F}" srcOrd="0" destOrd="0" presId="urn:microsoft.com/office/officeart/2005/8/layout/radial4"/>
    <dgm:cxn modelId="{15D70D56-F91D-4FF7-8681-C913F671699F}" type="presOf" srcId="{4A76092F-56A6-4DC6-831E-AA37650E6801}" destId="{EDCC649B-1DD5-4214-84DE-80B6F4D9B2AF}" srcOrd="0" destOrd="0" presId="urn:microsoft.com/office/officeart/2005/8/layout/radial4"/>
    <dgm:cxn modelId="{1759FBDF-F5D2-473F-AEA7-4936AA7D260C}" type="presOf" srcId="{23B54C1F-3DF0-41ED-A60E-75C10623E001}" destId="{9F29755E-36BB-4A1D-BF06-FED4F5704DDB}" srcOrd="0" destOrd="0" presId="urn:microsoft.com/office/officeart/2005/8/layout/radial4"/>
    <dgm:cxn modelId="{F9D18C43-A98A-4A90-ACDC-6FDF185EBC3C}" type="presOf" srcId="{2FC151FA-6C13-4A36-8D04-61A515227DA1}" destId="{E1307F55-1489-4B88-98BA-E12575161ECB}" srcOrd="0" destOrd="0" presId="urn:microsoft.com/office/officeart/2005/8/layout/radial4"/>
    <dgm:cxn modelId="{C48BA43C-C4A6-4780-8F7B-19916EF991F4}" srcId="{B7DE5D31-304C-4F46-A6E2-38639AA3D4DA}" destId="{D0968005-8383-4A0F-84A0-641D47F0F190}" srcOrd="3" destOrd="0" parTransId="{1E9264C8-6C91-4EBB-8D29-5B6D42D6E62E}" sibTransId="{B14D0C2E-E792-4D67-B766-7C86A077ADF6}"/>
    <dgm:cxn modelId="{AF8697BA-A437-4C3F-A090-859B7231EA7F}" srcId="{2FC151FA-6C13-4A36-8D04-61A515227DA1}" destId="{B7DE5D31-304C-4F46-A6E2-38639AA3D4DA}" srcOrd="0" destOrd="0" parTransId="{75DE958C-12A1-44B3-A1A5-3DAE10A2A307}" sibTransId="{2A6A4810-D6AC-49A9-AFFE-44177ACF0C52}"/>
    <dgm:cxn modelId="{48F6CF42-394D-4D49-8552-A6A6499D156B}" type="presOf" srcId="{FA6671DA-EAF6-4D06-A6CB-0B8ECD051249}" destId="{38DFDD85-C7F9-4EB1-B2A7-8AB71E16986D}" srcOrd="0" destOrd="0" presId="urn:microsoft.com/office/officeart/2005/8/layout/radial4"/>
    <dgm:cxn modelId="{A08FE7CA-9B08-44EE-9FB3-26516E2F03A4}" type="presOf" srcId="{6C0AE7E0-D18B-46C3-8C6E-9EE1A37D8E78}" destId="{A5B46DE7-6A53-493E-88B5-FBFA50663BDD}" srcOrd="0" destOrd="0" presId="urn:microsoft.com/office/officeart/2005/8/layout/radial4"/>
    <dgm:cxn modelId="{5A821030-6337-4EF6-B73F-21F7BEA6B186}" type="presOf" srcId="{1E9264C8-6C91-4EBB-8D29-5B6D42D6E62E}" destId="{9DB02455-E8B2-46B9-AE8A-0FD4AE9293F0}" srcOrd="0" destOrd="0" presId="urn:microsoft.com/office/officeart/2005/8/layout/radial4"/>
    <dgm:cxn modelId="{77C44661-4BD0-43F6-823C-E8A7F34B8BF5}" srcId="{B7DE5D31-304C-4F46-A6E2-38639AA3D4DA}" destId="{EC979973-9FA8-48B0-A116-B808BC59EEC8}" srcOrd="0" destOrd="0" parTransId="{6C0AE7E0-D18B-46C3-8C6E-9EE1A37D8E78}" sibTransId="{5E1E1FEE-1799-45E4-B3AC-DBB87A371B72}"/>
    <dgm:cxn modelId="{75556756-674A-4129-89E5-2E938B1B25A7}" type="presOf" srcId="{39595571-5DE3-4761-B5A1-FFC12EE92006}" destId="{819A5093-1407-4A15-B629-CDD1C373B65D}" srcOrd="0" destOrd="0" presId="urn:microsoft.com/office/officeart/2005/8/layout/radial4"/>
    <dgm:cxn modelId="{D7E6D978-FCDC-485D-A9A8-F73274FCA90B}" type="presOf" srcId="{D0968005-8383-4A0F-84A0-641D47F0F190}" destId="{36B97F51-D30F-40F9-B94F-CB75514CC79C}" srcOrd="0" destOrd="0" presId="urn:microsoft.com/office/officeart/2005/8/layout/radial4"/>
    <dgm:cxn modelId="{4457D26C-DB20-4D44-A5B9-385854240F9F}" srcId="{B7DE5D31-304C-4F46-A6E2-38639AA3D4DA}" destId="{4A76092F-56A6-4DC6-831E-AA37650E6801}" srcOrd="1" destOrd="0" parTransId="{39595571-5DE3-4761-B5A1-FFC12EE92006}" sibTransId="{9C0F20E0-6A4E-45CC-AD18-1A01250A08CA}"/>
    <dgm:cxn modelId="{9F9CE93D-A6FF-45D3-9DEC-B490F7C1AF56}" type="presParOf" srcId="{E1307F55-1489-4B88-98BA-E12575161ECB}" destId="{4F7CF63F-6D52-424D-A60E-C3F614E6F42F}" srcOrd="0" destOrd="0" presId="urn:microsoft.com/office/officeart/2005/8/layout/radial4"/>
    <dgm:cxn modelId="{C2AC5F93-2ECF-4451-AC95-F4FE0C9BAD15}" type="presParOf" srcId="{E1307F55-1489-4B88-98BA-E12575161ECB}" destId="{A5B46DE7-6A53-493E-88B5-FBFA50663BDD}" srcOrd="1" destOrd="0" presId="urn:microsoft.com/office/officeart/2005/8/layout/radial4"/>
    <dgm:cxn modelId="{7D2DE7D4-9C24-427E-95AD-4E7D93E1B61D}" type="presParOf" srcId="{E1307F55-1489-4B88-98BA-E12575161ECB}" destId="{075D6955-6F8E-41BD-B229-89A6BE23839B}" srcOrd="2" destOrd="0" presId="urn:microsoft.com/office/officeart/2005/8/layout/radial4"/>
    <dgm:cxn modelId="{F15DA0C1-55C1-4D02-8045-03C7352780C4}" type="presParOf" srcId="{E1307F55-1489-4B88-98BA-E12575161ECB}" destId="{819A5093-1407-4A15-B629-CDD1C373B65D}" srcOrd="3" destOrd="0" presId="urn:microsoft.com/office/officeart/2005/8/layout/radial4"/>
    <dgm:cxn modelId="{3672AEC2-523A-491A-98FC-B29286FAD94D}" type="presParOf" srcId="{E1307F55-1489-4B88-98BA-E12575161ECB}" destId="{EDCC649B-1DD5-4214-84DE-80B6F4D9B2AF}" srcOrd="4" destOrd="0" presId="urn:microsoft.com/office/officeart/2005/8/layout/radial4"/>
    <dgm:cxn modelId="{7DEE537F-48CE-4C4B-8C65-CD58BCE6C24C}" type="presParOf" srcId="{E1307F55-1489-4B88-98BA-E12575161ECB}" destId="{9F29755E-36BB-4A1D-BF06-FED4F5704DDB}" srcOrd="5" destOrd="0" presId="urn:microsoft.com/office/officeart/2005/8/layout/radial4"/>
    <dgm:cxn modelId="{9430BEEC-0D82-4014-ADA9-92B3A7BBA1F1}" type="presParOf" srcId="{E1307F55-1489-4B88-98BA-E12575161ECB}" destId="{38DFDD85-C7F9-4EB1-B2A7-8AB71E16986D}" srcOrd="6" destOrd="0" presId="urn:microsoft.com/office/officeart/2005/8/layout/radial4"/>
    <dgm:cxn modelId="{69E2AE58-E3D7-4859-B7A8-2AAD3A4CA6DB}" type="presParOf" srcId="{E1307F55-1489-4B88-98BA-E12575161ECB}" destId="{9DB02455-E8B2-46B9-AE8A-0FD4AE9293F0}" srcOrd="7" destOrd="0" presId="urn:microsoft.com/office/officeart/2005/8/layout/radial4"/>
    <dgm:cxn modelId="{281630DF-81D0-4E8C-949A-F1A5BE04968B}" type="presParOf" srcId="{E1307F55-1489-4B88-98BA-E12575161ECB}" destId="{36B97F51-D30F-40F9-B94F-CB75514CC79C}" srcOrd="8" destOrd="0" presId="urn:microsoft.com/office/officeart/2005/8/layout/radial4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D86356-CE5D-4089-8947-5482FAE1D2F7}" type="doc">
      <dgm:prSet loTypeId="urn:microsoft.com/office/officeart/2005/8/layout/process3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63717A98-EB05-431A-95D0-6DA17FADA8EA}">
      <dgm:prSet phldrT="[Texto]" custT="1"/>
      <dgm:spPr/>
      <dgm:t>
        <a:bodyPr/>
        <a:lstStyle/>
        <a:p>
          <a:r>
            <a:rPr lang="es-MX" sz="2000" dirty="0" smtClean="0"/>
            <a:t>1970</a:t>
          </a:r>
          <a:endParaRPr lang="es-MX" sz="2000" dirty="0"/>
        </a:p>
      </dgm:t>
    </dgm:pt>
    <dgm:pt modelId="{E2EC48E4-2D57-4539-BE90-820C01863CFE}" type="parTrans" cxnId="{031481C6-1F54-4DC3-8FC4-172AE5D1A296}">
      <dgm:prSet/>
      <dgm:spPr/>
      <dgm:t>
        <a:bodyPr/>
        <a:lstStyle/>
        <a:p>
          <a:endParaRPr lang="es-MX"/>
        </a:p>
      </dgm:t>
    </dgm:pt>
    <dgm:pt modelId="{C4952A6A-DBB2-4D02-8F8E-31E60733DF56}" type="sibTrans" cxnId="{031481C6-1F54-4DC3-8FC4-172AE5D1A296}">
      <dgm:prSet/>
      <dgm:spPr/>
      <dgm:t>
        <a:bodyPr/>
        <a:lstStyle/>
        <a:p>
          <a:endParaRPr lang="es-MX"/>
        </a:p>
      </dgm:t>
    </dgm:pt>
    <dgm:pt modelId="{336FC7C5-32C7-49E3-88DA-47216EF5D48F}">
      <dgm:prSet phldrT="[Texto]" custT="1"/>
      <dgm:spPr/>
      <dgm:t>
        <a:bodyPr/>
        <a:lstStyle/>
        <a:p>
          <a:r>
            <a:rPr lang="es-MX" sz="2000" dirty="0" smtClean="0"/>
            <a:t>JAPON</a:t>
          </a:r>
          <a:endParaRPr lang="es-MX" sz="2000" dirty="0"/>
        </a:p>
      </dgm:t>
    </dgm:pt>
    <dgm:pt modelId="{501802ED-7F69-4DEF-9729-98A9FE1CEC93}" type="parTrans" cxnId="{849CC271-7F8C-43BA-8B22-35CEF6EB2388}">
      <dgm:prSet/>
      <dgm:spPr/>
      <dgm:t>
        <a:bodyPr/>
        <a:lstStyle/>
        <a:p>
          <a:endParaRPr lang="es-MX"/>
        </a:p>
      </dgm:t>
    </dgm:pt>
    <dgm:pt modelId="{C1F275C4-BF94-4B31-9004-64C592A73930}" type="sibTrans" cxnId="{849CC271-7F8C-43BA-8B22-35CEF6EB2388}">
      <dgm:prSet/>
      <dgm:spPr/>
      <dgm:t>
        <a:bodyPr/>
        <a:lstStyle/>
        <a:p>
          <a:endParaRPr lang="es-MX"/>
        </a:p>
      </dgm:t>
    </dgm:pt>
    <dgm:pt modelId="{183B23DE-5FFF-427C-979D-D3F2716EF3A8}">
      <dgm:prSet phldrT="[Texto]" custT="1"/>
      <dgm:spPr/>
      <dgm:t>
        <a:bodyPr/>
        <a:lstStyle/>
        <a:p>
          <a:r>
            <a:rPr lang="es-MX" sz="2000" dirty="0" smtClean="0"/>
            <a:t>1970</a:t>
          </a:r>
          <a:endParaRPr lang="es-MX" sz="2000" dirty="0"/>
        </a:p>
      </dgm:t>
    </dgm:pt>
    <dgm:pt modelId="{56582A5B-3C26-4EC0-AD22-BD96FF188A18}" type="parTrans" cxnId="{21267272-423A-40AE-910C-E940E1839249}">
      <dgm:prSet/>
      <dgm:spPr/>
      <dgm:t>
        <a:bodyPr/>
        <a:lstStyle/>
        <a:p>
          <a:endParaRPr lang="es-MX"/>
        </a:p>
      </dgm:t>
    </dgm:pt>
    <dgm:pt modelId="{39A6AA20-1A87-4183-AD52-5FCC62ADDF30}" type="sibTrans" cxnId="{21267272-423A-40AE-910C-E940E1839249}">
      <dgm:prSet/>
      <dgm:spPr/>
      <dgm:t>
        <a:bodyPr/>
        <a:lstStyle/>
        <a:p>
          <a:endParaRPr lang="es-MX"/>
        </a:p>
      </dgm:t>
    </dgm:pt>
    <dgm:pt modelId="{CD8F8AF4-3F7E-41A2-8723-3163FAAED1B3}">
      <dgm:prSet phldrT="[Texto]" custT="1"/>
      <dgm:spPr/>
      <dgm:t>
        <a:bodyPr/>
        <a:lstStyle/>
        <a:p>
          <a:r>
            <a:rPr lang="es-MX" sz="2000" dirty="0" smtClean="0"/>
            <a:t>ESTADOS UNIDOS</a:t>
          </a:r>
          <a:endParaRPr lang="es-MX" sz="2000" dirty="0"/>
        </a:p>
      </dgm:t>
    </dgm:pt>
    <dgm:pt modelId="{968D5381-F09B-4E3E-9783-8EC88F363BE6}" type="parTrans" cxnId="{8738CC60-8C23-4174-B156-A567DACCF711}">
      <dgm:prSet/>
      <dgm:spPr/>
      <dgm:t>
        <a:bodyPr/>
        <a:lstStyle/>
        <a:p>
          <a:endParaRPr lang="es-MX"/>
        </a:p>
      </dgm:t>
    </dgm:pt>
    <dgm:pt modelId="{86A115D5-0EA4-4296-A359-20DF0CA28B59}" type="sibTrans" cxnId="{8738CC60-8C23-4174-B156-A567DACCF711}">
      <dgm:prSet/>
      <dgm:spPr/>
      <dgm:t>
        <a:bodyPr/>
        <a:lstStyle/>
        <a:p>
          <a:endParaRPr lang="es-MX"/>
        </a:p>
      </dgm:t>
    </dgm:pt>
    <dgm:pt modelId="{FD1295F0-15EC-4376-9A50-0F7CACFF396D}">
      <dgm:prSet phldrT="[Texto]" custT="1"/>
      <dgm:spPr/>
      <dgm:t>
        <a:bodyPr/>
        <a:lstStyle/>
        <a:p>
          <a:r>
            <a:rPr lang="es-MX" sz="2000" dirty="0" smtClean="0"/>
            <a:t>1971</a:t>
          </a:r>
          <a:endParaRPr lang="es-MX" sz="2000" dirty="0"/>
        </a:p>
      </dgm:t>
    </dgm:pt>
    <dgm:pt modelId="{0987EBED-9060-42E0-AB43-4D3A0DC29023}" type="parTrans" cxnId="{7D895DBF-859D-422A-A6FA-3733DCEA878D}">
      <dgm:prSet/>
      <dgm:spPr/>
      <dgm:t>
        <a:bodyPr/>
        <a:lstStyle/>
        <a:p>
          <a:endParaRPr lang="es-MX"/>
        </a:p>
      </dgm:t>
    </dgm:pt>
    <dgm:pt modelId="{50005740-E0BE-4B88-90E0-95FE77B9A88B}" type="sibTrans" cxnId="{7D895DBF-859D-422A-A6FA-3733DCEA878D}">
      <dgm:prSet/>
      <dgm:spPr/>
      <dgm:t>
        <a:bodyPr/>
        <a:lstStyle/>
        <a:p>
          <a:endParaRPr lang="es-MX"/>
        </a:p>
      </dgm:t>
    </dgm:pt>
    <dgm:pt modelId="{0B6C3E53-F72A-4E85-B746-74C9E6FA2C11}">
      <dgm:prSet phldrT="[Texto]" custT="1"/>
      <dgm:spPr/>
      <dgm:t>
        <a:bodyPr/>
        <a:lstStyle/>
        <a:p>
          <a:pPr algn="just"/>
          <a:r>
            <a:rPr lang="es-MX" sz="2000" dirty="0" smtClean="0"/>
            <a:t>Plan por el JACUDI: sociedad de la información para 2000</a:t>
          </a:r>
          <a:endParaRPr lang="es-MX" sz="2000" dirty="0"/>
        </a:p>
      </dgm:t>
    </dgm:pt>
    <dgm:pt modelId="{4B136089-EDFD-4A9F-B2D3-8334FF87E589}" type="parTrans" cxnId="{A9935770-DC38-4341-84A2-40C1F0FE308E}">
      <dgm:prSet/>
      <dgm:spPr/>
      <dgm:t>
        <a:bodyPr/>
        <a:lstStyle/>
        <a:p>
          <a:endParaRPr lang="es-MX"/>
        </a:p>
      </dgm:t>
    </dgm:pt>
    <dgm:pt modelId="{A6687031-6624-4026-AFB1-B731DADF14F7}" type="sibTrans" cxnId="{A9935770-DC38-4341-84A2-40C1F0FE308E}">
      <dgm:prSet/>
      <dgm:spPr/>
      <dgm:t>
        <a:bodyPr/>
        <a:lstStyle/>
        <a:p>
          <a:endParaRPr lang="es-MX"/>
        </a:p>
      </dgm:t>
    </dgm:pt>
    <dgm:pt modelId="{D8E6D4BE-CDAD-41DC-B2E2-D8A4A89D5632}">
      <dgm:prSet phldrT="[Texto]" custT="1"/>
      <dgm:spPr/>
      <dgm:t>
        <a:bodyPr/>
        <a:lstStyle/>
        <a:p>
          <a:r>
            <a:rPr lang="es-MX" sz="2000" dirty="0" smtClean="0"/>
            <a:t> visión: Nuevas tecnologías</a:t>
          </a:r>
          <a:endParaRPr lang="es-MX" sz="2000" dirty="0"/>
        </a:p>
      </dgm:t>
    </dgm:pt>
    <dgm:pt modelId="{72CC4CA0-FD57-445A-A5F7-A30F90D34A3E}" type="parTrans" cxnId="{4EA3B002-1479-4B19-AF35-55864ADD3978}">
      <dgm:prSet/>
      <dgm:spPr/>
      <dgm:t>
        <a:bodyPr/>
        <a:lstStyle/>
        <a:p>
          <a:endParaRPr lang="es-MX"/>
        </a:p>
      </dgm:t>
    </dgm:pt>
    <dgm:pt modelId="{800A6762-59E2-415D-8160-AA5AFC6B0E01}" type="sibTrans" cxnId="{4EA3B002-1479-4B19-AF35-55864ADD3978}">
      <dgm:prSet/>
      <dgm:spPr/>
      <dgm:t>
        <a:bodyPr/>
        <a:lstStyle/>
        <a:p>
          <a:endParaRPr lang="es-MX"/>
        </a:p>
      </dgm:t>
    </dgm:pt>
    <dgm:pt modelId="{32E0F68E-732F-43F8-9544-599E85368EE4}">
      <dgm:prSet phldrT="[Texto]" custT="1"/>
      <dgm:spPr/>
      <dgm:t>
        <a:bodyPr/>
        <a:lstStyle/>
        <a:p>
          <a:r>
            <a:rPr lang="es-MX" sz="2000" dirty="0" smtClean="0"/>
            <a:t>Sociedad de la información</a:t>
          </a:r>
          <a:endParaRPr lang="es-MX" sz="2000" dirty="0"/>
        </a:p>
      </dgm:t>
    </dgm:pt>
    <dgm:pt modelId="{F103AF46-67B0-48FE-BED0-F310885057AA}" type="parTrans" cxnId="{F7704634-FECE-4AB9-B732-7BC1017DF300}">
      <dgm:prSet/>
      <dgm:spPr/>
      <dgm:t>
        <a:bodyPr/>
        <a:lstStyle/>
        <a:p>
          <a:endParaRPr lang="es-MX"/>
        </a:p>
      </dgm:t>
    </dgm:pt>
    <dgm:pt modelId="{CC31B72C-70AA-4CD0-A71A-E68396BACD16}" type="sibTrans" cxnId="{F7704634-FECE-4AB9-B732-7BC1017DF300}">
      <dgm:prSet/>
      <dgm:spPr/>
      <dgm:t>
        <a:bodyPr/>
        <a:lstStyle/>
        <a:p>
          <a:endParaRPr lang="es-MX"/>
        </a:p>
      </dgm:t>
    </dgm:pt>
    <dgm:pt modelId="{542B5665-568F-44DA-A36A-95CC260429D9}">
      <dgm:prSet phldrT="[Texto]" custT="1"/>
      <dgm:spPr/>
      <dgm:t>
        <a:bodyPr/>
        <a:lstStyle/>
        <a:p>
          <a:r>
            <a:rPr lang="es-MX" sz="2000" dirty="0" smtClean="0"/>
            <a:t>Consigna: aplicación de electrónica a las necesidades sáciales</a:t>
          </a:r>
          <a:endParaRPr lang="es-MX" sz="2000" dirty="0"/>
        </a:p>
      </dgm:t>
    </dgm:pt>
    <dgm:pt modelId="{A29D40C4-D054-4783-8FEF-D6BFD6A69F98}" type="parTrans" cxnId="{835DDE95-412E-4E67-BA23-233EF0448F06}">
      <dgm:prSet/>
      <dgm:spPr/>
      <dgm:t>
        <a:bodyPr/>
        <a:lstStyle/>
        <a:p>
          <a:endParaRPr lang="es-MX"/>
        </a:p>
      </dgm:t>
    </dgm:pt>
    <dgm:pt modelId="{93D4E5CC-53F3-4E7B-A0F5-14C56A3FBE53}" type="sibTrans" cxnId="{835DDE95-412E-4E67-BA23-233EF0448F06}">
      <dgm:prSet/>
      <dgm:spPr/>
      <dgm:t>
        <a:bodyPr/>
        <a:lstStyle/>
        <a:p>
          <a:endParaRPr lang="es-MX"/>
        </a:p>
      </dgm:t>
    </dgm:pt>
    <dgm:pt modelId="{26A60629-BC54-4303-A75F-829557F8383F}">
      <dgm:prSet phldrT="[Texto]" custT="1"/>
      <dgm:spPr/>
      <dgm:t>
        <a:bodyPr/>
        <a:lstStyle/>
        <a:p>
          <a:pPr algn="just"/>
          <a:r>
            <a:rPr lang="es-MX" sz="2000" dirty="0" smtClean="0"/>
            <a:t>Contornos de la sociedad  del futuro</a:t>
          </a:r>
          <a:endParaRPr lang="es-MX" sz="2000" dirty="0"/>
        </a:p>
      </dgm:t>
    </dgm:pt>
    <dgm:pt modelId="{F27CF83F-ABF5-4293-8D5A-1B926D6F8A4A}" type="parTrans" cxnId="{87702F24-FACF-4F01-B6A1-7ACBADAE2EF7}">
      <dgm:prSet/>
      <dgm:spPr/>
      <dgm:t>
        <a:bodyPr/>
        <a:lstStyle/>
        <a:p>
          <a:endParaRPr lang="es-MX"/>
        </a:p>
      </dgm:t>
    </dgm:pt>
    <dgm:pt modelId="{8F6D496D-0351-43A9-B758-264DEB74BB8B}" type="sibTrans" cxnId="{87702F24-FACF-4F01-B6A1-7ACBADAE2EF7}">
      <dgm:prSet/>
      <dgm:spPr/>
      <dgm:t>
        <a:bodyPr/>
        <a:lstStyle/>
        <a:p>
          <a:endParaRPr lang="es-MX"/>
        </a:p>
      </dgm:t>
    </dgm:pt>
    <dgm:pt modelId="{4482D4F0-70D1-4EAE-89F9-545930DCDCB0}">
      <dgm:prSet phldrT="[Texto]" custT="1"/>
      <dgm:spPr/>
      <dgm:t>
        <a:bodyPr/>
        <a:lstStyle/>
        <a:p>
          <a:pPr algn="just"/>
          <a:r>
            <a:rPr lang="es-MX" sz="2000" dirty="0" smtClean="0"/>
            <a:t>Modelo Computopolis</a:t>
          </a:r>
          <a:endParaRPr lang="es-MX" sz="2000" dirty="0"/>
        </a:p>
      </dgm:t>
    </dgm:pt>
    <dgm:pt modelId="{5B0C566F-06A8-41E2-A4CA-68630B3E33A1}" type="parTrans" cxnId="{16041672-4844-4168-9AF5-67531B507CA8}">
      <dgm:prSet/>
      <dgm:spPr/>
      <dgm:t>
        <a:bodyPr/>
        <a:lstStyle/>
        <a:p>
          <a:endParaRPr lang="es-MX"/>
        </a:p>
      </dgm:t>
    </dgm:pt>
    <dgm:pt modelId="{2657668A-B410-4073-919A-D32BD4EFF7ED}" type="sibTrans" cxnId="{16041672-4844-4168-9AF5-67531B507CA8}">
      <dgm:prSet/>
      <dgm:spPr/>
      <dgm:t>
        <a:bodyPr/>
        <a:lstStyle/>
        <a:p>
          <a:endParaRPr lang="es-MX"/>
        </a:p>
      </dgm:t>
    </dgm:pt>
    <dgm:pt modelId="{D6A397A6-A48E-46FB-BB58-51321FC91302}">
      <dgm:prSet phldrT="[Texto]" custT="1"/>
      <dgm:spPr/>
      <dgm:t>
        <a:bodyPr/>
        <a:lstStyle/>
        <a:p>
          <a:pPr algn="just"/>
          <a:r>
            <a:rPr lang="es-MX" sz="2000" dirty="0" smtClean="0"/>
            <a:t>Reservorio de pensamiento</a:t>
          </a:r>
          <a:endParaRPr lang="es-MX" sz="2000" dirty="0"/>
        </a:p>
      </dgm:t>
    </dgm:pt>
    <dgm:pt modelId="{A7500CFF-3822-49CE-BD33-8C66F503E9BA}" type="parTrans" cxnId="{594320CF-9347-4377-90C3-EEC30F628F06}">
      <dgm:prSet/>
      <dgm:spPr/>
      <dgm:t>
        <a:bodyPr/>
        <a:lstStyle/>
        <a:p>
          <a:endParaRPr lang="es-MX"/>
        </a:p>
      </dgm:t>
    </dgm:pt>
    <dgm:pt modelId="{979D4812-E5D8-42E0-86B2-7E4A13F7A394}" type="sibTrans" cxnId="{594320CF-9347-4377-90C3-EEC30F628F06}">
      <dgm:prSet/>
      <dgm:spPr/>
      <dgm:t>
        <a:bodyPr/>
        <a:lstStyle/>
        <a:p>
          <a:endParaRPr lang="es-MX"/>
        </a:p>
      </dgm:t>
    </dgm:pt>
    <dgm:pt modelId="{E3AC79C2-1F05-4D22-870F-008AB423E011}">
      <dgm:prSet phldrT="[Texto]" custT="1"/>
      <dgm:spPr/>
      <dgm:t>
        <a:bodyPr/>
        <a:lstStyle/>
        <a:p>
          <a:pPr algn="just"/>
          <a:r>
            <a:rPr lang="es-MX" sz="2000" dirty="0" smtClean="0"/>
            <a:t>JAPON</a:t>
          </a:r>
          <a:endParaRPr lang="es-MX" sz="2000" dirty="0"/>
        </a:p>
      </dgm:t>
    </dgm:pt>
    <dgm:pt modelId="{EB4790FA-5F5D-4A67-BFAA-4EE4671DFCFC}" type="parTrans" cxnId="{7BB4D71A-46C3-437D-AF2A-3D6608E713D4}">
      <dgm:prSet/>
      <dgm:spPr/>
      <dgm:t>
        <a:bodyPr/>
        <a:lstStyle/>
        <a:p>
          <a:endParaRPr lang="es-MX"/>
        </a:p>
      </dgm:t>
    </dgm:pt>
    <dgm:pt modelId="{4F3ADC18-7CD9-4ADF-8862-0CDB16F2F1BB}" type="sibTrans" cxnId="{7BB4D71A-46C3-437D-AF2A-3D6608E713D4}">
      <dgm:prSet/>
      <dgm:spPr/>
      <dgm:t>
        <a:bodyPr/>
        <a:lstStyle/>
        <a:p>
          <a:endParaRPr lang="es-MX"/>
        </a:p>
      </dgm:t>
    </dgm:pt>
    <dgm:pt modelId="{9E23EC30-2F7D-4758-B92D-0572478B5E95}">
      <dgm:prSet phldrT="[Texto]" custT="1"/>
      <dgm:spPr/>
      <dgm:t>
        <a:bodyPr/>
        <a:lstStyle/>
        <a:p>
          <a:r>
            <a:rPr lang="es-MX" sz="2000" dirty="0" smtClean="0"/>
            <a:t>Primera sociedad informacional  </a:t>
          </a:r>
          <a:endParaRPr lang="es-MX" sz="2000" dirty="0"/>
        </a:p>
      </dgm:t>
    </dgm:pt>
    <dgm:pt modelId="{628FCF7B-7555-4BF5-9D4E-5C9A481669A4}" type="parTrans" cxnId="{D1F554C3-A56C-46E8-A130-A7A1CE6FB48E}">
      <dgm:prSet/>
      <dgm:spPr/>
      <dgm:t>
        <a:bodyPr/>
        <a:lstStyle/>
        <a:p>
          <a:endParaRPr lang="es-MX"/>
        </a:p>
      </dgm:t>
    </dgm:pt>
    <dgm:pt modelId="{D4B0ACD9-3B99-4BD4-BA98-164DCF4D0A94}" type="sibTrans" cxnId="{D1F554C3-A56C-46E8-A130-A7A1CE6FB48E}">
      <dgm:prSet/>
      <dgm:spPr/>
      <dgm:t>
        <a:bodyPr/>
        <a:lstStyle/>
        <a:p>
          <a:endParaRPr lang="es-MX"/>
        </a:p>
      </dgm:t>
    </dgm:pt>
    <dgm:pt modelId="{B20E2643-F9AC-45BF-9808-CF797A95A652}" type="pres">
      <dgm:prSet presAssocID="{DED86356-CE5D-4089-8947-5482FAE1D2F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008AB5CE-3F2F-4FE7-820E-68EB236DD5DC}" type="pres">
      <dgm:prSet presAssocID="{63717A98-EB05-431A-95D0-6DA17FADA8EA}" presName="composite" presStyleCnt="0"/>
      <dgm:spPr/>
    </dgm:pt>
    <dgm:pt modelId="{542F15A1-2C8F-4774-AC15-C91403100194}" type="pres">
      <dgm:prSet presAssocID="{63717A98-EB05-431A-95D0-6DA17FADA8EA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A2DFB17-22DF-4BF2-A160-5B0DEFBA4592}" type="pres">
      <dgm:prSet presAssocID="{63717A98-EB05-431A-95D0-6DA17FADA8EA}" presName="parSh" presStyleLbl="node1" presStyleIdx="0" presStyleCnt="3" custLinFactNeighborX="-401" custLinFactNeighborY="-36349"/>
      <dgm:spPr/>
      <dgm:t>
        <a:bodyPr/>
        <a:lstStyle/>
        <a:p>
          <a:endParaRPr lang="es-MX"/>
        </a:p>
      </dgm:t>
    </dgm:pt>
    <dgm:pt modelId="{03899115-17D2-480E-9E25-5F8489CAC972}" type="pres">
      <dgm:prSet presAssocID="{63717A98-EB05-431A-95D0-6DA17FADA8EA}" presName="desTx" presStyleLbl="fgAcc1" presStyleIdx="0" presStyleCnt="3" custScaleY="86406" custLinFactNeighborX="-6471" custLinFactNeighborY="-2011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26C97CB-CA2B-486E-A555-4AEFDB9F3926}" type="pres">
      <dgm:prSet presAssocID="{C4952A6A-DBB2-4D02-8F8E-31E60733DF56}" presName="sibTrans" presStyleLbl="sibTrans2D1" presStyleIdx="0" presStyleCnt="2"/>
      <dgm:spPr/>
      <dgm:t>
        <a:bodyPr/>
        <a:lstStyle/>
        <a:p>
          <a:endParaRPr lang="es-MX"/>
        </a:p>
      </dgm:t>
    </dgm:pt>
    <dgm:pt modelId="{23D2EA02-A711-4E9E-922B-B69B8A162152}" type="pres">
      <dgm:prSet presAssocID="{C4952A6A-DBB2-4D02-8F8E-31E60733DF56}" presName="connTx" presStyleLbl="sibTrans2D1" presStyleIdx="0" presStyleCnt="2"/>
      <dgm:spPr/>
      <dgm:t>
        <a:bodyPr/>
        <a:lstStyle/>
        <a:p>
          <a:endParaRPr lang="es-MX"/>
        </a:p>
      </dgm:t>
    </dgm:pt>
    <dgm:pt modelId="{CEC3C8B7-1AD9-4AB6-921D-4C2BFAE0EA18}" type="pres">
      <dgm:prSet presAssocID="{183B23DE-5FFF-427C-979D-D3F2716EF3A8}" presName="composite" presStyleCnt="0"/>
      <dgm:spPr/>
    </dgm:pt>
    <dgm:pt modelId="{95EFEFBB-DDB5-40A9-9DD7-5B6BA062AFC8}" type="pres">
      <dgm:prSet presAssocID="{183B23DE-5FFF-427C-979D-D3F2716EF3A8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3E668AF-3889-4B43-879E-F60171CAFAF3}" type="pres">
      <dgm:prSet presAssocID="{183B23DE-5FFF-427C-979D-D3F2716EF3A8}" presName="parSh" presStyleLbl="node1" presStyleIdx="1" presStyleCnt="3" custLinFactNeighborX="-2235" custLinFactNeighborY="-52032"/>
      <dgm:spPr/>
      <dgm:t>
        <a:bodyPr/>
        <a:lstStyle/>
        <a:p>
          <a:endParaRPr lang="es-MX"/>
        </a:p>
      </dgm:t>
    </dgm:pt>
    <dgm:pt modelId="{3CDBEA66-1586-4E75-8758-7DE808DF9EA0}" type="pres">
      <dgm:prSet presAssocID="{183B23DE-5FFF-427C-979D-D3F2716EF3A8}" presName="desTx" presStyleLbl="fgAcc1" presStyleIdx="1" presStyleCnt="3" custScaleX="137298" custScaleY="94559" custLinFactNeighborX="-328" custLinFactNeighborY="-1686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34512B2-D9F9-437B-B21C-4E3FE8893B7A}" type="pres">
      <dgm:prSet presAssocID="{39A6AA20-1A87-4183-AD52-5FCC62ADDF30}" presName="sibTrans" presStyleLbl="sibTrans2D1" presStyleIdx="1" presStyleCnt="2"/>
      <dgm:spPr/>
      <dgm:t>
        <a:bodyPr/>
        <a:lstStyle/>
        <a:p>
          <a:endParaRPr lang="es-MX"/>
        </a:p>
      </dgm:t>
    </dgm:pt>
    <dgm:pt modelId="{A311BDC7-B733-4411-BEEE-E20098ACD166}" type="pres">
      <dgm:prSet presAssocID="{39A6AA20-1A87-4183-AD52-5FCC62ADDF30}" presName="connTx" presStyleLbl="sibTrans2D1" presStyleIdx="1" presStyleCnt="2"/>
      <dgm:spPr/>
      <dgm:t>
        <a:bodyPr/>
        <a:lstStyle/>
        <a:p>
          <a:endParaRPr lang="es-MX"/>
        </a:p>
      </dgm:t>
    </dgm:pt>
    <dgm:pt modelId="{EDAF9249-7A67-463C-929D-4DF43B538718}" type="pres">
      <dgm:prSet presAssocID="{FD1295F0-15EC-4376-9A50-0F7CACFF396D}" presName="composite" presStyleCnt="0"/>
      <dgm:spPr/>
    </dgm:pt>
    <dgm:pt modelId="{5CFD088A-93B6-4B98-BE51-1DF9681176BA}" type="pres">
      <dgm:prSet presAssocID="{FD1295F0-15EC-4376-9A50-0F7CACFF396D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9880EF1-C609-4249-A4D0-F4D396B4A6A1}" type="pres">
      <dgm:prSet presAssocID="{FD1295F0-15EC-4376-9A50-0F7CACFF396D}" presName="parSh" presStyleLbl="node1" presStyleIdx="2" presStyleCnt="3" custLinFactNeighborX="-4005" custLinFactNeighborY="-14678"/>
      <dgm:spPr/>
      <dgm:t>
        <a:bodyPr/>
        <a:lstStyle/>
        <a:p>
          <a:endParaRPr lang="es-MX"/>
        </a:p>
      </dgm:t>
    </dgm:pt>
    <dgm:pt modelId="{B8B1CD74-5237-41F3-87C7-E46F6D9B3B90}" type="pres">
      <dgm:prSet presAssocID="{FD1295F0-15EC-4376-9A50-0F7CACFF396D}" presName="desTx" presStyleLbl="fgAcc1" presStyleIdx="2" presStyleCnt="3" custScaleX="123397" custScaleY="109377" custLinFactNeighborX="630" custLinFactNeighborY="164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B5775EE-CD96-40FB-8E14-6C23F7EE84FA}" type="presOf" srcId="{CD8F8AF4-3F7E-41A2-8723-3163FAAED1B3}" destId="{3CDBEA66-1586-4E75-8758-7DE808DF9EA0}" srcOrd="0" destOrd="0" presId="urn:microsoft.com/office/officeart/2005/8/layout/process3"/>
    <dgm:cxn modelId="{835DDE95-412E-4E67-BA23-233EF0448F06}" srcId="{183B23DE-5FFF-427C-979D-D3F2716EF3A8}" destId="{542B5665-568F-44DA-A36A-95CC260429D9}" srcOrd="2" destOrd="0" parTransId="{A29D40C4-D054-4783-8FEF-D6BFD6A69F98}" sibTransId="{93D4E5CC-53F3-4E7B-A0F5-14C56A3FBE53}"/>
    <dgm:cxn modelId="{105AA72B-5747-46E7-83D9-13AB9EB63C48}" type="presOf" srcId="{FD1295F0-15EC-4376-9A50-0F7CACFF396D}" destId="{5CFD088A-93B6-4B98-BE51-1DF9681176BA}" srcOrd="0" destOrd="0" presId="urn:microsoft.com/office/officeart/2005/8/layout/process3"/>
    <dgm:cxn modelId="{90E6298C-5BEF-4FC3-9E2A-3E3FD036553A}" type="presOf" srcId="{542B5665-568F-44DA-A36A-95CC260429D9}" destId="{3CDBEA66-1586-4E75-8758-7DE808DF9EA0}" srcOrd="0" destOrd="2" presId="urn:microsoft.com/office/officeart/2005/8/layout/process3"/>
    <dgm:cxn modelId="{4EA3B002-1479-4B19-AF35-55864ADD3978}" srcId="{63717A98-EB05-431A-95D0-6DA17FADA8EA}" destId="{D8E6D4BE-CDAD-41DC-B2E2-D8A4A89D5632}" srcOrd="1" destOrd="0" parTransId="{72CC4CA0-FD57-445A-A5F7-A30F90D34A3E}" sibTransId="{800A6762-59E2-415D-8160-AA5AFC6B0E01}"/>
    <dgm:cxn modelId="{F22CF6E5-F54F-43A8-BFF5-1AC1D9125045}" type="presOf" srcId="{39A6AA20-1A87-4183-AD52-5FCC62ADDF30}" destId="{A311BDC7-B733-4411-BEEE-E20098ACD166}" srcOrd="1" destOrd="0" presId="urn:microsoft.com/office/officeart/2005/8/layout/process3"/>
    <dgm:cxn modelId="{45F7EC62-4F59-4C1A-9482-444E2559FF73}" type="presOf" srcId="{32E0F68E-732F-43F8-9544-599E85368EE4}" destId="{3CDBEA66-1586-4E75-8758-7DE808DF9EA0}" srcOrd="0" destOrd="1" presId="urn:microsoft.com/office/officeart/2005/8/layout/process3"/>
    <dgm:cxn modelId="{4B99525F-2C19-4141-9439-D4DA80F048B2}" type="presOf" srcId="{D8E6D4BE-CDAD-41DC-B2E2-D8A4A89D5632}" destId="{03899115-17D2-480E-9E25-5F8489CAC972}" srcOrd="0" destOrd="1" presId="urn:microsoft.com/office/officeart/2005/8/layout/process3"/>
    <dgm:cxn modelId="{F4EA7852-FF04-4BAB-B729-D443B49DA2AA}" type="presOf" srcId="{C4952A6A-DBB2-4D02-8F8E-31E60733DF56}" destId="{E26C97CB-CA2B-486E-A555-4AEFDB9F3926}" srcOrd="0" destOrd="0" presId="urn:microsoft.com/office/officeart/2005/8/layout/process3"/>
    <dgm:cxn modelId="{A9935770-DC38-4341-84A2-40C1F0FE308E}" srcId="{FD1295F0-15EC-4376-9A50-0F7CACFF396D}" destId="{0B6C3E53-F72A-4E85-B746-74C9E6FA2C11}" srcOrd="1" destOrd="0" parTransId="{4B136089-EDFD-4A9F-B2D3-8334FF87E589}" sibTransId="{A6687031-6624-4026-AFB1-B731DADF14F7}"/>
    <dgm:cxn modelId="{EE943865-E5ED-4808-ACEC-B559CC18A726}" type="presOf" srcId="{63717A98-EB05-431A-95D0-6DA17FADA8EA}" destId="{1A2DFB17-22DF-4BF2-A160-5B0DEFBA4592}" srcOrd="1" destOrd="0" presId="urn:microsoft.com/office/officeart/2005/8/layout/process3"/>
    <dgm:cxn modelId="{C59E507E-2BD4-4E17-AFFC-8930C0C177C7}" type="presOf" srcId="{D6A397A6-A48E-46FB-BB58-51321FC91302}" destId="{B8B1CD74-5237-41F3-87C7-E46F6D9B3B90}" srcOrd="0" destOrd="4" presId="urn:microsoft.com/office/officeart/2005/8/layout/process3"/>
    <dgm:cxn modelId="{594320CF-9347-4377-90C3-EEC30F628F06}" srcId="{FD1295F0-15EC-4376-9A50-0F7CACFF396D}" destId="{D6A397A6-A48E-46FB-BB58-51321FC91302}" srcOrd="4" destOrd="0" parTransId="{A7500CFF-3822-49CE-BD33-8C66F503E9BA}" sibTransId="{979D4812-E5D8-42E0-86B2-7E4A13F7A394}"/>
    <dgm:cxn modelId="{4583ED3A-0140-43F3-937C-AA15CD6D0F77}" type="presOf" srcId="{DED86356-CE5D-4089-8947-5482FAE1D2F7}" destId="{B20E2643-F9AC-45BF-9808-CF797A95A652}" srcOrd="0" destOrd="0" presId="urn:microsoft.com/office/officeart/2005/8/layout/process3"/>
    <dgm:cxn modelId="{C37107BF-60CE-4BA5-9E27-25CCD9F151AC}" type="presOf" srcId="{63717A98-EB05-431A-95D0-6DA17FADA8EA}" destId="{542F15A1-2C8F-4774-AC15-C91403100194}" srcOrd="0" destOrd="0" presId="urn:microsoft.com/office/officeart/2005/8/layout/process3"/>
    <dgm:cxn modelId="{9A874F01-AEF3-4306-94FA-92E63E9AFD0F}" type="presOf" srcId="{E3AC79C2-1F05-4D22-870F-008AB423E011}" destId="{B8B1CD74-5237-41F3-87C7-E46F6D9B3B90}" srcOrd="0" destOrd="0" presId="urn:microsoft.com/office/officeart/2005/8/layout/process3"/>
    <dgm:cxn modelId="{031481C6-1F54-4DC3-8FC4-172AE5D1A296}" srcId="{DED86356-CE5D-4089-8947-5482FAE1D2F7}" destId="{63717A98-EB05-431A-95D0-6DA17FADA8EA}" srcOrd="0" destOrd="0" parTransId="{E2EC48E4-2D57-4539-BE90-820C01863CFE}" sibTransId="{C4952A6A-DBB2-4D02-8F8E-31E60733DF56}"/>
    <dgm:cxn modelId="{F7704634-FECE-4AB9-B732-7BC1017DF300}" srcId="{183B23DE-5FFF-427C-979D-D3F2716EF3A8}" destId="{32E0F68E-732F-43F8-9544-599E85368EE4}" srcOrd="1" destOrd="0" parTransId="{F103AF46-67B0-48FE-BED0-F310885057AA}" sibTransId="{CC31B72C-70AA-4CD0-A71A-E68396BACD16}"/>
    <dgm:cxn modelId="{4D2BB1FC-3D69-4468-AC6E-DA9ACC2779CC}" type="presOf" srcId="{26A60629-BC54-4303-A75F-829557F8383F}" destId="{B8B1CD74-5237-41F3-87C7-E46F6D9B3B90}" srcOrd="0" destOrd="2" presId="urn:microsoft.com/office/officeart/2005/8/layout/process3"/>
    <dgm:cxn modelId="{3496FAEA-1106-4AA1-9171-43F0828D692D}" type="presOf" srcId="{183B23DE-5FFF-427C-979D-D3F2716EF3A8}" destId="{95EFEFBB-DDB5-40A9-9DD7-5B6BA062AFC8}" srcOrd="0" destOrd="0" presId="urn:microsoft.com/office/officeart/2005/8/layout/process3"/>
    <dgm:cxn modelId="{0C450920-327E-4896-963F-7870AA82A8F1}" type="presOf" srcId="{183B23DE-5FFF-427C-979D-D3F2716EF3A8}" destId="{B3E668AF-3889-4B43-879E-F60171CAFAF3}" srcOrd="1" destOrd="0" presId="urn:microsoft.com/office/officeart/2005/8/layout/process3"/>
    <dgm:cxn modelId="{8738CC60-8C23-4174-B156-A567DACCF711}" srcId="{183B23DE-5FFF-427C-979D-D3F2716EF3A8}" destId="{CD8F8AF4-3F7E-41A2-8723-3163FAAED1B3}" srcOrd="0" destOrd="0" parTransId="{968D5381-F09B-4E3E-9783-8EC88F363BE6}" sibTransId="{86A115D5-0EA4-4296-A359-20DF0CA28B59}"/>
    <dgm:cxn modelId="{F5DF9E2F-3FA7-4C38-BA15-2348AF9BE1F3}" type="presOf" srcId="{336FC7C5-32C7-49E3-88DA-47216EF5D48F}" destId="{03899115-17D2-480E-9E25-5F8489CAC972}" srcOrd="0" destOrd="0" presId="urn:microsoft.com/office/officeart/2005/8/layout/process3"/>
    <dgm:cxn modelId="{16041672-4844-4168-9AF5-67531B507CA8}" srcId="{FD1295F0-15EC-4376-9A50-0F7CACFF396D}" destId="{4482D4F0-70D1-4EAE-89F9-545930DCDCB0}" srcOrd="3" destOrd="0" parTransId="{5B0C566F-06A8-41E2-A4CA-68630B3E33A1}" sibTransId="{2657668A-B410-4073-919A-D32BD4EFF7ED}"/>
    <dgm:cxn modelId="{849CC271-7F8C-43BA-8B22-35CEF6EB2388}" srcId="{63717A98-EB05-431A-95D0-6DA17FADA8EA}" destId="{336FC7C5-32C7-49E3-88DA-47216EF5D48F}" srcOrd="0" destOrd="0" parTransId="{501802ED-7F69-4DEF-9729-98A9FE1CEC93}" sibTransId="{C1F275C4-BF94-4B31-9004-64C592A73930}"/>
    <dgm:cxn modelId="{7BB4D71A-46C3-437D-AF2A-3D6608E713D4}" srcId="{FD1295F0-15EC-4376-9A50-0F7CACFF396D}" destId="{E3AC79C2-1F05-4D22-870F-008AB423E011}" srcOrd="0" destOrd="0" parTransId="{EB4790FA-5F5D-4A67-BFAA-4EE4671DFCFC}" sibTransId="{4F3ADC18-7CD9-4ADF-8862-0CDB16F2F1BB}"/>
    <dgm:cxn modelId="{7D895DBF-859D-422A-A6FA-3733DCEA878D}" srcId="{DED86356-CE5D-4089-8947-5482FAE1D2F7}" destId="{FD1295F0-15EC-4376-9A50-0F7CACFF396D}" srcOrd="2" destOrd="0" parTransId="{0987EBED-9060-42E0-AB43-4D3A0DC29023}" sibTransId="{50005740-E0BE-4B88-90E0-95FE77B9A88B}"/>
    <dgm:cxn modelId="{E00C07BA-8F92-4FF2-9A02-EECB3D295558}" type="presOf" srcId="{39A6AA20-1A87-4183-AD52-5FCC62ADDF30}" destId="{B34512B2-D9F9-437B-B21C-4E3FE8893B7A}" srcOrd="0" destOrd="0" presId="urn:microsoft.com/office/officeart/2005/8/layout/process3"/>
    <dgm:cxn modelId="{21267272-423A-40AE-910C-E940E1839249}" srcId="{DED86356-CE5D-4089-8947-5482FAE1D2F7}" destId="{183B23DE-5FFF-427C-979D-D3F2716EF3A8}" srcOrd="1" destOrd="0" parTransId="{56582A5B-3C26-4EC0-AD22-BD96FF188A18}" sibTransId="{39A6AA20-1A87-4183-AD52-5FCC62ADDF30}"/>
    <dgm:cxn modelId="{D1F554C3-A56C-46E8-A130-A7A1CE6FB48E}" srcId="{63717A98-EB05-431A-95D0-6DA17FADA8EA}" destId="{9E23EC30-2F7D-4758-B92D-0572478B5E95}" srcOrd="2" destOrd="0" parTransId="{628FCF7B-7555-4BF5-9D4E-5C9A481669A4}" sibTransId="{D4B0ACD9-3B99-4BD4-BA98-164DCF4D0A94}"/>
    <dgm:cxn modelId="{1638FAC6-4C99-44A9-9A5C-3AD008C55CB2}" type="presOf" srcId="{FD1295F0-15EC-4376-9A50-0F7CACFF396D}" destId="{89880EF1-C609-4249-A4D0-F4D396B4A6A1}" srcOrd="1" destOrd="0" presId="urn:microsoft.com/office/officeart/2005/8/layout/process3"/>
    <dgm:cxn modelId="{99505D80-6A81-47A8-A22F-101CFC8EA8B6}" type="presOf" srcId="{9E23EC30-2F7D-4758-B92D-0572478B5E95}" destId="{03899115-17D2-480E-9E25-5F8489CAC972}" srcOrd="0" destOrd="2" presId="urn:microsoft.com/office/officeart/2005/8/layout/process3"/>
    <dgm:cxn modelId="{7E2881BB-5595-4971-872A-94DE273DDFDD}" type="presOf" srcId="{0B6C3E53-F72A-4E85-B746-74C9E6FA2C11}" destId="{B8B1CD74-5237-41F3-87C7-E46F6D9B3B90}" srcOrd="0" destOrd="1" presId="urn:microsoft.com/office/officeart/2005/8/layout/process3"/>
    <dgm:cxn modelId="{E0F5E79E-1B0B-4249-B96B-3FD523983C36}" type="presOf" srcId="{C4952A6A-DBB2-4D02-8F8E-31E60733DF56}" destId="{23D2EA02-A711-4E9E-922B-B69B8A162152}" srcOrd="1" destOrd="0" presId="urn:microsoft.com/office/officeart/2005/8/layout/process3"/>
    <dgm:cxn modelId="{5D77B438-26F8-4DB2-8AD1-B900228FAE84}" type="presOf" srcId="{4482D4F0-70D1-4EAE-89F9-545930DCDCB0}" destId="{B8B1CD74-5237-41F3-87C7-E46F6D9B3B90}" srcOrd="0" destOrd="3" presId="urn:microsoft.com/office/officeart/2005/8/layout/process3"/>
    <dgm:cxn modelId="{87702F24-FACF-4F01-B6A1-7ACBADAE2EF7}" srcId="{FD1295F0-15EC-4376-9A50-0F7CACFF396D}" destId="{26A60629-BC54-4303-A75F-829557F8383F}" srcOrd="2" destOrd="0" parTransId="{F27CF83F-ABF5-4293-8D5A-1B926D6F8A4A}" sibTransId="{8F6D496D-0351-43A9-B758-264DEB74BB8B}"/>
    <dgm:cxn modelId="{7EB2E03C-EBE0-4FFB-9066-15E47037D5F5}" type="presParOf" srcId="{B20E2643-F9AC-45BF-9808-CF797A95A652}" destId="{008AB5CE-3F2F-4FE7-820E-68EB236DD5DC}" srcOrd="0" destOrd="0" presId="urn:microsoft.com/office/officeart/2005/8/layout/process3"/>
    <dgm:cxn modelId="{C6D50399-6EFD-48C8-A7B9-DA20FFF45355}" type="presParOf" srcId="{008AB5CE-3F2F-4FE7-820E-68EB236DD5DC}" destId="{542F15A1-2C8F-4774-AC15-C91403100194}" srcOrd="0" destOrd="0" presId="urn:microsoft.com/office/officeart/2005/8/layout/process3"/>
    <dgm:cxn modelId="{034E1126-8B11-4AAC-BD94-94F2556575C6}" type="presParOf" srcId="{008AB5CE-3F2F-4FE7-820E-68EB236DD5DC}" destId="{1A2DFB17-22DF-4BF2-A160-5B0DEFBA4592}" srcOrd="1" destOrd="0" presId="urn:microsoft.com/office/officeart/2005/8/layout/process3"/>
    <dgm:cxn modelId="{20DC4F4E-FF18-4FBA-8D42-F41406F2CEAD}" type="presParOf" srcId="{008AB5CE-3F2F-4FE7-820E-68EB236DD5DC}" destId="{03899115-17D2-480E-9E25-5F8489CAC972}" srcOrd="2" destOrd="0" presId="urn:microsoft.com/office/officeart/2005/8/layout/process3"/>
    <dgm:cxn modelId="{A1264ECA-6328-426F-9922-BEBD887E44C5}" type="presParOf" srcId="{B20E2643-F9AC-45BF-9808-CF797A95A652}" destId="{E26C97CB-CA2B-486E-A555-4AEFDB9F3926}" srcOrd="1" destOrd="0" presId="urn:microsoft.com/office/officeart/2005/8/layout/process3"/>
    <dgm:cxn modelId="{728868B2-44FF-4501-8CB0-CAD32372E104}" type="presParOf" srcId="{E26C97CB-CA2B-486E-A555-4AEFDB9F3926}" destId="{23D2EA02-A711-4E9E-922B-B69B8A162152}" srcOrd="0" destOrd="0" presId="urn:microsoft.com/office/officeart/2005/8/layout/process3"/>
    <dgm:cxn modelId="{E687A012-DC13-4302-AB75-14CC8CDB00E5}" type="presParOf" srcId="{B20E2643-F9AC-45BF-9808-CF797A95A652}" destId="{CEC3C8B7-1AD9-4AB6-921D-4C2BFAE0EA18}" srcOrd="2" destOrd="0" presId="urn:microsoft.com/office/officeart/2005/8/layout/process3"/>
    <dgm:cxn modelId="{87D0D01E-44CB-413A-8715-93385DC1632A}" type="presParOf" srcId="{CEC3C8B7-1AD9-4AB6-921D-4C2BFAE0EA18}" destId="{95EFEFBB-DDB5-40A9-9DD7-5B6BA062AFC8}" srcOrd="0" destOrd="0" presId="urn:microsoft.com/office/officeart/2005/8/layout/process3"/>
    <dgm:cxn modelId="{C73CB183-7242-4897-9CAE-D62CEEAA7F0C}" type="presParOf" srcId="{CEC3C8B7-1AD9-4AB6-921D-4C2BFAE0EA18}" destId="{B3E668AF-3889-4B43-879E-F60171CAFAF3}" srcOrd="1" destOrd="0" presId="urn:microsoft.com/office/officeart/2005/8/layout/process3"/>
    <dgm:cxn modelId="{97CD2EC1-9E92-4C36-8AFD-0847E8A92230}" type="presParOf" srcId="{CEC3C8B7-1AD9-4AB6-921D-4C2BFAE0EA18}" destId="{3CDBEA66-1586-4E75-8758-7DE808DF9EA0}" srcOrd="2" destOrd="0" presId="urn:microsoft.com/office/officeart/2005/8/layout/process3"/>
    <dgm:cxn modelId="{9A52A318-53D7-4D8F-8A21-86D2E24D8DAA}" type="presParOf" srcId="{B20E2643-F9AC-45BF-9808-CF797A95A652}" destId="{B34512B2-D9F9-437B-B21C-4E3FE8893B7A}" srcOrd="3" destOrd="0" presId="urn:microsoft.com/office/officeart/2005/8/layout/process3"/>
    <dgm:cxn modelId="{99D4B5A4-7F8C-46B7-B92D-8FF603CD1638}" type="presParOf" srcId="{B34512B2-D9F9-437B-B21C-4E3FE8893B7A}" destId="{A311BDC7-B733-4411-BEEE-E20098ACD166}" srcOrd="0" destOrd="0" presId="urn:microsoft.com/office/officeart/2005/8/layout/process3"/>
    <dgm:cxn modelId="{236FF03E-ACEE-4587-A2D9-C15A97F51699}" type="presParOf" srcId="{B20E2643-F9AC-45BF-9808-CF797A95A652}" destId="{EDAF9249-7A67-463C-929D-4DF43B538718}" srcOrd="4" destOrd="0" presId="urn:microsoft.com/office/officeart/2005/8/layout/process3"/>
    <dgm:cxn modelId="{E9EA4099-101E-446C-8103-843FF373C4FF}" type="presParOf" srcId="{EDAF9249-7A67-463C-929D-4DF43B538718}" destId="{5CFD088A-93B6-4B98-BE51-1DF9681176BA}" srcOrd="0" destOrd="0" presId="urn:microsoft.com/office/officeart/2005/8/layout/process3"/>
    <dgm:cxn modelId="{3AC43417-07D9-4252-A2A3-218ECC17B399}" type="presParOf" srcId="{EDAF9249-7A67-463C-929D-4DF43B538718}" destId="{89880EF1-C609-4249-A4D0-F4D396B4A6A1}" srcOrd="1" destOrd="0" presId="urn:microsoft.com/office/officeart/2005/8/layout/process3"/>
    <dgm:cxn modelId="{55C72C81-7CE4-45A8-9370-837E8E255EFC}" type="presParOf" srcId="{EDAF9249-7A67-463C-929D-4DF43B538718}" destId="{B8B1CD74-5237-41F3-87C7-E46F6D9B3B90}" srcOrd="2" destOrd="0" presId="urn:microsoft.com/office/officeart/2005/8/layout/process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9F6C66-2D96-45E7-9387-E77A51094276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20B1970F-A7BC-4D3C-9190-E37B99BD6BE9}">
      <dgm:prSet phldrT="[Texto]" custT="1"/>
      <dgm:spPr/>
      <dgm:t>
        <a:bodyPr/>
        <a:lstStyle/>
        <a:p>
          <a:r>
            <a:rPr lang="es-MX" sz="2000" dirty="0" smtClean="0"/>
            <a:t>1971</a:t>
          </a:r>
          <a:endParaRPr lang="es-MX" sz="2000" dirty="0"/>
        </a:p>
      </dgm:t>
    </dgm:pt>
    <dgm:pt modelId="{043861EE-F4D8-4B88-8025-56F5F3F7A047}" type="parTrans" cxnId="{BFD8E0AC-F347-48F9-AE6E-E498FF60CA5A}">
      <dgm:prSet/>
      <dgm:spPr/>
      <dgm:t>
        <a:bodyPr/>
        <a:lstStyle/>
        <a:p>
          <a:endParaRPr lang="es-MX"/>
        </a:p>
      </dgm:t>
    </dgm:pt>
    <dgm:pt modelId="{B9ED465F-C337-4E6C-B9BD-BCFAFF0C1C8B}" type="sibTrans" cxnId="{BFD8E0AC-F347-48F9-AE6E-E498FF60CA5A}">
      <dgm:prSet/>
      <dgm:spPr/>
      <dgm:t>
        <a:bodyPr/>
        <a:lstStyle/>
        <a:p>
          <a:endParaRPr lang="es-MX"/>
        </a:p>
      </dgm:t>
    </dgm:pt>
    <dgm:pt modelId="{AC8FAF21-8CAC-483A-8ED2-F9EDAF4FE385}">
      <dgm:prSet phldrT="[Texto]" custT="1"/>
      <dgm:spPr/>
      <dgm:t>
        <a:bodyPr/>
        <a:lstStyle/>
        <a:p>
          <a:r>
            <a:rPr lang="es-MX" sz="2000" dirty="0" smtClean="0"/>
            <a:t>ESTADOS UNIDOS</a:t>
          </a:r>
          <a:endParaRPr lang="es-MX" sz="2000" dirty="0"/>
        </a:p>
      </dgm:t>
    </dgm:pt>
    <dgm:pt modelId="{701330C1-B710-4CB1-B1B1-526E9739952E}" type="parTrans" cxnId="{42F283D2-0828-4DA5-A1AB-A12246358CF4}">
      <dgm:prSet/>
      <dgm:spPr/>
      <dgm:t>
        <a:bodyPr/>
        <a:lstStyle/>
        <a:p>
          <a:endParaRPr lang="es-MX"/>
        </a:p>
      </dgm:t>
    </dgm:pt>
    <dgm:pt modelId="{3F0DC267-2D98-4C93-9AC8-4A19E889CEB5}" type="sibTrans" cxnId="{42F283D2-0828-4DA5-A1AB-A12246358CF4}">
      <dgm:prSet/>
      <dgm:spPr/>
      <dgm:t>
        <a:bodyPr/>
        <a:lstStyle/>
        <a:p>
          <a:endParaRPr lang="es-MX"/>
        </a:p>
      </dgm:t>
    </dgm:pt>
    <dgm:pt modelId="{7CF9247F-E5ED-451F-8AA6-82186CE11705}">
      <dgm:prSet phldrT="[Texto]" custT="1"/>
      <dgm:spPr/>
      <dgm:t>
        <a:bodyPr/>
        <a:lstStyle/>
        <a:p>
          <a:r>
            <a:rPr lang="es-MX" sz="2000" dirty="0" smtClean="0"/>
            <a:t>1971</a:t>
          </a:r>
          <a:endParaRPr lang="es-MX" sz="2000" dirty="0"/>
        </a:p>
      </dgm:t>
    </dgm:pt>
    <dgm:pt modelId="{D6FAE54A-9DF6-4718-BD37-907972F45E11}" type="parTrans" cxnId="{CCD820B4-DB37-48B1-82F3-4D9C707700AE}">
      <dgm:prSet/>
      <dgm:spPr/>
      <dgm:t>
        <a:bodyPr/>
        <a:lstStyle/>
        <a:p>
          <a:endParaRPr lang="es-MX"/>
        </a:p>
      </dgm:t>
    </dgm:pt>
    <dgm:pt modelId="{21CF4985-C360-469A-9F1D-2BB8DF0AD62B}" type="sibTrans" cxnId="{CCD820B4-DB37-48B1-82F3-4D9C707700AE}">
      <dgm:prSet/>
      <dgm:spPr/>
      <dgm:t>
        <a:bodyPr/>
        <a:lstStyle/>
        <a:p>
          <a:endParaRPr lang="es-MX"/>
        </a:p>
      </dgm:t>
    </dgm:pt>
    <dgm:pt modelId="{4BF3C214-BC0B-4FC8-9AA4-2CD890429CF6}">
      <dgm:prSet phldrT="[Texto]" custT="1"/>
      <dgm:spPr/>
      <dgm:t>
        <a:bodyPr/>
        <a:lstStyle/>
        <a:p>
          <a:r>
            <a:rPr lang="es-MX" sz="2000" dirty="0" smtClean="0"/>
            <a:t>Estados unidos</a:t>
          </a:r>
          <a:endParaRPr lang="es-MX" sz="2000" dirty="0"/>
        </a:p>
      </dgm:t>
    </dgm:pt>
    <dgm:pt modelId="{9B1D494E-CCC9-44BC-A165-E61601E8D1CC}" type="parTrans" cxnId="{7A5F35C2-7FCC-44D0-A708-F10C181B5FC2}">
      <dgm:prSet/>
      <dgm:spPr/>
      <dgm:t>
        <a:bodyPr/>
        <a:lstStyle/>
        <a:p>
          <a:endParaRPr lang="es-MX"/>
        </a:p>
      </dgm:t>
    </dgm:pt>
    <dgm:pt modelId="{1B5FDD7D-AF1A-46CD-9ECA-7A819F959493}" type="sibTrans" cxnId="{7A5F35C2-7FCC-44D0-A708-F10C181B5FC2}">
      <dgm:prSet/>
      <dgm:spPr/>
      <dgm:t>
        <a:bodyPr/>
        <a:lstStyle/>
        <a:p>
          <a:endParaRPr lang="es-MX"/>
        </a:p>
      </dgm:t>
    </dgm:pt>
    <dgm:pt modelId="{F8A0C090-3D41-4D18-8062-FABDB08621A7}">
      <dgm:prSet phldrT="[Texto]" custT="1"/>
      <dgm:spPr/>
      <dgm:t>
        <a:bodyPr/>
        <a:lstStyle/>
        <a:p>
          <a:r>
            <a:rPr lang="es-MX" sz="2000" dirty="0" smtClean="0"/>
            <a:t>1972</a:t>
          </a:r>
          <a:endParaRPr lang="es-MX" sz="2000" dirty="0"/>
        </a:p>
      </dgm:t>
    </dgm:pt>
    <dgm:pt modelId="{0B4BFEBF-157A-41DD-819D-C605C0F1B824}" type="parTrans" cxnId="{9C35949F-C66F-45F5-BAB2-E9BD47C180E9}">
      <dgm:prSet/>
      <dgm:spPr/>
      <dgm:t>
        <a:bodyPr/>
        <a:lstStyle/>
        <a:p>
          <a:endParaRPr lang="es-MX"/>
        </a:p>
      </dgm:t>
    </dgm:pt>
    <dgm:pt modelId="{C642C6F7-3C9F-413E-B1A9-09985501B661}" type="sibTrans" cxnId="{9C35949F-C66F-45F5-BAB2-E9BD47C180E9}">
      <dgm:prSet/>
      <dgm:spPr/>
      <dgm:t>
        <a:bodyPr/>
        <a:lstStyle/>
        <a:p>
          <a:endParaRPr lang="es-MX"/>
        </a:p>
      </dgm:t>
    </dgm:pt>
    <dgm:pt modelId="{F45C09E6-4C33-4B23-A31E-089E3B3792DC}">
      <dgm:prSet phldrT="[Texto]" custT="1"/>
      <dgm:spPr/>
      <dgm:t>
        <a:bodyPr/>
        <a:lstStyle/>
        <a:p>
          <a:r>
            <a:rPr lang="es-MX" sz="2000" dirty="0" smtClean="0"/>
            <a:t>JAPON</a:t>
          </a:r>
          <a:endParaRPr lang="es-MX" sz="2000" dirty="0"/>
        </a:p>
      </dgm:t>
    </dgm:pt>
    <dgm:pt modelId="{5105B3A7-B8B8-433E-B530-980AB7E7EF0D}" type="parTrans" cxnId="{0C66CDFD-523A-4961-9A8E-DB07F7DC6D19}">
      <dgm:prSet/>
      <dgm:spPr/>
      <dgm:t>
        <a:bodyPr/>
        <a:lstStyle/>
        <a:p>
          <a:endParaRPr lang="es-MX"/>
        </a:p>
      </dgm:t>
    </dgm:pt>
    <dgm:pt modelId="{E84ED91E-2D41-4E33-87E7-084118652838}" type="sibTrans" cxnId="{0C66CDFD-523A-4961-9A8E-DB07F7DC6D19}">
      <dgm:prSet/>
      <dgm:spPr/>
      <dgm:t>
        <a:bodyPr/>
        <a:lstStyle/>
        <a:p>
          <a:endParaRPr lang="es-MX"/>
        </a:p>
      </dgm:t>
    </dgm:pt>
    <dgm:pt modelId="{AD2DE618-5BD6-460F-BB5E-DDA24DFD5C13}">
      <dgm:prSet phldrT="[Texto]" custT="1"/>
      <dgm:spPr/>
      <dgm:t>
        <a:bodyPr/>
        <a:lstStyle/>
        <a:p>
          <a:r>
            <a:rPr lang="es-MX" sz="2000" dirty="0" smtClean="0"/>
            <a:t>Proyecto de la </a:t>
          </a:r>
          <a:r>
            <a:rPr lang="es-MX" sz="2000" dirty="0" err="1" smtClean="0"/>
            <a:t>NASA:Comunications</a:t>
          </a:r>
          <a:r>
            <a:rPr lang="es-MX" sz="2000" dirty="0" smtClean="0"/>
            <a:t> </a:t>
          </a:r>
          <a:r>
            <a:rPr lang="es-MX" sz="2000" dirty="0" err="1" smtClean="0"/>
            <a:t>for</a:t>
          </a:r>
          <a:r>
            <a:rPr lang="es-MX" sz="2000" dirty="0" smtClean="0"/>
            <a:t> social </a:t>
          </a:r>
          <a:r>
            <a:rPr lang="es-MX" sz="2000" dirty="0" err="1" smtClean="0"/>
            <a:t>Needs</a:t>
          </a:r>
          <a:r>
            <a:rPr lang="es-MX" sz="2000" dirty="0" smtClean="0"/>
            <a:t>: </a:t>
          </a:r>
          <a:r>
            <a:rPr lang="es-MX" sz="2000" dirty="0" err="1" smtClean="0"/>
            <a:t>Technological</a:t>
          </a:r>
          <a:r>
            <a:rPr lang="es-MX" sz="2000" dirty="0" smtClean="0"/>
            <a:t> </a:t>
          </a:r>
          <a:r>
            <a:rPr lang="es-MX" sz="2000" dirty="0" err="1" smtClean="0"/>
            <a:t>Opportunities</a:t>
          </a:r>
          <a:endParaRPr lang="es-MX" sz="2000" dirty="0"/>
        </a:p>
      </dgm:t>
    </dgm:pt>
    <dgm:pt modelId="{8BEE8A64-AA56-4DF9-9D35-F312EF52416D}" type="parTrans" cxnId="{7CFF5D06-15E9-4518-ADDE-E9EC8E165ACA}">
      <dgm:prSet/>
      <dgm:spPr/>
      <dgm:t>
        <a:bodyPr/>
        <a:lstStyle/>
        <a:p>
          <a:endParaRPr lang="es-MX"/>
        </a:p>
      </dgm:t>
    </dgm:pt>
    <dgm:pt modelId="{1B775E73-897C-428F-921B-85190A1005BA}" type="sibTrans" cxnId="{7CFF5D06-15E9-4518-ADDE-E9EC8E165ACA}">
      <dgm:prSet/>
      <dgm:spPr/>
      <dgm:t>
        <a:bodyPr/>
        <a:lstStyle/>
        <a:p>
          <a:endParaRPr lang="es-MX"/>
        </a:p>
      </dgm:t>
    </dgm:pt>
    <dgm:pt modelId="{C2BC02C4-9F9A-4483-8D7D-D2FBB452D703}">
      <dgm:prSet phldrT="[Texto]" custT="1"/>
      <dgm:spPr/>
      <dgm:t>
        <a:bodyPr/>
        <a:lstStyle/>
        <a:p>
          <a:r>
            <a:rPr lang="es-MX" sz="2000" dirty="0" smtClean="0"/>
            <a:t>Sistema de telecomunicación: Ciudadano del siglo XXI</a:t>
          </a:r>
          <a:endParaRPr lang="es-MX" sz="2000" dirty="0"/>
        </a:p>
      </dgm:t>
    </dgm:pt>
    <dgm:pt modelId="{F40C48B8-9E7C-41DB-84E2-0032B970B5BB}" type="parTrans" cxnId="{C3096491-8D16-444D-9817-C198D2E3D3D6}">
      <dgm:prSet/>
      <dgm:spPr/>
      <dgm:t>
        <a:bodyPr/>
        <a:lstStyle/>
        <a:p>
          <a:endParaRPr lang="es-MX"/>
        </a:p>
      </dgm:t>
    </dgm:pt>
    <dgm:pt modelId="{A9ABF94B-9939-495B-A57D-A82000D085B5}" type="sibTrans" cxnId="{C3096491-8D16-444D-9817-C198D2E3D3D6}">
      <dgm:prSet/>
      <dgm:spPr/>
      <dgm:t>
        <a:bodyPr/>
        <a:lstStyle/>
        <a:p>
          <a:endParaRPr lang="es-MX"/>
        </a:p>
      </dgm:t>
    </dgm:pt>
    <dgm:pt modelId="{36DBB9C3-92C4-43D6-AA08-D6B171B88E34}">
      <dgm:prSet phldrT="[Texto]" custT="1"/>
      <dgm:spPr/>
      <dgm:t>
        <a:bodyPr/>
        <a:lstStyle/>
        <a:p>
          <a:r>
            <a:rPr lang="es-MX" sz="2000" dirty="0" smtClean="0"/>
            <a:t>Informe Braching Out: telecomunicaciones deben emanar del pueblo, y ser establecidas por el pueblo, para servir al pueblo</a:t>
          </a:r>
          <a:endParaRPr lang="es-MX" sz="2000" dirty="0"/>
        </a:p>
      </dgm:t>
    </dgm:pt>
    <dgm:pt modelId="{F6D672D3-673F-4E9D-AF19-D2D9680C5043}" type="parTrans" cxnId="{15328345-6D7C-490D-A5DE-376B9653CC28}">
      <dgm:prSet/>
      <dgm:spPr/>
      <dgm:t>
        <a:bodyPr/>
        <a:lstStyle/>
        <a:p>
          <a:endParaRPr lang="es-MX"/>
        </a:p>
      </dgm:t>
    </dgm:pt>
    <dgm:pt modelId="{975E370B-A45B-4B3B-B853-2C727D11267E}" type="sibTrans" cxnId="{15328345-6D7C-490D-A5DE-376B9653CC28}">
      <dgm:prSet/>
      <dgm:spPr/>
      <dgm:t>
        <a:bodyPr/>
        <a:lstStyle/>
        <a:p>
          <a:endParaRPr lang="es-MX"/>
        </a:p>
      </dgm:t>
    </dgm:pt>
    <dgm:pt modelId="{07755E91-461A-47D3-AFC1-717130D98942}" type="pres">
      <dgm:prSet presAssocID="{CE9F6C66-2D96-45E7-9387-E77A5109427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4D78D286-E565-4EB8-9DBC-49BD0D291D49}" type="pres">
      <dgm:prSet presAssocID="{20B1970F-A7BC-4D3C-9190-E37B99BD6BE9}" presName="composite" presStyleCnt="0"/>
      <dgm:spPr/>
    </dgm:pt>
    <dgm:pt modelId="{8F91B57D-3384-4B5F-938F-73304E191EC7}" type="pres">
      <dgm:prSet presAssocID="{20B1970F-A7BC-4D3C-9190-E37B99BD6BE9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1EAE451-5ACD-4062-808C-A1D449EA7694}" type="pres">
      <dgm:prSet presAssocID="{20B1970F-A7BC-4D3C-9190-E37B99BD6BE9}" presName="parSh" presStyleLbl="node1" presStyleIdx="0" presStyleCnt="3" custScaleY="102129" custLinFactY="-89682" custLinFactNeighborX="-541" custLinFactNeighborY="-100000"/>
      <dgm:spPr/>
      <dgm:t>
        <a:bodyPr/>
        <a:lstStyle/>
        <a:p>
          <a:endParaRPr lang="es-MX"/>
        </a:p>
      </dgm:t>
    </dgm:pt>
    <dgm:pt modelId="{E5996512-82F2-4CBC-BE73-47FB47A190DD}" type="pres">
      <dgm:prSet presAssocID="{20B1970F-A7BC-4D3C-9190-E37B99BD6BE9}" presName="desTx" presStyleLbl="fgAcc1" presStyleIdx="0" presStyleCnt="3" custScaleX="126586" custScaleY="87920" custLinFactNeighborX="15327" custLinFactNeighborY="-5434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CC671C1-120A-46A4-83B6-9EF9A206A5DE}" type="pres">
      <dgm:prSet presAssocID="{B9ED465F-C337-4E6C-B9BD-BCFAFF0C1C8B}" presName="sibTrans" presStyleLbl="sibTrans2D1" presStyleIdx="0" presStyleCnt="2"/>
      <dgm:spPr/>
      <dgm:t>
        <a:bodyPr/>
        <a:lstStyle/>
        <a:p>
          <a:endParaRPr lang="es-MX"/>
        </a:p>
      </dgm:t>
    </dgm:pt>
    <dgm:pt modelId="{812234DB-12D8-4E3B-969D-AD9C579EBCCB}" type="pres">
      <dgm:prSet presAssocID="{B9ED465F-C337-4E6C-B9BD-BCFAFF0C1C8B}" presName="connTx" presStyleLbl="sibTrans2D1" presStyleIdx="0" presStyleCnt="2"/>
      <dgm:spPr/>
      <dgm:t>
        <a:bodyPr/>
        <a:lstStyle/>
        <a:p>
          <a:endParaRPr lang="es-MX"/>
        </a:p>
      </dgm:t>
    </dgm:pt>
    <dgm:pt modelId="{FF44C620-C906-4581-99EC-8280DF69DA77}" type="pres">
      <dgm:prSet presAssocID="{7CF9247F-E5ED-451F-8AA6-82186CE11705}" presName="composite" presStyleCnt="0"/>
      <dgm:spPr/>
    </dgm:pt>
    <dgm:pt modelId="{5E9E93A2-E61E-44E0-9ECD-6498B33FE8FF}" type="pres">
      <dgm:prSet presAssocID="{7CF9247F-E5ED-451F-8AA6-82186CE11705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996BFB9-C6D6-42F1-99C8-513F9B384DD9}" type="pres">
      <dgm:prSet presAssocID="{7CF9247F-E5ED-451F-8AA6-82186CE11705}" presName="parSh" presStyleLbl="node1" presStyleIdx="1" presStyleCnt="3" custLinFactY="-79484" custLinFactNeighborX="-14201" custLinFactNeighborY="-100000"/>
      <dgm:spPr/>
      <dgm:t>
        <a:bodyPr/>
        <a:lstStyle/>
        <a:p>
          <a:endParaRPr lang="es-MX"/>
        </a:p>
      </dgm:t>
    </dgm:pt>
    <dgm:pt modelId="{2BCF9293-CF2B-4219-8AE2-CD362F24B8C6}" type="pres">
      <dgm:prSet presAssocID="{7CF9247F-E5ED-451F-8AA6-82186CE11705}" presName="desTx" presStyleLbl="fgAcc1" presStyleIdx="1" presStyleCnt="3" custLinFactNeighborX="-26503" custLinFactNeighborY="-4516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8D5ABBC-662E-4C21-AEC9-E9079FF12AB1}" type="pres">
      <dgm:prSet presAssocID="{21CF4985-C360-469A-9F1D-2BB8DF0AD62B}" presName="sibTrans" presStyleLbl="sibTrans2D1" presStyleIdx="1" presStyleCnt="2"/>
      <dgm:spPr/>
      <dgm:t>
        <a:bodyPr/>
        <a:lstStyle/>
        <a:p>
          <a:endParaRPr lang="es-MX"/>
        </a:p>
      </dgm:t>
    </dgm:pt>
    <dgm:pt modelId="{65ACB1FE-86F4-4F6B-B081-23E1C27195B4}" type="pres">
      <dgm:prSet presAssocID="{21CF4985-C360-469A-9F1D-2BB8DF0AD62B}" presName="connTx" presStyleLbl="sibTrans2D1" presStyleIdx="1" presStyleCnt="2"/>
      <dgm:spPr/>
      <dgm:t>
        <a:bodyPr/>
        <a:lstStyle/>
        <a:p>
          <a:endParaRPr lang="es-MX"/>
        </a:p>
      </dgm:t>
    </dgm:pt>
    <dgm:pt modelId="{59918A79-9F77-4C64-850E-C2136E387F1A}" type="pres">
      <dgm:prSet presAssocID="{F8A0C090-3D41-4D18-8062-FABDB08621A7}" presName="composite" presStyleCnt="0"/>
      <dgm:spPr/>
    </dgm:pt>
    <dgm:pt modelId="{D05F282B-FB80-4A42-90E5-38332AFBE124}" type="pres">
      <dgm:prSet presAssocID="{F8A0C090-3D41-4D18-8062-FABDB08621A7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9C91F24-C890-4E89-9ED2-C93E02934BE7}" type="pres">
      <dgm:prSet presAssocID="{F8A0C090-3D41-4D18-8062-FABDB08621A7}" presName="parSh" presStyleLbl="node1" presStyleIdx="2" presStyleCnt="3" custLinFactY="-79484" custLinFactNeighborX="-21564" custLinFactNeighborY="-100000"/>
      <dgm:spPr/>
      <dgm:t>
        <a:bodyPr/>
        <a:lstStyle/>
        <a:p>
          <a:endParaRPr lang="es-MX"/>
        </a:p>
      </dgm:t>
    </dgm:pt>
    <dgm:pt modelId="{0EA89E91-4C71-415A-9570-03B5FB96CB6D}" type="pres">
      <dgm:prSet presAssocID="{F8A0C090-3D41-4D18-8062-FABDB08621A7}" presName="desTx" presStyleLbl="fgAcc1" presStyleIdx="2" presStyleCnt="3" custScaleX="154330" custLinFactNeighborX="475" custLinFactNeighborY="-4516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7677442F-A15F-45B0-8748-484A2446F9EC}" type="presOf" srcId="{F8A0C090-3D41-4D18-8062-FABDB08621A7}" destId="{D05F282B-FB80-4A42-90E5-38332AFBE124}" srcOrd="0" destOrd="0" presId="urn:microsoft.com/office/officeart/2005/8/layout/process3"/>
    <dgm:cxn modelId="{42F283D2-0828-4DA5-A1AB-A12246358CF4}" srcId="{20B1970F-A7BC-4D3C-9190-E37B99BD6BE9}" destId="{AC8FAF21-8CAC-483A-8ED2-F9EDAF4FE385}" srcOrd="0" destOrd="0" parTransId="{701330C1-B710-4CB1-B1B1-526E9739952E}" sibTransId="{3F0DC267-2D98-4C93-9AC8-4A19E889CEB5}"/>
    <dgm:cxn modelId="{9C35949F-C66F-45F5-BAB2-E9BD47C180E9}" srcId="{CE9F6C66-2D96-45E7-9387-E77A51094276}" destId="{F8A0C090-3D41-4D18-8062-FABDB08621A7}" srcOrd="2" destOrd="0" parTransId="{0B4BFEBF-157A-41DD-819D-C605C0F1B824}" sibTransId="{C642C6F7-3C9F-413E-B1A9-09985501B661}"/>
    <dgm:cxn modelId="{220A2D3E-2366-471A-BE20-61DDA33E13E2}" type="presOf" srcId="{B9ED465F-C337-4E6C-B9BD-BCFAFF0C1C8B}" destId="{812234DB-12D8-4E3B-969D-AD9C579EBCCB}" srcOrd="1" destOrd="0" presId="urn:microsoft.com/office/officeart/2005/8/layout/process3"/>
    <dgm:cxn modelId="{F80EAD7C-6149-4D6C-B00C-5B1A84C211B2}" type="presOf" srcId="{AD2DE618-5BD6-460F-BB5E-DDA24DFD5C13}" destId="{E5996512-82F2-4CBC-BE73-47FB47A190DD}" srcOrd="0" destOrd="1" presId="urn:microsoft.com/office/officeart/2005/8/layout/process3"/>
    <dgm:cxn modelId="{7CFF5D06-15E9-4518-ADDE-E9EC8E165ACA}" srcId="{20B1970F-A7BC-4D3C-9190-E37B99BD6BE9}" destId="{AD2DE618-5BD6-460F-BB5E-DDA24DFD5C13}" srcOrd="1" destOrd="0" parTransId="{8BEE8A64-AA56-4DF9-9D35-F312EF52416D}" sibTransId="{1B775E73-897C-428F-921B-85190A1005BA}"/>
    <dgm:cxn modelId="{BFD8E0AC-F347-48F9-AE6E-E498FF60CA5A}" srcId="{CE9F6C66-2D96-45E7-9387-E77A51094276}" destId="{20B1970F-A7BC-4D3C-9190-E37B99BD6BE9}" srcOrd="0" destOrd="0" parTransId="{043861EE-F4D8-4B88-8025-56F5F3F7A047}" sibTransId="{B9ED465F-C337-4E6C-B9BD-BCFAFF0C1C8B}"/>
    <dgm:cxn modelId="{477CDB22-E9CB-473F-BF4F-333E4C19ECD8}" type="presOf" srcId="{B9ED465F-C337-4E6C-B9BD-BCFAFF0C1C8B}" destId="{ECC671C1-120A-46A4-83B6-9EF9A206A5DE}" srcOrd="0" destOrd="0" presId="urn:microsoft.com/office/officeart/2005/8/layout/process3"/>
    <dgm:cxn modelId="{FCF02A13-921E-432E-B98E-8C0DCA2A3A88}" type="presOf" srcId="{21CF4985-C360-469A-9F1D-2BB8DF0AD62B}" destId="{18D5ABBC-662E-4C21-AEC9-E9079FF12AB1}" srcOrd="0" destOrd="0" presId="urn:microsoft.com/office/officeart/2005/8/layout/process3"/>
    <dgm:cxn modelId="{5B5364D6-5BDA-4DFA-A6EC-AD27A33E2F57}" type="presOf" srcId="{4BF3C214-BC0B-4FC8-9AA4-2CD890429CF6}" destId="{2BCF9293-CF2B-4219-8AE2-CD362F24B8C6}" srcOrd="0" destOrd="0" presId="urn:microsoft.com/office/officeart/2005/8/layout/process3"/>
    <dgm:cxn modelId="{68FA49DF-034A-41C9-8A6E-12BA8728D8F9}" type="presOf" srcId="{20B1970F-A7BC-4D3C-9190-E37B99BD6BE9}" destId="{8F91B57D-3384-4B5F-938F-73304E191EC7}" srcOrd="0" destOrd="0" presId="urn:microsoft.com/office/officeart/2005/8/layout/process3"/>
    <dgm:cxn modelId="{CCD820B4-DB37-48B1-82F3-4D9C707700AE}" srcId="{CE9F6C66-2D96-45E7-9387-E77A51094276}" destId="{7CF9247F-E5ED-451F-8AA6-82186CE11705}" srcOrd="1" destOrd="0" parTransId="{D6FAE54A-9DF6-4718-BD37-907972F45E11}" sibTransId="{21CF4985-C360-469A-9F1D-2BB8DF0AD62B}"/>
    <dgm:cxn modelId="{0C66CDFD-523A-4961-9A8E-DB07F7DC6D19}" srcId="{F8A0C090-3D41-4D18-8062-FABDB08621A7}" destId="{F45C09E6-4C33-4B23-A31E-089E3B3792DC}" srcOrd="0" destOrd="0" parTransId="{5105B3A7-B8B8-433E-B530-980AB7E7EF0D}" sibTransId="{E84ED91E-2D41-4E33-87E7-084118652838}"/>
    <dgm:cxn modelId="{DA522E3A-728F-4A57-B29E-037EB0447E83}" type="presOf" srcId="{36DBB9C3-92C4-43D6-AA08-D6B171B88E34}" destId="{0EA89E91-4C71-415A-9570-03B5FB96CB6D}" srcOrd="0" destOrd="1" presId="urn:microsoft.com/office/officeart/2005/8/layout/process3"/>
    <dgm:cxn modelId="{545FB889-8F0E-4D57-92CA-E3CC06154AE4}" type="presOf" srcId="{20B1970F-A7BC-4D3C-9190-E37B99BD6BE9}" destId="{F1EAE451-5ACD-4062-808C-A1D449EA7694}" srcOrd="1" destOrd="0" presId="urn:microsoft.com/office/officeart/2005/8/layout/process3"/>
    <dgm:cxn modelId="{D61CCB63-20D4-49A6-BD80-CF7623F7D3DF}" type="presOf" srcId="{C2BC02C4-9F9A-4483-8D7D-D2FBB452D703}" destId="{2BCF9293-CF2B-4219-8AE2-CD362F24B8C6}" srcOrd="0" destOrd="1" presId="urn:microsoft.com/office/officeart/2005/8/layout/process3"/>
    <dgm:cxn modelId="{15328345-6D7C-490D-A5DE-376B9653CC28}" srcId="{F8A0C090-3D41-4D18-8062-FABDB08621A7}" destId="{36DBB9C3-92C4-43D6-AA08-D6B171B88E34}" srcOrd="1" destOrd="0" parTransId="{F6D672D3-673F-4E9D-AF19-D2D9680C5043}" sibTransId="{975E370B-A45B-4B3B-B853-2C727D11267E}"/>
    <dgm:cxn modelId="{347F92FD-A107-4B51-8946-97684B65111E}" type="presOf" srcId="{7CF9247F-E5ED-451F-8AA6-82186CE11705}" destId="{B996BFB9-C6D6-42F1-99C8-513F9B384DD9}" srcOrd="1" destOrd="0" presId="urn:microsoft.com/office/officeart/2005/8/layout/process3"/>
    <dgm:cxn modelId="{409B2055-17A0-40E4-91F7-80C690A58E64}" type="presOf" srcId="{AC8FAF21-8CAC-483A-8ED2-F9EDAF4FE385}" destId="{E5996512-82F2-4CBC-BE73-47FB47A190DD}" srcOrd="0" destOrd="0" presId="urn:microsoft.com/office/officeart/2005/8/layout/process3"/>
    <dgm:cxn modelId="{2ADCFB47-6357-4020-9A0F-80E69D2329FA}" type="presOf" srcId="{CE9F6C66-2D96-45E7-9387-E77A51094276}" destId="{07755E91-461A-47D3-AFC1-717130D98942}" srcOrd="0" destOrd="0" presId="urn:microsoft.com/office/officeart/2005/8/layout/process3"/>
    <dgm:cxn modelId="{498B87E1-554B-4617-B992-79CE5EE3804F}" type="presOf" srcId="{F8A0C090-3D41-4D18-8062-FABDB08621A7}" destId="{59C91F24-C890-4E89-9ED2-C93E02934BE7}" srcOrd="1" destOrd="0" presId="urn:microsoft.com/office/officeart/2005/8/layout/process3"/>
    <dgm:cxn modelId="{4600A2D1-616E-474B-AB5F-02DC8114DA40}" type="presOf" srcId="{21CF4985-C360-469A-9F1D-2BB8DF0AD62B}" destId="{65ACB1FE-86F4-4F6B-B081-23E1C27195B4}" srcOrd="1" destOrd="0" presId="urn:microsoft.com/office/officeart/2005/8/layout/process3"/>
    <dgm:cxn modelId="{E063A336-5CA4-43C9-95B9-C7C2917A0EC8}" type="presOf" srcId="{F45C09E6-4C33-4B23-A31E-089E3B3792DC}" destId="{0EA89E91-4C71-415A-9570-03B5FB96CB6D}" srcOrd="0" destOrd="0" presId="urn:microsoft.com/office/officeart/2005/8/layout/process3"/>
    <dgm:cxn modelId="{0B51E6F6-0401-49AB-95DA-4E84C896CA4A}" type="presOf" srcId="{7CF9247F-E5ED-451F-8AA6-82186CE11705}" destId="{5E9E93A2-E61E-44E0-9ECD-6498B33FE8FF}" srcOrd="0" destOrd="0" presId="urn:microsoft.com/office/officeart/2005/8/layout/process3"/>
    <dgm:cxn modelId="{7A5F35C2-7FCC-44D0-A708-F10C181B5FC2}" srcId="{7CF9247F-E5ED-451F-8AA6-82186CE11705}" destId="{4BF3C214-BC0B-4FC8-9AA4-2CD890429CF6}" srcOrd="0" destOrd="0" parTransId="{9B1D494E-CCC9-44BC-A165-E61601E8D1CC}" sibTransId="{1B5FDD7D-AF1A-46CD-9ECA-7A819F959493}"/>
    <dgm:cxn modelId="{C3096491-8D16-444D-9817-C198D2E3D3D6}" srcId="{7CF9247F-E5ED-451F-8AA6-82186CE11705}" destId="{C2BC02C4-9F9A-4483-8D7D-D2FBB452D703}" srcOrd="1" destOrd="0" parTransId="{F40C48B8-9E7C-41DB-84E2-0032B970B5BB}" sibTransId="{A9ABF94B-9939-495B-A57D-A82000D085B5}"/>
    <dgm:cxn modelId="{CCA53E55-D418-47D2-A9DB-5411267232B8}" type="presParOf" srcId="{07755E91-461A-47D3-AFC1-717130D98942}" destId="{4D78D286-E565-4EB8-9DBC-49BD0D291D49}" srcOrd="0" destOrd="0" presId="urn:microsoft.com/office/officeart/2005/8/layout/process3"/>
    <dgm:cxn modelId="{98F85D02-50A5-4C7A-AC72-B1749FA14B1C}" type="presParOf" srcId="{4D78D286-E565-4EB8-9DBC-49BD0D291D49}" destId="{8F91B57D-3384-4B5F-938F-73304E191EC7}" srcOrd="0" destOrd="0" presId="urn:microsoft.com/office/officeart/2005/8/layout/process3"/>
    <dgm:cxn modelId="{A5AC7E8F-F33D-4A63-AC92-CA0666DF9A8E}" type="presParOf" srcId="{4D78D286-E565-4EB8-9DBC-49BD0D291D49}" destId="{F1EAE451-5ACD-4062-808C-A1D449EA7694}" srcOrd="1" destOrd="0" presId="urn:microsoft.com/office/officeart/2005/8/layout/process3"/>
    <dgm:cxn modelId="{222924E2-B57B-4CC4-BEC1-0C7A70F77282}" type="presParOf" srcId="{4D78D286-E565-4EB8-9DBC-49BD0D291D49}" destId="{E5996512-82F2-4CBC-BE73-47FB47A190DD}" srcOrd="2" destOrd="0" presId="urn:microsoft.com/office/officeart/2005/8/layout/process3"/>
    <dgm:cxn modelId="{922DFA75-6EB1-40D8-9A1A-DDC8C2AAF7E1}" type="presParOf" srcId="{07755E91-461A-47D3-AFC1-717130D98942}" destId="{ECC671C1-120A-46A4-83B6-9EF9A206A5DE}" srcOrd="1" destOrd="0" presId="urn:microsoft.com/office/officeart/2005/8/layout/process3"/>
    <dgm:cxn modelId="{B5028511-7824-4EED-9784-66E1AA2B2F91}" type="presParOf" srcId="{ECC671C1-120A-46A4-83B6-9EF9A206A5DE}" destId="{812234DB-12D8-4E3B-969D-AD9C579EBCCB}" srcOrd="0" destOrd="0" presId="urn:microsoft.com/office/officeart/2005/8/layout/process3"/>
    <dgm:cxn modelId="{CBF48A19-D616-43DD-A85C-B89DCF425A96}" type="presParOf" srcId="{07755E91-461A-47D3-AFC1-717130D98942}" destId="{FF44C620-C906-4581-99EC-8280DF69DA77}" srcOrd="2" destOrd="0" presId="urn:microsoft.com/office/officeart/2005/8/layout/process3"/>
    <dgm:cxn modelId="{799FD896-2B7E-4B87-872A-624D94AFCF3C}" type="presParOf" srcId="{FF44C620-C906-4581-99EC-8280DF69DA77}" destId="{5E9E93A2-E61E-44E0-9ECD-6498B33FE8FF}" srcOrd="0" destOrd="0" presId="urn:microsoft.com/office/officeart/2005/8/layout/process3"/>
    <dgm:cxn modelId="{72BB9AC1-A90B-4E9D-9FDF-047666426582}" type="presParOf" srcId="{FF44C620-C906-4581-99EC-8280DF69DA77}" destId="{B996BFB9-C6D6-42F1-99C8-513F9B384DD9}" srcOrd="1" destOrd="0" presId="urn:microsoft.com/office/officeart/2005/8/layout/process3"/>
    <dgm:cxn modelId="{F0467022-C36F-4C71-A2A4-DAA42C3E5F6A}" type="presParOf" srcId="{FF44C620-C906-4581-99EC-8280DF69DA77}" destId="{2BCF9293-CF2B-4219-8AE2-CD362F24B8C6}" srcOrd="2" destOrd="0" presId="urn:microsoft.com/office/officeart/2005/8/layout/process3"/>
    <dgm:cxn modelId="{FCF207D3-B6CD-4EFE-A4D7-290561DFC112}" type="presParOf" srcId="{07755E91-461A-47D3-AFC1-717130D98942}" destId="{18D5ABBC-662E-4C21-AEC9-E9079FF12AB1}" srcOrd="3" destOrd="0" presId="urn:microsoft.com/office/officeart/2005/8/layout/process3"/>
    <dgm:cxn modelId="{3C1A0690-4C23-42F4-9591-2E6919195CF1}" type="presParOf" srcId="{18D5ABBC-662E-4C21-AEC9-E9079FF12AB1}" destId="{65ACB1FE-86F4-4F6B-B081-23E1C27195B4}" srcOrd="0" destOrd="0" presId="urn:microsoft.com/office/officeart/2005/8/layout/process3"/>
    <dgm:cxn modelId="{D1625AEB-E0D4-4A54-848A-84E27C4246A6}" type="presParOf" srcId="{07755E91-461A-47D3-AFC1-717130D98942}" destId="{59918A79-9F77-4C64-850E-C2136E387F1A}" srcOrd="4" destOrd="0" presId="urn:microsoft.com/office/officeart/2005/8/layout/process3"/>
    <dgm:cxn modelId="{6E89DEFB-7A62-45D0-83E4-F8C4826228D2}" type="presParOf" srcId="{59918A79-9F77-4C64-850E-C2136E387F1A}" destId="{D05F282B-FB80-4A42-90E5-38332AFBE124}" srcOrd="0" destOrd="0" presId="urn:microsoft.com/office/officeart/2005/8/layout/process3"/>
    <dgm:cxn modelId="{71D0791B-E50C-47B1-833D-C263B54149C8}" type="presParOf" srcId="{59918A79-9F77-4C64-850E-C2136E387F1A}" destId="{59C91F24-C890-4E89-9ED2-C93E02934BE7}" srcOrd="1" destOrd="0" presId="urn:microsoft.com/office/officeart/2005/8/layout/process3"/>
    <dgm:cxn modelId="{E2FA6B4E-6058-40CB-90D4-2160EF0874F4}" type="presParOf" srcId="{59918A79-9F77-4C64-850E-C2136E387F1A}" destId="{0EA89E91-4C71-415A-9570-03B5FB96CB6D}" srcOrd="2" destOrd="0" presId="urn:microsoft.com/office/officeart/2005/8/layout/process3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330B50-7752-4CC8-B5BC-134BEA9639B9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1EE0D446-2A41-4A53-9CD0-E3D216634DDD}">
      <dgm:prSet phldrT="[Texto]"/>
      <dgm:spPr/>
      <dgm:t>
        <a:bodyPr/>
        <a:lstStyle/>
        <a:p>
          <a:r>
            <a:rPr lang="es-MX" dirty="0" smtClean="0"/>
            <a:t>REVOLUCION DE LA INFORMACIÓN</a:t>
          </a:r>
          <a:endParaRPr lang="es-MX" dirty="0"/>
        </a:p>
      </dgm:t>
    </dgm:pt>
    <dgm:pt modelId="{A8AD97AE-ED4B-4D33-A539-BA0A9134D342}" type="parTrans" cxnId="{A241B0C7-41A3-40C1-9647-DFD485813B6B}">
      <dgm:prSet/>
      <dgm:spPr/>
      <dgm:t>
        <a:bodyPr/>
        <a:lstStyle/>
        <a:p>
          <a:endParaRPr lang="es-MX"/>
        </a:p>
      </dgm:t>
    </dgm:pt>
    <dgm:pt modelId="{A695487E-B38F-4A28-ADF0-C40361B58341}" type="sibTrans" cxnId="{A241B0C7-41A3-40C1-9647-DFD485813B6B}">
      <dgm:prSet/>
      <dgm:spPr/>
      <dgm:t>
        <a:bodyPr/>
        <a:lstStyle/>
        <a:p>
          <a:endParaRPr lang="es-MX"/>
        </a:p>
      </dgm:t>
    </dgm:pt>
    <dgm:pt modelId="{12564A2C-948F-49AA-A652-29CF5381F1B2}">
      <dgm:prSet phldrT="[Texto]"/>
      <dgm:spPr/>
      <dgm:t>
        <a:bodyPr/>
        <a:lstStyle/>
        <a:p>
          <a:r>
            <a:rPr lang="es-MX" dirty="0" smtClean="0"/>
            <a:t>ASUNTOS</a:t>
          </a:r>
        </a:p>
        <a:p>
          <a:r>
            <a:rPr lang="es-MX" dirty="0" smtClean="0"/>
            <a:t>DIPLOMATICOS</a:t>
          </a:r>
          <a:endParaRPr lang="es-MX" dirty="0"/>
        </a:p>
      </dgm:t>
    </dgm:pt>
    <dgm:pt modelId="{371BEBDB-2D2D-4659-84B5-CB480FA4879B}" type="parTrans" cxnId="{7FDA9868-4DA7-435E-AE37-BB4A36894576}">
      <dgm:prSet/>
      <dgm:spPr/>
      <dgm:t>
        <a:bodyPr/>
        <a:lstStyle/>
        <a:p>
          <a:endParaRPr lang="es-MX"/>
        </a:p>
      </dgm:t>
    </dgm:pt>
    <dgm:pt modelId="{2B27733B-D183-42FB-9B3F-D5B03C2AEA99}" type="sibTrans" cxnId="{7FDA9868-4DA7-435E-AE37-BB4A36894576}">
      <dgm:prSet/>
      <dgm:spPr/>
      <dgm:t>
        <a:bodyPr/>
        <a:lstStyle/>
        <a:p>
          <a:endParaRPr lang="es-MX"/>
        </a:p>
      </dgm:t>
    </dgm:pt>
    <dgm:pt modelId="{37B8C857-D37E-448F-AB27-2567891C294E}">
      <dgm:prSet phldrT="[Texto]"/>
      <dgm:spPr/>
      <dgm:t>
        <a:bodyPr/>
        <a:lstStyle/>
        <a:p>
          <a:r>
            <a:rPr lang="es-MX" dirty="0" smtClean="0"/>
            <a:t>SEDUCCIÓN ANTE LA COERSIÓN</a:t>
          </a:r>
          <a:endParaRPr lang="es-MX" dirty="0"/>
        </a:p>
      </dgm:t>
    </dgm:pt>
    <dgm:pt modelId="{CE180006-99A1-4795-8127-422819CC9DF6}" type="parTrans" cxnId="{987D86E1-BB7B-47A6-B164-9691CFE2446E}">
      <dgm:prSet/>
      <dgm:spPr/>
      <dgm:t>
        <a:bodyPr/>
        <a:lstStyle/>
        <a:p>
          <a:endParaRPr lang="es-MX"/>
        </a:p>
      </dgm:t>
    </dgm:pt>
    <dgm:pt modelId="{F8F6220D-3EC3-42E6-803A-86DC27B02690}" type="sibTrans" cxnId="{987D86E1-BB7B-47A6-B164-9691CFE2446E}">
      <dgm:prSet/>
      <dgm:spPr/>
      <dgm:t>
        <a:bodyPr/>
        <a:lstStyle/>
        <a:p>
          <a:endParaRPr lang="es-MX"/>
        </a:p>
      </dgm:t>
    </dgm:pt>
    <dgm:pt modelId="{928B9F15-7CEB-4D1A-8E05-64F503B4766A}">
      <dgm:prSet phldrT="[Texto]"/>
      <dgm:spPr/>
      <dgm:t>
        <a:bodyPr/>
        <a:lstStyle/>
        <a:p>
          <a:r>
            <a:rPr lang="es-MX" dirty="0" smtClean="0"/>
            <a:t>-INFORMACIÓN LIBRE (MARKETING)</a:t>
          </a:r>
        </a:p>
        <a:p>
          <a:r>
            <a:rPr lang="es-MX" dirty="0" smtClean="0"/>
            <a:t>-SOFT POWER</a:t>
          </a:r>
        </a:p>
        <a:p>
          <a:r>
            <a:rPr lang="es-MX" dirty="0" smtClean="0"/>
            <a:t>-NETWAR</a:t>
          </a:r>
          <a:endParaRPr lang="es-MX" dirty="0"/>
        </a:p>
      </dgm:t>
    </dgm:pt>
    <dgm:pt modelId="{B21D321E-521F-4F08-A538-EC0FA0D380AD}" type="parTrans" cxnId="{216312F1-1F73-469D-B9AE-1A70BB6EE42F}">
      <dgm:prSet/>
      <dgm:spPr/>
      <dgm:t>
        <a:bodyPr/>
        <a:lstStyle/>
        <a:p>
          <a:endParaRPr lang="es-MX"/>
        </a:p>
      </dgm:t>
    </dgm:pt>
    <dgm:pt modelId="{171499C5-23DF-4A74-86F3-3B73FBC7ACC5}" type="sibTrans" cxnId="{216312F1-1F73-469D-B9AE-1A70BB6EE42F}">
      <dgm:prSet/>
      <dgm:spPr/>
      <dgm:t>
        <a:bodyPr/>
        <a:lstStyle/>
        <a:p>
          <a:endParaRPr lang="es-MX"/>
        </a:p>
      </dgm:t>
    </dgm:pt>
    <dgm:pt modelId="{11731392-5A6B-42EE-9D0C-7FDE27D646F7}">
      <dgm:prSet phldrT="[Texto]"/>
      <dgm:spPr/>
      <dgm:t>
        <a:bodyPr/>
        <a:lstStyle/>
        <a:p>
          <a:r>
            <a:rPr lang="es-MX" dirty="0" smtClean="0"/>
            <a:t>ASUNTOS MILITARES</a:t>
          </a:r>
          <a:endParaRPr lang="es-MX" dirty="0"/>
        </a:p>
      </dgm:t>
    </dgm:pt>
    <dgm:pt modelId="{DA74C272-CB08-4D8E-8271-11316CDDFBD1}" type="parTrans" cxnId="{77360FC7-CE2B-44B0-B9CF-BE4016C9E9CB}">
      <dgm:prSet/>
      <dgm:spPr/>
      <dgm:t>
        <a:bodyPr/>
        <a:lstStyle/>
        <a:p>
          <a:endParaRPr lang="es-MX"/>
        </a:p>
      </dgm:t>
    </dgm:pt>
    <dgm:pt modelId="{B80EB176-DB53-4E49-BB1A-FF01D7309F67}" type="sibTrans" cxnId="{77360FC7-CE2B-44B0-B9CF-BE4016C9E9CB}">
      <dgm:prSet/>
      <dgm:spPr/>
      <dgm:t>
        <a:bodyPr/>
        <a:lstStyle/>
        <a:p>
          <a:endParaRPr lang="es-MX"/>
        </a:p>
      </dgm:t>
    </dgm:pt>
    <dgm:pt modelId="{54DBFD8B-B7C6-41B0-9737-64A2697DA6BC}">
      <dgm:prSet phldrT="[Texto]"/>
      <dgm:spPr/>
      <dgm:t>
        <a:bodyPr/>
        <a:lstStyle/>
        <a:p>
          <a:r>
            <a:rPr lang="es-MX" dirty="0" smtClean="0"/>
            <a:t>LA SUPREMACÍA NORTEAMÉRICANA </a:t>
          </a:r>
        </a:p>
        <a:p>
          <a:r>
            <a:rPr lang="es-MX" dirty="0" smtClean="0"/>
            <a:t>C4ISR</a:t>
          </a:r>
          <a:endParaRPr lang="es-MX" dirty="0"/>
        </a:p>
      </dgm:t>
    </dgm:pt>
    <dgm:pt modelId="{42543E0E-BED4-4D30-9E78-53A19790AE50}" type="sibTrans" cxnId="{30B59E65-335C-476B-9E10-466B563372A4}">
      <dgm:prSet/>
      <dgm:spPr/>
      <dgm:t>
        <a:bodyPr/>
        <a:lstStyle/>
        <a:p>
          <a:endParaRPr lang="es-MX"/>
        </a:p>
      </dgm:t>
    </dgm:pt>
    <dgm:pt modelId="{85B5473C-A17F-4144-B472-F659D2638D48}" type="parTrans" cxnId="{30B59E65-335C-476B-9E10-466B563372A4}">
      <dgm:prSet/>
      <dgm:spPr/>
      <dgm:t>
        <a:bodyPr/>
        <a:lstStyle/>
        <a:p>
          <a:endParaRPr lang="es-MX"/>
        </a:p>
      </dgm:t>
    </dgm:pt>
    <dgm:pt modelId="{4C29CF32-480E-4954-8208-A49ECA289D1A}" type="pres">
      <dgm:prSet presAssocID="{4E330B50-7752-4CC8-B5BC-134BEA9639B9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C97B7E33-5D6A-46ED-A2F7-AFB9989401F6}" type="pres">
      <dgm:prSet presAssocID="{4E330B50-7752-4CC8-B5BC-134BEA9639B9}" presName="hierFlow" presStyleCnt="0"/>
      <dgm:spPr/>
    </dgm:pt>
    <dgm:pt modelId="{F7390518-0778-4025-A79B-A8AD7579F76C}" type="pres">
      <dgm:prSet presAssocID="{4E330B50-7752-4CC8-B5BC-134BEA9639B9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10F5B07-7CBA-434E-9858-FA8252247911}" type="pres">
      <dgm:prSet presAssocID="{1EE0D446-2A41-4A53-9CD0-E3D216634DDD}" presName="Name14" presStyleCnt="0"/>
      <dgm:spPr/>
    </dgm:pt>
    <dgm:pt modelId="{8B9816F8-1C59-4096-9030-0494853C7193}" type="pres">
      <dgm:prSet presAssocID="{1EE0D446-2A41-4A53-9CD0-E3D216634DDD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62D1F5B-C1D9-49E6-ABE1-7C337F14435E}" type="pres">
      <dgm:prSet presAssocID="{1EE0D446-2A41-4A53-9CD0-E3D216634DDD}" presName="hierChild2" presStyleCnt="0"/>
      <dgm:spPr/>
    </dgm:pt>
    <dgm:pt modelId="{3E327046-ED5E-44EA-AF5E-F3E4A47036C4}" type="pres">
      <dgm:prSet presAssocID="{371BEBDB-2D2D-4659-84B5-CB480FA4879B}" presName="Name19" presStyleLbl="parChTrans1D2" presStyleIdx="0" presStyleCnt="2"/>
      <dgm:spPr/>
      <dgm:t>
        <a:bodyPr/>
        <a:lstStyle/>
        <a:p>
          <a:endParaRPr lang="es-MX"/>
        </a:p>
      </dgm:t>
    </dgm:pt>
    <dgm:pt modelId="{5CF6675C-F8F3-4AC9-9009-9D1F21772BC5}" type="pres">
      <dgm:prSet presAssocID="{12564A2C-948F-49AA-A652-29CF5381F1B2}" presName="Name21" presStyleCnt="0"/>
      <dgm:spPr/>
    </dgm:pt>
    <dgm:pt modelId="{359C4BFC-1D2D-4D5A-806E-A0BCD6D1F9D3}" type="pres">
      <dgm:prSet presAssocID="{12564A2C-948F-49AA-A652-29CF5381F1B2}" presName="level2Shape" presStyleLbl="node2" presStyleIdx="0" presStyleCnt="2"/>
      <dgm:spPr/>
      <dgm:t>
        <a:bodyPr/>
        <a:lstStyle/>
        <a:p>
          <a:endParaRPr lang="es-MX"/>
        </a:p>
      </dgm:t>
    </dgm:pt>
    <dgm:pt modelId="{387AA2DC-EFA7-4490-88CE-2B10F59943C5}" type="pres">
      <dgm:prSet presAssocID="{12564A2C-948F-49AA-A652-29CF5381F1B2}" presName="hierChild3" presStyleCnt="0"/>
      <dgm:spPr/>
    </dgm:pt>
    <dgm:pt modelId="{460F3EBF-4603-4185-AAF5-98CE1E11013A}" type="pres">
      <dgm:prSet presAssocID="{CE180006-99A1-4795-8127-422819CC9DF6}" presName="Name19" presStyleLbl="parChTrans1D3" presStyleIdx="0" presStyleCnt="3"/>
      <dgm:spPr/>
      <dgm:t>
        <a:bodyPr/>
        <a:lstStyle/>
        <a:p>
          <a:endParaRPr lang="es-MX"/>
        </a:p>
      </dgm:t>
    </dgm:pt>
    <dgm:pt modelId="{F1633361-D5F8-447E-81D2-CA1D1192CE48}" type="pres">
      <dgm:prSet presAssocID="{37B8C857-D37E-448F-AB27-2567891C294E}" presName="Name21" presStyleCnt="0"/>
      <dgm:spPr/>
    </dgm:pt>
    <dgm:pt modelId="{B0C3B5C9-49D7-4D7C-B485-1DA0A70C605D}" type="pres">
      <dgm:prSet presAssocID="{37B8C857-D37E-448F-AB27-2567891C294E}" presName="level2Shape" presStyleLbl="node3" presStyleIdx="0" presStyleCnt="3"/>
      <dgm:spPr/>
      <dgm:t>
        <a:bodyPr/>
        <a:lstStyle/>
        <a:p>
          <a:endParaRPr lang="es-MX"/>
        </a:p>
      </dgm:t>
    </dgm:pt>
    <dgm:pt modelId="{75E18C54-9EC6-4CC9-A50F-65B8A177C412}" type="pres">
      <dgm:prSet presAssocID="{37B8C857-D37E-448F-AB27-2567891C294E}" presName="hierChild3" presStyleCnt="0"/>
      <dgm:spPr/>
    </dgm:pt>
    <dgm:pt modelId="{6AEB47B6-5FE1-488E-9908-2F454DE84E14}" type="pres">
      <dgm:prSet presAssocID="{B21D321E-521F-4F08-A538-EC0FA0D380AD}" presName="Name19" presStyleLbl="parChTrans1D3" presStyleIdx="1" presStyleCnt="3"/>
      <dgm:spPr/>
      <dgm:t>
        <a:bodyPr/>
        <a:lstStyle/>
        <a:p>
          <a:endParaRPr lang="es-MX"/>
        </a:p>
      </dgm:t>
    </dgm:pt>
    <dgm:pt modelId="{208A385B-6F70-4E49-815C-D15220657680}" type="pres">
      <dgm:prSet presAssocID="{928B9F15-7CEB-4D1A-8E05-64F503B4766A}" presName="Name21" presStyleCnt="0"/>
      <dgm:spPr/>
    </dgm:pt>
    <dgm:pt modelId="{723ADD5E-DFAE-472F-941D-AA053A7CFDE2}" type="pres">
      <dgm:prSet presAssocID="{928B9F15-7CEB-4D1A-8E05-64F503B4766A}" presName="level2Shape" presStyleLbl="node3" presStyleIdx="1" presStyleCnt="3"/>
      <dgm:spPr/>
      <dgm:t>
        <a:bodyPr/>
        <a:lstStyle/>
        <a:p>
          <a:endParaRPr lang="es-MX"/>
        </a:p>
      </dgm:t>
    </dgm:pt>
    <dgm:pt modelId="{EF30C14D-67F5-429A-84EC-3B7AEBBCDB90}" type="pres">
      <dgm:prSet presAssocID="{928B9F15-7CEB-4D1A-8E05-64F503B4766A}" presName="hierChild3" presStyleCnt="0"/>
      <dgm:spPr/>
    </dgm:pt>
    <dgm:pt modelId="{CA3A69EE-09E6-4885-96DA-588934780963}" type="pres">
      <dgm:prSet presAssocID="{DA74C272-CB08-4D8E-8271-11316CDDFBD1}" presName="Name19" presStyleLbl="parChTrans1D2" presStyleIdx="1" presStyleCnt="2"/>
      <dgm:spPr/>
      <dgm:t>
        <a:bodyPr/>
        <a:lstStyle/>
        <a:p>
          <a:endParaRPr lang="es-MX"/>
        </a:p>
      </dgm:t>
    </dgm:pt>
    <dgm:pt modelId="{3B835B87-4BAD-42DC-9C24-E31A5D85E52B}" type="pres">
      <dgm:prSet presAssocID="{11731392-5A6B-42EE-9D0C-7FDE27D646F7}" presName="Name21" presStyleCnt="0"/>
      <dgm:spPr/>
    </dgm:pt>
    <dgm:pt modelId="{FFA9F382-D5B7-4AE0-8797-CB6E5DECFF0F}" type="pres">
      <dgm:prSet presAssocID="{11731392-5A6B-42EE-9D0C-7FDE27D646F7}" presName="level2Shape" presStyleLbl="node2" presStyleIdx="1" presStyleCnt="2"/>
      <dgm:spPr/>
      <dgm:t>
        <a:bodyPr/>
        <a:lstStyle/>
        <a:p>
          <a:endParaRPr lang="es-MX"/>
        </a:p>
      </dgm:t>
    </dgm:pt>
    <dgm:pt modelId="{93E6804F-4D49-417E-B505-3870115D993C}" type="pres">
      <dgm:prSet presAssocID="{11731392-5A6B-42EE-9D0C-7FDE27D646F7}" presName="hierChild3" presStyleCnt="0"/>
      <dgm:spPr/>
    </dgm:pt>
    <dgm:pt modelId="{72FAE70D-9667-4B8B-806D-43C14536E16B}" type="pres">
      <dgm:prSet presAssocID="{85B5473C-A17F-4144-B472-F659D2638D48}" presName="Name19" presStyleLbl="parChTrans1D3" presStyleIdx="2" presStyleCnt="3"/>
      <dgm:spPr/>
      <dgm:t>
        <a:bodyPr/>
        <a:lstStyle/>
        <a:p>
          <a:endParaRPr lang="es-MX"/>
        </a:p>
      </dgm:t>
    </dgm:pt>
    <dgm:pt modelId="{97C3B6AA-4718-4CB3-87CB-4F8E05DA8BB7}" type="pres">
      <dgm:prSet presAssocID="{54DBFD8B-B7C6-41B0-9737-64A2697DA6BC}" presName="Name21" presStyleCnt="0"/>
      <dgm:spPr/>
    </dgm:pt>
    <dgm:pt modelId="{EACBF4FD-19D6-497B-91C9-D547F45733ED}" type="pres">
      <dgm:prSet presAssocID="{54DBFD8B-B7C6-41B0-9737-64A2697DA6BC}" presName="level2Shape" presStyleLbl="node3" presStyleIdx="2" presStyleCnt="3"/>
      <dgm:spPr/>
      <dgm:t>
        <a:bodyPr/>
        <a:lstStyle/>
        <a:p>
          <a:endParaRPr lang="es-MX"/>
        </a:p>
      </dgm:t>
    </dgm:pt>
    <dgm:pt modelId="{237293F5-61B3-4068-A415-9404AF6A9F56}" type="pres">
      <dgm:prSet presAssocID="{54DBFD8B-B7C6-41B0-9737-64A2697DA6BC}" presName="hierChild3" presStyleCnt="0"/>
      <dgm:spPr/>
    </dgm:pt>
    <dgm:pt modelId="{4E00EFCC-354B-4376-A3A0-8CFFE18C7325}" type="pres">
      <dgm:prSet presAssocID="{4E330B50-7752-4CC8-B5BC-134BEA9639B9}" presName="bgShapesFlow" presStyleCnt="0"/>
      <dgm:spPr/>
    </dgm:pt>
  </dgm:ptLst>
  <dgm:cxnLst>
    <dgm:cxn modelId="{5442CBC6-8083-47E0-BFA8-6C25C2AB50B9}" type="presOf" srcId="{11731392-5A6B-42EE-9D0C-7FDE27D646F7}" destId="{FFA9F382-D5B7-4AE0-8797-CB6E5DECFF0F}" srcOrd="0" destOrd="0" presId="urn:microsoft.com/office/officeart/2005/8/layout/hierarchy6"/>
    <dgm:cxn modelId="{CBB870C7-316C-4DEF-8AC2-3146F88A08CC}" type="presOf" srcId="{4E330B50-7752-4CC8-B5BC-134BEA9639B9}" destId="{4C29CF32-480E-4954-8208-A49ECA289D1A}" srcOrd="0" destOrd="0" presId="urn:microsoft.com/office/officeart/2005/8/layout/hierarchy6"/>
    <dgm:cxn modelId="{30B59E65-335C-476B-9E10-466B563372A4}" srcId="{11731392-5A6B-42EE-9D0C-7FDE27D646F7}" destId="{54DBFD8B-B7C6-41B0-9737-64A2697DA6BC}" srcOrd="0" destOrd="0" parTransId="{85B5473C-A17F-4144-B472-F659D2638D48}" sibTransId="{42543E0E-BED4-4D30-9E78-53A19790AE50}"/>
    <dgm:cxn modelId="{987D86E1-BB7B-47A6-B164-9691CFE2446E}" srcId="{12564A2C-948F-49AA-A652-29CF5381F1B2}" destId="{37B8C857-D37E-448F-AB27-2567891C294E}" srcOrd="0" destOrd="0" parTransId="{CE180006-99A1-4795-8127-422819CC9DF6}" sibTransId="{F8F6220D-3EC3-42E6-803A-86DC27B02690}"/>
    <dgm:cxn modelId="{B6121BA0-FD46-4540-BCD3-0788AC567161}" type="presOf" srcId="{CE180006-99A1-4795-8127-422819CC9DF6}" destId="{460F3EBF-4603-4185-AAF5-98CE1E11013A}" srcOrd="0" destOrd="0" presId="urn:microsoft.com/office/officeart/2005/8/layout/hierarchy6"/>
    <dgm:cxn modelId="{BD48868E-7B90-431E-A685-F1FE33112E84}" type="presOf" srcId="{1EE0D446-2A41-4A53-9CD0-E3D216634DDD}" destId="{8B9816F8-1C59-4096-9030-0494853C7193}" srcOrd="0" destOrd="0" presId="urn:microsoft.com/office/officeart/2005/8/layout/hierarchy6"/>
    <dgm:cxn modelId="{A241B0C7-41A3-40C1-9647-DFD485813B6B}" srcId="{4E330B50-7752-4CC8-B5BC-134BEA9639B9}" destId="{1EE0D446-2A41-4A53-9CD0-E3D216634DDD}" srcOrd="0" destOrd="0" parTransId="{A8AD97AE-ED4B-4D33-A539-BA0A9134D342}" sibTransId="{A695487E-B38F-4A28-ADF0-C40361B58341}"/>
    <dgm:cxn modelId="{E412C7D2-EA42-43DF-9270-C23DC1767904}" type="presOf" srcId="{B21D321E-521F-4F08-A538-EC0FA0D380AD}" destId="{6AEB47B6-5FE1-488E-9908-2F454DE84E14}" srcOrd="0" destOrd="0" presId="urn:microsoft.com/office/officeart/2005/8/layout/hierarchy6"/>
    <dgm:cxn modelId="{D9544CE0-5FBA-4CF5-A10F-5E22BF7A8E68}" type="presOf" srcId="{928B9F15-7CEB-4D1A-8E05-64F503B4766A}" destId="{723ADD5E-DFAE-472F-941D-AA053A7CFDE2}" srcOrd="0" destOrd="0" presId="urn:microsoft.com/office/officeart/2005/8/layout/hierarchy6"/>
    <dgm:cxn modelId="{216312F1-1F73-469D-B9AE-1A70BB6EE42F}" srcId="{12564A2C-948F-49AA-A652-29CF5381F1B2}" destId="{928B9F15-7CEB-4D1A-8E05-64F503B4766A}" srcOrd="1" destOrd="0" parTransId="{B21D321E-521F-4F08-A538-EC0FA0D380AD}" sibTransId="{171499C5-23DF-4A74-86F3-3B73FBC7ACC5}"/>
    <dgm:cxn modelId="{C3E455EA-D53D-4BBE-9613-CAC51EE04133}" type="presOf" srcId="{54DBFD8B-B7C6-41B0-9737-64A2697DA6BC}" destId="{EACBF4FD-19D6-497B-91C9-D547F45733ED}" srcOrd="0" destOrd="0" presId="urn:microsoft.com/office/officeart/2005/8/layout/hierarchy6"/>
    <dgm:cxn modelId="{77360FC7-CE2B-44B0-B9CF-BE4016C9E9CB}" srcId="{1EE0D446-2A41-4A53-9CD0-E3D216634DDD}" destId="{11731392-5A6B-42EE-9D0C-7FDE27D646F7}" srcOrd="1" destOrd="0" parTransId="{DA74C272-CB08-4D8E-8271-11316CDDFBD1}" sibTransId="{B80EB176-DB53-4E49-BB1A-FF01D7309F67}"/>
    <dgm:cxn modelId="{04C5BC9C-E140-4851-A26B-15574D177502}" type="presOf" srcId="{85B5473C-A17F-4144-B472-F659D2638D48}" destId="{72FAE70D-9667-4B8B-806D-43C14536E16B}" srcOrd="0" destOrd="0" presId="urn:microsoft.com/office/officeart/2005/8/layout/hierarchy6"/>
    <dgm:cxn modelId="{298C0340-21C6-46D2-85B4-5104EFBCD544}" type="presOf" srcId="{DA74C272-CB08-4D8E-8271-11316CDDFBD1}" destId="{CA3A69EE-09E6-4885-96DA-588934780963}" srcOrd="0" destOrd="0" presId="urn:microsoft.com/office/officeart/2005/8/layout/hierarchy6"/>
    <dgm:cxn modelId="{AB5B86DE-1DFF-4920-BC57-5E954B8941BE}" type="presOf" srcId="{37B8C857-D37E-448F-AB27-2567891C294E}" destId="{B0C3B5C9-49D7-4D7C-B485-1DA0A70C605D}" srcOrd="0" destOrd="0" presId="urn:microsoft.com/office/officeart/2005/8/layout/hierarchy6"/>
    <dgm:cxn modelId="{C3493972-73FC-43E7-8D5B-BF3E137C6700}" type="presOf" srcId="{371BEBDB-2D2D-4659-84B5-CB480FA4879B}" destId="{3E327046-ED5E-44EA-AF5E-F3E4A47036C4}" srcOrd="0" destOrd="0" presId="urn:microsoft.com/office/officeart/2005/8/layout/hierarchy6"/>
    <dgm:cxn modelId="{7FDA9868-4DA7-435E-AE37-BB4A36894576}" srcId="{1EE0D446-2A41-4A53-9CD0-E3D216634DDD}" destId="{12564A2C-948F-49AA-A652-29CF5381F1B2}" srcOrd="0" destOrd="0" parTransId="{371BEBDB-2D2D-4659-84B5-CB480FA4879B}" sibTransId="{2B27733B-D183-42FB-9B3F-D5B03C2AEA99}"/>
    <dgm:cxn modelId="{BDE1C418-EA8F-4D26-9E8E-EB3B546DC3EF}" type="presOf" srcId="{12564A2C-948F-49AA-A652-29CF5381F1B2}" destId="{359C4BFC-1D2D-4D5A-806E-A0BCD6D1F9D3}" srcOrd="0" destOrd="0" presId="urn:microsoft.com/office/officeart/2005/8/layout/hierarchy6"/>
    <dgm:cxn modelId="{08939A4B-8833-42C8-AFB4-6EBDAB2BDC3B}" type="presParOf" srcId="{4C29CF32-480E-4954-8208-A49ECA289D1A}" destId="{C97B7E33-5D6A-46ED-A2F7-AFB9989401F6}" srcOrd="0" destOrd="0" presId="urn:microsoft.com/office/officeart/2005/8/layout/hierarchy6"/>
    <dgm:cxn modelId="{15FC93CC-9839-4586-8B49-83758A068287}" type="presParOf" srcId="{C97B7E33-5D6A-46ED-A2F7-AFB9989401F6}" destId="{F7390518-0778-4025-A79B-A8AD7579F76C}" srcOrd="0" destOrd="0" presId="urn:microsoft.com/office/officeart/2005/8/layout/hierarchy6"/>
    <dgm:cxn modelId="{A51AB7EA-3341-46F7-A6D7-599E2DD21F41}" type="presParOf" srcId="{F7390518-0778-4025-A79B-A8AD7579F76C}" destId="{E10F5B07-7CBA-434E-9858-FA8252247911}" srcOrd="0" destOrd="0" presId="urn:microsoft.com/office/officeart/2005/8/layout/hierarchy6"/>
    <dgm:cxn modelId="{3BB0EE38-1E44-4775-B614-BE7DA1AEE0A4}" type="presParOf" srcId="{E10F5B07-7CBA-434E-9858-FA8252247911}" destId="{8B9816F8-1C59-4096-9030-0494853C7193}" srcOrd="0" destOrd="0" presId="urn:microsoft.com/office/officeart/2005/8/layout/hierarchy6"/>
    <dgm:cxn modelId="{001A383E-59AB-45AC-89B1-AB6FD3FA6069}" type="presParOf" srcId="{E10F5B07-7CBA-434E-9858-FA8252247911}" destId="{762D1F5B-C1D9-49E6-ABE1-7C337F14435E}" srcOrd="1" destOrd="0" presId="urn:microsoft.com/office/officeart/2005/8/layout/hierarchy6"/>
    <dgm:cxn modelId="{E05A39A7-65EB-4635-A5A1-F83FCC756158}" type="presParOf" srcId="{762D1F5B-C1D9-49E6-ABE1-7C337F14435E}" destId="{3E327046-ED5E-44EA-AF5E-F3E4A47036C4}" srcOrd="0" destOrd="0" presId="urn:microsoft.com/office/officeart/2005/8/layout/hierarchy6"/>
    <dgm:cxn modelId="{1C9A638B-9C1F-4DA4-A77E-9758E2EBA65F}" type="presParOf" srcId="{762D1F5B-C1D9-49E6-ABE1-7C337F14435E}" destId="{5CF6675C-F8F3-4AC9-9009-9D1F21772BC5}" srcOrd="1" destOrd="0" presId="urn:microsoft.com/office/officeart/2005/8/layout/hierarchy6"/>
    <dgm:cxn modelId="{88ED50BA-9C8A-4AD7-9DDE-D9F776DBFC49}" type="presParOf" srcId="{5CF6675C-F8F3-4AC9-9009-9D1F21772BC5}" destId="{359C4BFC-1D2D-4D5A-806E-A0BCD6D1F9D3}" srcOrd="0" destOrd="0" presId="urn:microsoft.com/office/officeart/2005/8/layout/hierarchy6"/>
    <dgm:cxn modelId="{76ED0B92-2079-4BCA-BD5B-993144FB6767}" type="presParOf" srcId="{5CF6675C-F8F3-4AC9-9009-9D1F21772BC5}" destId="{387AA2DC-EFA7-4490-88CE-2B10F59943C5}" srcOrd="1" destOrd="0" presId="urn:microsoft.com/office/officeart/2005/8/layout/hierarchy6"/>
    <dgm:cxn modelId="{FD74F742-CA56-4ADB-B78F-C069E78A11D5}" type="presParOf" srcId="{387AA2DC-EFA7-4490-88CE-2B10F59943C5}" destId="{460F3EBF-4603-4185-AAF5-98CE1E11013A}" srcOrd="0" destOrd="0" presId="urn:microsoft.com/office/officeart/2005/8/layout/hierarchy6"/>
    <dgm:cxn modelId="{C4A5C3AE-A5A3-4FFA-8A91-BD351BB4BD18}" type="presParOf" srcId="{387AA2DC-EFA7-4490-88CE-2B10F59943C5}" destId="{F1633361-D5F8-447E-81D2-CA1D1192CE48}" srcOrd="1" destOrd="0" presId="urn:microsoft.com/office/officeart/2005/8/layout/hierarchy6"/>
    <dgm:cxn modelId="{AED3CC71-086D-4859-AC06-544AA09DF7D9}" type="presParOf" srcId="{F1633361-D5F8-447E-81D2-CA1D1192CE48}" destId="{B0C3B5C9-49D7-4D7C-B485-1DA0A70C605D}" srcOrd="0" destOrd="0" presId="urn:microsoft.com/office/officeart/2005/8/layout/hierarchy6"/>
    <dgm:cxn modelId="{41008764-18BA-4C0B-9D91-E5BF1BAAE8B3}" type="presParOf" srcId="{F1633361-D5F8-447E-81D2-CA1D1192CE48}" destId="{75E18C54-9EC6-4CC9-A50F-65B8A177C412}" srcOrd="1" destOrd="0" presId="urn:microsoft.com/office/officeart/2005/8/layout/hierarchy6"/>
    <dgm:cxn modelId="{A2B1DB8D-6A19-47D3-B7A7-72DF4D67FE75}" type="presParOf" srcId="{387AA2DC-EFA7-4490-88CE-2B10F59943C5}" destId="{6AEB47B6-5FE1-488E-9908-2F454DE84E14}" srcOrd="2" destOrd="0" presId="urn:microsoft.com/office/officeart/2005/8/layout/hierarchy6"/>
    <dgm:cxn modelId="{33C98DE9-3C7D-4777-80F5-197C4FAF4624}" type="presParOf" srcId="{387AA2DC-EFA7-4490-88CE-2B10F59943C5}" destId="{208A385B-6F70-4E49-815C-D15220657680}" srcOrd="3" destOrd="0" presId="urn:microsoft.com/office/officeart/2005/8/layout/hierarchy6"/>
    <dgm:cxn modelId="{B0A006B4-2738-47C9-887D-4E7400946593}" type="presParOf" srcId="{208A385B-6F70-4E49-815C-D15220657680}" destId="{723ADD5E-DFAE-472F-941D-AA053A7CFDE2}" srcOrd="0" destOrd="0" presId="urn:microsoft.com/office/officeart/2005/8/layout/hierarchy6"/>
    <dgm:cxn modelId="{F2DAD088-2BF8-4E0C-A4CD-8BD90D3194EE}" type="presParOf" srcId="{208A385B-6F70-4E49-815C-D15220657680}" destId="{EF30C14D-67F5-429A-84EC-3B7AEBBCDB90}" srcOrd="1" destOrd="0" presId="urn:microsoft.com/office/officeart/2005/8/layout/hierarchy6"/>
    <dgm:cxn modelId="{4AB86383-F68D-44A4-BB88-B931781DEDEA}" type="presParOf" srcId="{762D1F5B-C1D9-49E6-ABE1-7C337F14435E}" destId="{CA3A69EE-09E6-4885-96DA-588934780963}" srcOrd="2" destOrd="0" presId="urn:microsoft.com/office/officeart/2005/8/layout/hierarchy6"/>
    <dgm:cxn modelId="{1E679C43-3E97-49B8-B288-02709633F78A}" type="presParOf" srcId="{762D1F5B-C1D9-49E6-ABE1-7C337F14435E}" destId="{3B835B87-4BAD-42DC-9C24-E31A5D85E52B}" srcOrd="3" destOrd="0" presId="urn:microsoft.com/office/officeart/2005/8/layout/hierarchy6"/>
    <dgm:cxn modelId="{6898CC26-9814-4392-83B0-AFCC152D4CC8}" type="presParOf" srcId="{3B835B87-4BAD-42DC-9C24-E31A5D85E52B}" destId="{FFA9F382-D5B7-4AE0-8797-CB6E5DECFF0F}" srcOrd="0" destOrd="0" presId="urn:microsoft.com/office/officeart/2005/8/layout/hierarchy6"/>
    <dgm:cxn modelId="{2C2816A2-F416-46F8-985C-C79A9CD575C1}" type="presParOf" srcId="{3B835B87-4BAD-42DC-9C24-E31A5D85E52B}" destId="{93E6804F-4D49-417E-B505-3870115D993C}" srcOrd="1" destOrd="0" presId="urn:microsoft.com/office/officeart/2005/8/layout/hierarchy6"/>
    <dgm:cxn modelId="{FD391294-CFA8-4D06-BFEE-8EB73F738790}" type="presParOf" srcId="{93E6804F-4D49-417E-B505-3870115D993C}" destId="{72FAE70D-9667-4B8B-806D-43C14536E16B}" srcOrd="0" destOrd="0" presId="urn:microsoft.com/office/officeart/2005/8/layout/hierarchy6"/>
    <dgm:cxn modelId="{4F58821F-0777-416B-ABE5-A75319541FD3}" type="presParOf" srcId="{93E6804F-4D49-417E-B505-3870115D993C}" destId="{97C3B6AA-4718-4CB3-87CB-4F8E05DA8BB7}" srcOrd="1" destOrd="0" presId="urn:microsoft.com/office/officeart/2005/8/layout/hierarchy6"/>
    <dgm:cxn modelId="{9F6E8450-AEED-43A7-BE11-61E87B26FB23}" type="presParOf" srcId="{97C3B6AA-4718-4CB3-87CB-4F8E05DA8BB7}" destId="{EACBF4FD-19D6-497B-91C9-D547F45733ED}" srcOrd="0" destOrd="0" presId="urn:microsoft.com/office/officeart/2005/8/layout/hierarchy6"/>
    <dgm:cxn modelId="{976B0F1A-0E2B-4633-AF6C-0EEE96E3D6B5}" type="presParOf" srcId="{97C3B6AA-4718-4CB3-87CB-4F8E05DA8BB7}" destId="{237293F5-61B3-4068-A415-9404AF6A9F56}" srcOrd="1" destOrd="0" presId="urn:microsoft.com/office/officeart/2005/8/layout/hierarchy6"/>
    <dgm:cxn modelId="{69E756E4-FB52-4FC2-98F8-B014EE268784}" type="presParOf" srcId="{4C29CF32-480E-4954-8208-A49ECA289D1A}" destId="{4E00EFCC-354B-4376-A3A0-8CFFE18C7325}" srcOrd="1" destOrd="0" presId="urn:microsoft.com/office/officeart/2005/8/layout/hierarchy6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7E705B3-EB07-42B7-BD6A-9B06D0FC4C7E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9E0C68A7-6023-4F71-9803-32336754CC26}">
      <dgm:prSet phldrT="[Texto]"/>
      <dgm:spPr/>
      <dgm:t>
        <a:bodyPr/>
        <a:lstStyle/>
        <a:p>
          <a:r>
            <a:rPr lang="es-MX" dirty="0" smtClean="0"/>
            <a:t>MEDIADORES</a:t>
          </a:r>
          <a:endParaRPr lang="es-MX" dirty="0"/>
        </a:p>
      </dgm:t>
    </dgm:pt>
    <dgm:pt modelId="{9061B1BD-273F-4714-929B-555B83FAE4CD}" type="parTrans" cxnId="{45387571-729B-40A2-BED1-08C3EB834776}">
      <dgm:prSet/>
      <dgm:spPr/>
      <dgm:t>
        <a:bodyPr/>
        <a:lstStyle/>
        <a:p>
          <a:endParaRPr lang="es-MX"/>
        </a:p>
      </dgm:t>
    </dgm:pt>
    <dgm:pt modelId="{70E01891-587F-469A-8720-30D9B064FE75}" type="sibTrans" cxnId="{45387571-729B-40A2-BED1-08C3EB834776}">
      <dgm:prSet/>
      <dgm:spPr/>
      <dgm:t>
        <a:bodyPr/>
        <a:lstStyle/>
        <a:p>
          <a:endParaRPr lang="es-MX"/>
        </a:p>
      </dgm:t>
    </dgm:pt>
    <dgm:pt modelId="{F0CC303F-136C-4233-8BDF-66E9CDB4B000}">
      <dgm:prSet phldrT="[Texto]"/>
      <dgm:spPr/>
      <dgm:t>
        <a:bodyPr/>
        <a:lstStyle/>
        <a:p>
          <a:r>
            <a:rPr lang="es-MX" dirty="0" smtClean="0"/>
            <a:t>DESCENTRALIZAR, GLOBLIZAR, ARMONZAR Y DAR PLENO PODER PARA HACER.</a:t>
          </a:r>
          <a:endParaRPr lang="es-MX" dirty="0"/>
        </a:p>
      </dgm:t>
    </dgm:pt>
    <dgm:pt modelId="{2DB82C2A-B2C2-4FB5-A37A-CFA43706F3B0}" type="parTrans" cxnId="{09024C19-E7CA-45C2-9DC4-B999A923F232}">
      <dgm:prSet/>
      <dgm:spPr/>
      <dgm:t>
        <a:bodyPr/>
        <a:lstStyle/>
        <a:p>
          <a:endParaRPr lang="es-MX"/>
        </a:p>
      </dgm:t>
    </dgm:pt>
    <dgm:pt modelId="{1FD2D1D0-6EEB-4FA4-8CE6-905AE220A674}" type="sibTrans" cxnId="{09024C19-E7CA-45C2-9DC4-B999A923F232}">
      <dgm:prSet/>
      <dgm:spPr/>
      <dgm:t>
        <a:bodyPr/>
        <a:lstStyle/>
        <a:p>
          <a:endParaRPr lang="es-MX"/>
        </a:p>
      </dgm:t>
    </dgm:pt>
    <dgm:pt modelId="{6232A53E-77EA-4726-BA8E-AECF5AA38993}">
      <dgm:prSet phldrT="[Texto]"/>
      <dgm:spPr/>
      <dgm:t>
        <a:bodyPr/>
        <a:lstStyle/>
        <a:p>
          <a:r>
            <a:rPr lang="es-MX" dirty="0" smtClean="0"/>
            <a:t>MUROS</a:t>
          </a:r>
          <a:endParaRPr lang="es-MX" dirty="0"/>
        </a:p>
      </dgm:t>
    </dgm:pt>
    <dgm:pt modelId="{7612D220-18C7-4F5F-BEAA-7E1AB1B2AC20}" type="parTrans" cxnId="{F30F5262-2183-4A28-8720-31D38B836DDA}">
      <dgm:prSet/>
      <dgm:spPr/>
      <dgm:t>
        <a:bodyPr/>
        <a:lstStyle/>
        <a:p>
          <a:endParaRPr lang="es-MX"/>
        </a:p>
      </dgm:t>
    </dgm:pt>
    <dgm:pt modelId="{227E230D-C090-444F-A04F-CB2605E16E87}" type="sibTrans" cxnId="{F30F5262-2183-4A28-8720-31D38B836DDA}">
      <dgm:prSet/>
      <dgm:spPr/>
      <dgm:t>
        <a:bodyPr/>
        <a:lstStyle/>
        <a:p>
          <a:endParaRPr lang="es-MX"/>
        </a:p>
      </dgm:t>
    </dgm:pt>
    <dgm:pt modelId="{071B61EC-BC81-4A25-9934-0FAAA83347D5}">
      <dgm:prSet phldrT="[Texto]"/>
      <dgm:spPr/>
      <dgm:t>
        <a:bodyPr/>
        <a:lstStyle/>
        <a:p>
          <a:r>
            <a:rPr lang="es-MX" dirty="0" smtClean="0"/>
            <a:t>LO LOCAL, LO NACIONAL Y LO GLOBAL ENCAJAN. </a:t>
          </a:r>
          <a:endParaRPr lang="es-MX" dirty="0"/>
        </a:p>
      </dgm:t>
    </dgm:pt>
    <dgm:pt modelId="{04F8FCAB-800F-489C-90C1-AADEDF28A797}" type="parTrans" cxnId="{13C816E3-A2FE-4D11-9812-7D614CF3ABEF}">
      <dgm:prSet/>
      <dgm:spPr/>
      <dgm:t>
        <a:bodyPr/>
        <a:lstStyle/>
        <a:p>
          <a:endParaRPr lang="es-MX"/>
        </a:p>
      </dgm:t>
    </dgm:pt>
    <dgm:pt modelId="{A67690CB-751F-40AC-934C-CE8891986CF9}" type="sibTrans" cxnId="{13C816E3-A2FE-4D11-9812-7D614CF3ABEF}">
      <dgm:prSet/>
      <dgm:spPr/>
      <dgm:t>
        <a:bodyPr/>
        <a:lstStyle/>
        <a:p>
          <a:endParaRPr lang="es-MX"/>
        </a:p>
      </dgm:t>
    </dgm:pt>
    <dgm:pt modelId="{A60D96E5-AC92-4B81-B24D-C94F7A03ABD6}">
      <dgm:prSet phldrT="[Texto]"/>
      <dgm:spPr/>
      <dgm:t>
        <a:bodyPr/>
        <a:lstStyle/>
        <a:p>
          <a:r>
            <a:rPr lang="es-MX" dirty="0" smtClean="0"/>
            <a:t>LEYES</a:t>
          </a:r>
          <a:endParaRPr lang="es-MX" dirty="0"/>
        </a:p>
      </dgm:t>
    </dgm:pt>
    <dgm:pt modelId="{6FF56BE1-9B81-4FA9-8A43-067EA9D87537}" type="parTrans" cxnId="{55FE6985-0A14-4EE1-914F-E18EDCEFC6B9}">
      <dgm:prSet/>
      <dgm:spPr/>
      <dgm:t>
        <a:bodyPr/>
        <a:lstStyle/>
        <a:p>
          <a:endParaRPr lang="es-MX"/>
        </a:p>
      </dgm:t>
    </dgm:pt>
    <dgm:pt modelId="{3B6C3E58-B071-4F41-8344-97D3EF1E9C28}" type="sibTrans" cxnId="{55FE6985-0A14-4EE1-914F-E18EDCEFC6B9}">
      <dgm:prSet/>
      <dgm:spPr/>
      <dgm:t>
        <a:bodyPr/>
        <a:lstStyle/>
        <a:p>
          <a:endParaRPr lang="es-MX"/>
        </a:p>
      </dgm:t>
    </dgm:pt>
    <dgm:pt modelId="{3AE84F13-6699-4B00-922D-B74B54D59E93}">
      <dgm:prSet phldrT="[Texto]"/>
      <dgm:spPr/>
      <dgm:t>
        <a:bodyPr/>
        <a:lstStyle/>
        <a:p>
          <a:r>
            <a:rPr lang="es-MX" dirty="0" smtClean="0"/>
            <a:t>LIBERTAD DE COMUNICACIÓN. EL MUNDO SE METAMORFOSEA  EN COMUNIDADES DE CONSUMO.</a:t>
          </a:r>
          <a:endParaRPr lang="es-MX" dirty="0"/>
        </a:p>
      </dgm:t>
    </dgm:pt>
    <dgm:pt modelId="{EBA10BA9-D0A9-477D-A39D-E1F587DADBB9}" type="parTrans" cxnId="{287F3156-EE8E-4F42-B599-31139EB8A59A}">
      <dgm:prSet/>
      <dgm:spPr/>
      <dgm:t>
        <a:bodyPr/>
        <a:lstStyle/>
        <a:p>
          <a:endParaRPr lang="es-MX"/>
        </a:p>
      </dgm:t>
    </dgm:pt>
    <dgm:pt modelId="{06E4E2C5-38AF-4A4D-9EA9-7E1A21D3C80F}" type="sibTrans" cxnId="{287F3156-EE8E-4F42-B599-31139EB8A59A}">
      <dgm:prSet/>
      <dgm:spPr/>
      <dgm:t>
        <a:bodyPr/>
        <a:lstStyle/>
        <a:p>
          <a:endParaRPr lang="es-MX"/>
        </a:p>
      </dgm:t>
    </dgm:pt>
    <dgm:pt modelId="{35198055-9ECC-4E63-BA6B-C63ED7F5699D}" type="pres">
      <dgm:prSet presAssocID="{07E705B3-EB07-42B7-BD6A-9B06D0FC4C7E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80F46B24-EFCD-4768-AFAE-6BEFBAF893A1}" type="pres">
      <dgm:prSet presAssocID="{07E705B3-EB07-42B7-BD6A-9B06D0FC4C7E}" presName="cycle" presStyleCnt="0"/>
      <dgm:spPr/>
    </dgm:pt>
    <dgm:pt modelId="{4CF20771-0576-44A5-9648-62CD3DA335FC}" type="pres">
      <dgm:prSet presAssocID="{07E705B3-EB07-42B7-BD6A-9B06D0FC4C7E}" presName="centerShape" presStyleCnt="0"/>
      <dgm:spPr/>
    </dgm:pt>
    <dgm:pt modelId="{AB74B06B-1F97-4309-AD18-0FC40D35C4C2}" type="pres">
      <dgm:prSet presAssocID="{07E705B3-EB07-42B7-BD6A-9B06D0FC4C7E}" presName="connSite" presStyleLbl="node1" presStyleIdx="0" presStyleCnt="4"/>
      <dgm:spPr/>
    </dgm:pt>
    <dgm:pt modelId="{2413B947-DA66-415B-985F-3EA2B5F34FF6}" type="pres">
      <dgm:prSet presAssocID="{07E705B3-EB07-42B7-BD6A-9B06D0FC4C7E}" presName="visible" presStyleLbl="nod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873BABAD-7E10-4A64-8EA9-18E9A8D85BEA}" type="pres">
      <dgm:prSet presAssocID="{9061B1BD-273F-4714-929B-555B83FAE4CD}" presName="Name25" presStyleLbl="parChTrans1D1" presStyleIdx="0" presStyleCnt="3"/>
      <dgm:spPr/>
      <dgm:t>
        <a:bodyPr/>
        <a:lstStyle/>
        <a:p>
          <a:endParaRPr lang="es-MX"/>
        </a:p>
      </dgm:t>
    </dgm:pt>
    <dgm:pt modelId="{61B0B47F-0D22-40FD-BEC0-CDBAAB17ED35}" type="pres">
      <dgm:prSet presAssocID="{9E0C68A7-6023-4F71-9803-32336754CC26}" presName="node" presStyleCnt="0"/>
      <dgm:spPr/>
    </dgm:pt>
    <dgm:pt modelId="{5BA82C08-A65B-4316-AA90-94CC87484315}" type="pres">
      <dgm:prSet presAssocID="{9E0C68A7-6023-4F71-9803-32336754CC26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5B82A2E-8715-4470-AD8B-571EACFCE0C0}" type="pres">
      <dgm:prSet presAssocID="{9E0C68A7-6023-4F71-9803-32336754CC26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0F41B81-296E-4AF4-92A7-8E4DD602172D}" type="pres">
      <dgm:prSet presAssocID="{7612D220-18C7-4F5F-BEAA-7E1AB1B2AC20}" presName="Name25" presStyleLbl="parChTrans1D1" presStyleIdx="1" presStyleCnt="3"/>
      <dgm:spPr/>
      <dgm:t>
        <a:bodyPr/>
        <a:lstStyle/>
        <a:p>
          <a:endParaRPr lang="es-MX"/>
        </a:p>
      </dgm:t>
    </dgm:pt>
    <dgm:pt modelId="{C5782801-3671-4C7D-B6DA-06CDB25E7388}" type="pres">
      <dgm:prSet presAssocID="{6232A53E-77EA-4726-BA8E-AECF5AA38993}" presName="node" presStyleCnt="0"/>
      <dgm:spPr/>
    </dgm:pt>
    <dgm:pt modelId="{149D83D6-2CA3-4F0E-B120-90C0270E84B6}" type="pres">
      <dgm:prSet presAssocID="{6232A53E-77EA-4726-BA8E-AECF5AA38993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B7AF9A5-71DA-4D38-906B-26552E89E880}" type="pres">
      <dgm:prSet presAssocID="{6232A53E-77EA-4726-BA8E-AECF5AA38993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484370D-68DC-4B74-9A19-736DC20FDAAF}" type="pres">
      <dgm:prSet presAssocID="{6FF56BE1-9B81-4FA9-8A43-067EA9D87537}" presName="Name25" presStyleLbl="parChTrans1D1" presStyleIdx="2" presStyleCnt="3"/>
      <dgm:spPr/>
      <dgm:t>
        <a:bodyPr/>
        <a:lstStyle/>
        <a:p>
          <a:endParaRPr lang="es-MX"/>
        </a:p>
      </dgm:t>
    </dgm:pt>
    <dgm:pt modelId="{4F1FE64C-1DB2-4215-9B26-CD2F0DC7855B}" type="pres">
      <dgm:prSet presAssocID="{A60D96E5-AC92-4B81-B24D-C94F7A03ABD6}" presName="node" presStyleCnt="0"/>
      <dgm:spPr/>
    </dgm:pt>
    <dgm:pt modelId="{9AFEF830-4175-47E4-A757-45D512668427}" type="pres">
      <dgm:prSet presAssocID="{A60D96E5-AC92-4B81-B24D-C94F7A03ABD6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7F06C83-A4A9-4451-9694-893DCB149F07}" type="pres">
      <dgm:prSet presAssocID="{A60D96E5-AC92-4B81-B24D-C94F7A03ABD6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9A06EC6-6467-47F4-9D3F-7476FD274E9E}" type="presOf" srcId="{6FF56BE1-9B81-4FA9-8A43-067EA9D87537}" destId="{1484370D-68DC-4B74-9A19-736DC20FDAAF}" srcOrd="0" destOrd="0" presId="urn:microsoft.com/office/officeart/2005/8/layout/radial2"/>
    <dgm:cxn modelId="{E3159698-7D61-40FD-B5DB-E35285138CD1}" type="presOf" srcId="{3AE84F13-6699-4B00-922D-B74B54D59E93}" destId="{F7F06C83-A4A9-4451-9694-893DCB149F07}" srcOrd="0" destOrd="0" presId="urn:microsoft.com/office/officeart/2005/8/layout/radial2"/>
    <dgm:cxn modelId="{13C816E3-A2FE-4D11-9812-7D614CF3ABEF}" srcId="{6232A53E-77EA-4726-BA8E-AECF5AA38993}" destId="{071B61EC-BC81-4A25-9934-0FAAA83347D5}" srcOrd="0" destOrd="0" parTransId="{04F8FCAB-800F-489C-90C1-AADEDF28A797}" sibTransId="{A67690CB-751F-40AC-934C-CE8891986CF9}"/>
    <dgm:cxn modelId="{B61CFBC1-8B0C-4EF2-9A80-247BC42F8BCF}" type="presOf" srcId="{F0CC303F-136C-4233-8BDF-66E9CDB4B000}" destId="{95B82A2E-8715-4470-AD8B-571EACFCE0C0}" srcOrd="0" destOrd="0" presId="urn:microsoft.com/office/officeart/2005/8/layout/radial2"/>
    <dgm:cxn modelId="{07C85128-012C-4FE1-992E-865C703DA0A6}" type="presOf" srcId="{A60D96E5-AC92-4B81-B24D-C94F7A03ABD6}" destId="{9AFEF830-4175-47E4-A757-45D512668427}" srcOrd="0" destOrd="0" presId="urn:microsoft.com/office/officeart/2005/8/layout/radial2"/>
    <dgm:cxn modelId="{60CB8FC6-91E8-45C7-AF8D-B86AD763699F}" type="presOf" srcId="{9061B1BD-273F-4714-929B-555B83FAE4CD}" destId="{873BABAD-7E10-4A64-8EA9-18E9A8D85BEA}" srcOrd="0" destOrd="0" presId="urn:microsoft.com/office/officeart/2005/8/layout/radial2"/>
    <dgm:cxn modelId="{287F3156-EE8E-4F42-B599-31139EB8A59A}" srcId="{A60D96E5-AC92-4B81-B24D-C94F7A03ABD6}" destId="{3AE84F13-6699-4B00-922D-B74B54D59E93}" srcOrd="0" destOrd="0" parTransId="{EBA10BA9-D0A9-477D-A39D-E1F587DADBB9}" sibTransId="{06E4E2C5-38AF-4A4D-9EA9-7E1A21D3C80F}"/>
    <dgm:cxn modelId="{A515D711-CA13-477A-8B69-D90AC83F6D2F}" type="presOf" srcId="{7612D220-18C7-4F5F-BEAA-7E1AB1B2AC20}" destId="{B0F41B81-296E-4AF4-92A7-8E4DD602172D}" srcOrd="0" destOrd="0" presId="urn:microsoft.com/office/officeart/2005/8/layout/radial2"/>
    <dgm:cxn modelId="{A2C38748-6FBE-4D2A-8792-23EA7D0CAC18}" type="presOf" srcId="{9E0C68A7-6023-4F71-9803-32336754CC26}" destId="{5BA82C08-A65B-4316-AA90-94CC87484315}" srcOrd="0" destOrd="0" presId="urn:microsoft.com/office/officeart/2005/8/layout/radial2"/>
    <dgm:cxn modelId="{09024C19-E7CA-45C2-9DC4-B999A923F232}" srcId="{9E0C68A7-6023-4F71-9803-32336754CC26}" destId="{F0CC303F-136C-4233-8BDF-66E9CDB4B000}" srcOrd="0" destOrd="0" parTransId="{2DB82C2A-B2C2-4FB5-A37A-CFA43706F3B0}" sibTransId="{1FD2D1D0-6EEB-4FA4-8CE6-905AE220A674}"/>
    <dgm:cxn modelId="{55FE6985-0A14-4EE1-914F-E18EDCEFC6B9}" srcId="{07E705B3-EB07-42B7-BD6A-9B06D0FC4C7E}" destId="{A60D96E5-AC92-4B81-B24D-C94F7A03ABD6}" srcOrd="2" destOrd="0" parTransId="{6FF56BE1-9B81-4FA9-8A43-067EA9D87537}" sibTransId="{3B6C3E58-B071-4F41-8344-97D3EF1E9C28}"/>
    <dgm:cxn modelId="{D89D4FFB-5B29-4A2A-A580-14BE8E427EE0}" type="presOf" srcId="{6232A53E-77EA-4726-BA8E-AECF5AA38993}" destId="{149D83D6-2CA3-4F0E-B120-90C0270E84B6}" srcOrd="0" destOrd="0" presId="urn:microsoft.com/office/officeart/2005/8/layout/radial2"/>
    <dgm:cxn modelId="{D0B0CAA3-B93D-41D2-B895-756F9AC3B431}" type="presOf" srcId="{07E705B3-EB07-42B7-BD6A-9B06D0FC4C7E}" destId="{35198055-9ECC-4E63-BA6B-C63ED7F5699D}" srcOrd="0" destOrd="0" presId="urn:microsoft.com/office/officeart/2005/8/layout/radial2"/>
    <dgm:cxn modelId="{45387571-729B-40A2-BED1-08C3EB834776}" srcId="{07E705B3-EB07-42B7-BD6A-9B06D0FC4C7E}" destId="{9E0C68A7-6023-4F71-9803-32336754CC26}" srcOrd="0" destOrd="0" parTransId="{9061B1BD-273F-4714-929B-555B83FAE4CD}" sibTransId="{70E01891-587F-469A-8720-30D9B064FE75}"/>
    <dgm:cxn modelId="{F30F5262-2183-4A28-8720-31D38B836DDA}" srcId="{07E705B3-EB07-42B7-BD6A-9B06D0FC4C7E}" destId="{6232A53E-77EA-4726-BA8E-AECF5AA38993}" srcOrd="1" destOrd="0" parTransId="{7612D220-18C7-4F5F-BEAA-7E1AB1B2AC20}" sibTransId="{227E230D-C090-444F-A04F-CB2605E16E87}"/>
    <dgm:cxn modelId="{D6A1EE1D-E5E5-487F-B7C1-2EDA7A6D1015}" type="presOf" srcId="{071B61EC-BC81-4A25-9934-0FAAA83347D5}" destId="{6B7AF9A5-71DA-4D38-906B-26552E89E880}" srcOrd="0" destOrd="0" presId="urn:microsoft.com/office/officeart/2005/8/layout/radial2"/>
    <dgm:cxn modelId="{2F659095-34B0-48BD-A4B8-93BCC429656B}" type="presParOf" srcId="{35198055-9ECC-4E63-BA6B-C63ED7F5699D}" destId="{80F46B24-EFCD-4768-AFAE-6BEFBAF893A1}" srcOrd="0" destOrd="0" presId="urn:microsoft.com/office/officeart/2005/8/layout/radial2"/>
    <dgm:cxn modelId="{A2591A4C-B236-4A19-A9C0-9782D4A2FC80}" type="presParOf" srcId="{80F46B24-EFCD-4768-AFAE-6BEFBAF893A1}" destId="{4CF20771-0576-44A5-9648-62CD3DA335FC}" srcOrd="0" destOrd="0" presId="urn:microsoft.com/office/officeart/2005/8/layout/radial2"/>
    <dgm:cxn modelId="{B937ABF3-E3E4-4BC0-8917-567408FB70D8}" type="presParOf" srcId="{4CF20771-0576-44A5-9648-62CD3DA335FC}" destId="{AB74B06B-1F97-4309-AD18-0FC40D35C4C2}" srcOrd="0" destOrd="0" presId="urn:microsoft.com/office/officeart/2005/8/layout/radial2"/>
    <dgm:cxn modelId="{8ABC75A9-70F5-4D30-8170-8D416591CA81}" type="presParOf" srcId="{4CF20771-0576-44A5-9648-62CD3DA335FC}" destId="{2413B947-DA66-415B-985F-3EA2B5F34FF6}" srcOrd="1" destOrd="0" presId="urn:microsoft.com/office/officeart/2005/8/layout/radial2"/>
    <dgm:cxn modelId="{9E408092-DAF0-45BD-9B2E-5A598D59D645}" type="presParOf" srcId="{80F46B24-EFCD-4768-AFAE-6BEFBAF893A1}" destId="{873BABAD-7E10-4A64-8EA9-18E9A8D85BEA}" srcOrd="1" destOrd="0" presId="urn:microsoft.com/office/officeart/2005/8/layout/radial2"/>
    <dgm:cxn modelId="{9B4E4DA1-A65A-41C1-978E-7306B04552B3}" type="presParOf" srcId="{80F46B24-EFCD-4768-AFAE-6BEFBAF893A1}" destId="{61B0B47F-0D22-40FD-BEC0-CDBAAB17ED35}" srcOrd="2" destOrd="0" presId="urn:microsoft.com/office/officeart/2005/8/layout/radial2"/>
    <dgm:cxn modelId="{91CBFC3A-D490-4240-92BD-18634AFD69E8}" type="presParOf" srcId="{61B0B47F-0D22-40FD-BEC0-CDBAAB17ED35}" destId="{5BA82C08-A65B-4316-AA90-94CC87484315}" srcOrd="0" destOrd="0" presId="urn:microsoft.com/office/officeart/2005/8/layout/radial2"/>
    <dgm:cxn modelId="{C480CF2B-97D2-4B5E-8199-8F7E16613269}" type="presParOf" srcId="{61B0B47F-0D22-40FD-BEC0-CDBAAB17ED35}" destId="{95B82A2E-8715-4470-AD8B-571EACFCE0C0}" srcOrd="1" destOrd="0" presId="urn:microsoft.com/office/officeart/2005/8/layout/radial2"/>
    <dgm:cxn modelId="{C2840ABC-5DDF-4F04-8530-5CF2D02E4F31}" type="presParOf" srcId="{80F46B24-EFCD-4768-AFAE-6BEFBAF893A1}" destId="{B0F41B81-296E-4AF4-92A7-8E4DD602172D}" srcOrd="3" destOrd="0" presId="urn:microsoft.com/office/officeart/2005/8/layout/radial2"/>
    <dgm:cxn modelId="{16246D92-71AA-4557-8C70-161324D62C5F}" type="presParOf" srcId="{80F46B24-EFCD-4768-AFAE-6BEFBAF893A1}" destId="{C5782801-3671-4C7D-B6DA-06CDB25E7388}" srcOrd="4" destOrd="0" presId="urn:microsoft.com/office/officeart/2005/8/layout/radial2"/>
    <dgm:cxn modelId="{2F9C0486-B922-43CE-AF32-5719D066076C}" type="presParOf" srcId="{C5782801-3671-4C7D-B6DA-06CDB25E7388}" destId="{149D83D6-2CA3-4F0E-B120-90C0270E84B6}" srcOrd="0" destOrd="0" presId="urn:microsoft.com/office/officeart/2005/8/layout/radial2"/>
    <dgm:cxn modelId="{565EEF50-04B9-4744-9E4B-81FA0BDDE878}" type="presParOf" srcId="{C5782801-3671-4C7D-B6DA-06CDB25E7388}" destId="{6B7AF9A5-71DA-4D38-906B-26552E89E880}" srcOrd="1" destOrd="0" presId="urn:microsoft.com/office/officeart/2005/8/layout/radial2"/>
    <dgm:cxn modelId="{15049363-8F89-405F-98EB-738B49A178ED}" type="presParOf" srcId="{80F46B24-EFCD-4768-AFAE-6BEFBAF893A1}" destId="{1484370D-68DC-4B74-9A19-736DC20FDAAF}" srcOrd="5" destOrd="0" presId="urn:microsoft.com/office/officeart/2005/8/layout/radial2"/>
    <dgm:cxn modelId="{ECEEEBF4-3B81-43C3-845F-24F2F2C114B6}" type="presParOf" srcId="{80F46B24-EFCD-4768-AFAE-6BEFBAF893A1}" destId="{4F1FE64C-1DB2-4215-9B26-CD2F0DC7855B}" srcOrd="6" destOrd="0" presId="urn:microsoft.com/office/officeart/2005/8/layout/radial2"/>
    <dgm:cxn modelId="{526C7C7C-2822-43BD-930E-5D14FA33C93F}" type="presParOf" srcId="{4F1FE64C-1DB2-4215-9B26-CD2F0DC7855B}" destId="{9AFEF830-4175-47E4-A757-45D512668427}" srcOrd="0" destOrd="0" presId="urn:microsoft.com/office/officeart/2005/8/layout/radial2"/>
    <dgm:cxn modelId="{3626B7DF-6247-4B1F-A618-1E4897BC51D8}" type="presParOf" srcId="{4F1FE64C-1DB2-4215-9B26-CD2F0DC7855B}" destId="{F7F06C83-A4A9-4451-9694-893DCB149F07}" srcOrd="1" destOrd="0" presId="urn:microsoft.com/office/officeart/2005/8/layout/radial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92B28-B276-4818-B925-08D479F871D9}" type="datetimeFigureOut">
              <a:rPr lang="es-MX" smtClean="0"/>
              <a:pPr/>
              <a:t>23/02/2013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67DDFD-39BE-4653-B7A4-660E562A976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7DDFD-39BE-4653-B7A4-660E562A9768}" type="slidenum">
              <a:rPr lang="es-MX" smtClean="0"/>
              <a:pPr/>
              <a:t>9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7DDFD-39BE-4653-B7A4-660E562A9768}" type="slidenum">
              <a:rPr lang="es-MX" smtClean="0"/>
              <a:pPr/>
              <a:t>14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1" name="30 Marcador de fecha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BCB7887-10CF-42AF-8A2A-D0C0CEAB720D}" type="datetimeFigureOut">
              <a:rPr lang="es-MX" smtClean="0"/>
              <a:pPr/>
              <a:t>23/02/2013</a:t>
            </a:fld>
            <a:endParaRPr lang="es-MX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67DB204-73CF-4D70-BD63-C8E7C751F24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CB7887-10CF-42AF-8A2A-D0C0CEAB720D}" type="datetimeFigureOut">
              <a:rPr lang="es-MX" smtClean="0"/>
              <a:pPr/>
              <a:t>23/02/2013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7DB204-73CF-4D70-BD63-C8E7C751F24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BCB7887-10CF-42AF-8A2A-D0C0CEAB720D}" type="datetimeFigureOut">
              <a:rPr lang="es-MX" smtClean="0"/>
              <a:pPr/>
              <a:t>23/02/2013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567DB204-73CF-4D70-BD63-C8E7C751F24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CB7887-10CF-42AF-8A2A-D0C0CEAB720D}" type="datetimeFigureOut">
              <a:rPr lang="es-MX" smtClean="0"/>
              <a:pPr/>
              <a:t>23/02/2013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7DB204-73CF-4D70-BD63-C8E7C751F24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CB7887-10CF-42AF-8A2A-D0C0CEAB720D}" type="datetimeFigureOut">
              <a:rPr lang="es-MX" smtClean="0"/>
              <a:pPr/>
              <a:t>23/02/2013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7DB204-73CF-4D70-BD63-C8E7C751F24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CB7887-10CF-42AF-8A2A-D0C0CEAB720D}" type="datetimeFigureOut">
              <a:rPr lang="es-MX" smtClean="0"/>
              <a:pPr/>
              <a:t>23/02/2013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7DB204-73CF-4D70-BD63-C8E7C751F24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BCB7887-10CF-42AF-8A2A-D0C0CEAB720D}" type="datetimeFigureOut">
              <a:rPr lang="es-MX" smtClean="0"/>
              <a:pPr/>
              <a:t>23/02/2013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7DB204-73CF-4D70-BD63-C8E7C751F24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CB7887-10CF-42AF-8A2A-D0C0CEAB720D}" type="datetimeFigureOut">
              <a:rPr lang="es-MX" smtClean="0"/>
              <a:pPr/>
              <a:t>23/02/2013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7DB204-73CF-4D70-BD63-C8E7C751F24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CB7887-10CF-42AF-8A2A-D0C0CEAB720D}" type="datetimeFigureOut">
              <a:rPr lang="es-MX" smtClean="0"/>
              <a:pPr/>
              <a:t>23/02/2013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7DB204-73CF-4D70-BD63-C8E7C751F241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CB7887-10CF-42AF-8A2A-D0C0CEAB720D}" type="datetimeFigureOut">
              <a:rPr lang="es-MX" smtClean="0"/>
              <a:pPr/>
              <a:t>23/02/2013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7DB204-73CF-4D70-BD63-C8E7C751F24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BCB7887-10CF-42AF-8A2A-D0C0CEAB720D}" type="datetimeFigureOut">
              <a:rPr lang="es-MX" smtClean="0"/>
              <a:pPr/>
              <a:t>23/02/2013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67DB204-73CF-4D70-BD63-C8E7C751F24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1" name="30 Marcador de texto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BCB7887-10CF-42AF-8A2A-D0C0CEAB720D}" type="datetimeFigureOut">
              <a:rPr lang="es-MX" smtClean="0"/>
              <a:pPr/>
              <a:t>23/02/2013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67DB204-73CF-4D70-BD63-C8E7C751F24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newsflash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285852" y="1714488"/>
            <a:ext cx="6715172" cy="280076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8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EL CULTO AL</a:t>
            </a:r>
          </a:p>
          <a:p>
            <a:pPr algn="ctr"/>
            <a:r>
              <a:rPr lang="es-ES" sz="8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NUMERO</a:t>
            </a:r>
            <a:endParaRPr lang="es-ES" sz="8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214678" y="5000636"/>
            <a:ext cx="5143536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 smtClean="0"/>
              <a:t>MATTELART, ARMAND. HISTORIA DE LA SOCIEDAD DE LA INFORMACION.PAIDOS.  ESPANA. 2002.</a:t>
            </a:r>
            <a:endParaRPr lang="es-MX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/>
        </p:nvGraphicFramePr>
        <p:xfrm>
          <a:off x="714348" y="642918"/>
          <a:ext cx="7858180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/>
        </p:nvGraphicFramePr>
        <p:xfrm>
          <a:off x="571472" y="357166"/>
          <a:ext cx="814393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MX" dirty="0" smtClean="0"/>
              <a:t>DEL SISTEMA BINARIO A  LAS MAQUINAS INTELIGENTES</a:t>
            </a:r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714348" y="2500306"/>
            <a:ext cx="7786742" cy="353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4000" dirty="0" smtClean="0"/>
              <a:t>LOS HOMBRES CONTARON LOS NUMEROS Y,  </a:t>
            </a:r>
          </a:p>
          <a:p>
            <a:pPr algn="ctr"/>
            <a:r>
              <a:rPr lang="es-MX" sz="4000" i="1" u="sng" dirty="0" smtClean="0"/>
              <a:t>FINALMENTE</a:t>
            </a:r>
          </a:p>
          <a:p>
            <a:pPr algn="ctr"/>
            <a:r>
              <a:rPr lang="es-MX" sz="4000" i="1" u="sng" dirty="0" smtClean="0"/>
              <a:t>SOLO LOS NUMEROS CONTARON</a:t>
            </a:r>
          </a:p>
          <a:p>
            <a:pPr algn="ctr"/>
            <a:r>
              <a:rPr lang="es-MX" sz="4000" i="1" u="sng" dirty="0" smtClean="0"/>
              <a:t>MAX WEBER</a:t>
            </a:r>
          </a:p>
          <a:p>
            <a:endParaRPr lang="es-MX" sz="24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500034" y="1643050"/>
            <a:ext cx="7239000" cy="2571760"/>
          </a:xfrm>
        </p:spPr>
        <p:txBody>
          <a:bodyPr>
            <a:noAutofit/>
          </a:bodyPr>
          <a:lstStyle/>
          <a:p>
            <a:pPr algn="ctr"/>
            <a:r>
              <a:rPr lang="es-MX" sz="5400" b="0" i="1" u="sng" dirty="0" smtClean="0"/>
              <a:t>La aparición de las máquinas informáticas</a:t>
            </a:r>
            <a:endParaRPr lang="es-MX" sz="5400" u="sng" dirty="0"/>
          </a:p>
        </p:txBody>
      </p:sp>
    </p:spTree>
  </p:cSld>
  <p:clrMapOvr>
    <a:masterClrMapping/>
  </p:clrMapOvr>
  <p:transition advClick="0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2. La gestión de la era industrial y científica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MX" dirty="0" smtClean="0"/>
              <a:t>Solo una filosofía positiva esta en condiciones de resolver la abortada transición de la era feudal y teológica a la era industrial y científica, de garantizar el paso de un período crítico a un período orgánico o sintético.</a:t>
            </a:r>
          </a:p>
          <a:p>
            <a:r>
              <a:rPr lang="es-MX" dirty="0" err="1" smtClean="0"/>
              <a:t>Sainsimoniano</a:t>
            </a:r>
            <a:r>
              <a:rPr lang="es-MX" dirty="0" smtClean="0"/>
              <a:t>: primeros pensadores franceses que muestran su fascinación por  el  modelo norteamericano  de domesticación del espacio de la red y el fervor religioso.</a:t>
            </a:r>
          </a:p>
          <a:p>
            <a:r>
              <a:rPr lang="es-MX" dirty="0" smtClean="0"/>
              <a:t>Democracia: Libertad de cada cual para actuar a su antojo.</a:t>
            </a:r>
          </a:p>
          <a:p>
            <a:r>
              <a:rPr lang="es-MX" dirty="0" smtClean="0"/>
              <a:t>Calculadora, Máquinas de tejer, Máquinas de vapor, Molinos.</a:t>
            </a:r>
          </a:p>
          <a:p>
            <a:r>
              <a:rPr lang="es-MX" dirty="0" smtClean="0"/>
              <a:t>Producción en serie</a:t>
            </a:r>
          </a:p>
          <a:p>
            <a:r>
              <a:rPr lang="es-MX" dirty="0" smtClean="0"/>
              <a:t>Charles </a:t>
            </a:r>
            <a:r>
              <a:rPr lang="es-MX" dirty="0" err="1" smtClean="0"/>
              <a:t>Babbage</a:t>
            </a:r>
            <a:r>
              <a:rPr lang="es-MX" dirty="0" smtClean="0"/>
              <a:t> (1832) pregona su fe en el poder de las “maquinas de información”, </a:t>
            </a:r>
          </a:p>
          <a:p>
            <a:r>
              <a:rPr lang="es-MX" dirty="0" smtClean="0"/>
              <a:t>Pronostica el telégrafo “intercambio libre y sin límites entre naciones” </a:t>
            </a:r>
          </a:p>
          <a:p>
            <a:r>
              <a:rPr lang="es-MX" dirty="0" smtClean="0"/>
              <a:t>“Contribuir al provecho y a la prosperidad de todos (1851)</a:t>
            </a:r>
          </a:p>
          <a:p>
            <a:r>
              <a:rPr lang="es-MX" dirty="0" err="1" smtClean="0"/>
              <a:t>Friemdman</a:t>
            </a:r>
            <a:r>
              <a:rPr lang="es-MX" dirty="0" smtClean="0"/>
              <a:t> “era poshistórica”</a:t>
            </a:r>
          </a:p>
          <a:p>
            <a:r>
              <a:rPr lang="es-MX" dirty="0" err="1" smtClean="0"/>
              <a:t>Otlet</a:t>
            </a:r>
            <a:r>
              <a:rPr lang="es-MX" dirty="0" smtClean="0"/>
              <a:t>: red de redes “red universal de información y documentación”</a:t>
            </a:r>
            <a:endParaRPr lang="es-MX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xmlns="" val="2271314007"/>
              </p:ext>
            </p:extLst>
          </p:nvPr>
        </p:nvGraphicFramePr>
        <p:xfrm>
          <a:off x="285720" y="500042"/>
          <a:ext cx="7848872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200" dirty="0" smtClean="0"/>
              <a:t>4.-EsceNarios postindustriales</a:t>
            </a:r>
            <a:endParaRPr lang="es-MX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s-MX" sz="2400" dirty="0" smtClean="0"/>
              <a:t>La sociedad de las masas y el fin de las ideologías.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MX" sz="2400" dirty="0" smtClean="0"/>
              <a:t>Está en el origen de las ciencias sociales a través del debate sobre la disolución de las «comunidades»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s-MX" sz="2400" dirty="0" smtClean="0"/>
              <a:t> Sabios por encima del bien y el mal.- la comunidad de la ciencia extrae su legitimidad de su naturaleza carismática.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s-MX" sz="2400" dirty="0" smtClean="0"/>
              <a:t>La investigación funcional.- cause en el que familiariza con la era </a:t>
            </a:r>
            <a:r>
              <a:rPr lang="es-MX" sz="2400" dirty="0" err="1" smtClean="0"/>
              <a:t>tecnoinformacional</a:t>
            </a:r>
            <a:r>
              <a:rPr lang="es-MX" sz="2400" dirty="0" smtClean="0"/>
              <a:t>. “garantizar la reordenación </a:t>
            </a:r>
            <a:r>
              <a:rPr lang="es-MX" sz="2400" dirty="0" err="1" smtClean="0"/>
              <a:t>geoeconómica</a:t>
            </a:r>
            <a:r>
              <a:rPr lang="es-MX" sz="2400" dirty="0" smtClean="0"/>
              <a:t> del planeta en torno a los valores de la democracia de mercado y en un mundo unipolar” (</a:t>
            </a:r>
            <a:r>
              <a:rPr lang="es-MX" sz="2400" dirty="0" err="1" smtClean="0"/>
              <a:t>Mattelart</a:t>
            </a:r>
            <a:r>
              <a:rPr lang="es-MX" sz="2400" dirty="0" smtClean="0"/>
              <a:t>, 2002, p. 134).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s-MX" sz="2400" dirty="0" smtClean="0"/>
              <a:t>Sociedad postindustrial, sociedad programada.-una sociedad modelada cultural y </a:t>
            </a:r>
            <a:r>
              <a:rPr lang="es-MX" sz="2400" dirty="0" err="1" smtClean="0"/>
              <a:t>psicologicamente</a:t>
            </a:r>
            <a:r>
              <a:rPr lang="es-MX" sz="2400" dirty="0" smtClean="0"/>
              <a:t> por el </a:t>
            </a:r>
            <a:r>
              <a:rPr lang="es-MX" sz="2400" dirty="0" err="1" smtClean="0"/>
              <a:t>moustro</a:t>
            </a:r>
            <a:r>
              <a:rPr lang="es-MX" sz="2400" dirty="0" smtClean="0"/>
              <a:t> del consumismo a través de los medios de comunicación, están programando al hombre solo de placer y no piense. 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s-MX" sz="2400" dirty="0" smtClean="0"/>
              <a:t>revolución científica y ética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285728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es-ES_tradnl" sz="2800" dirty="0" smtClean="0"/>
              <a:t>Sociedad postindustrial, sociedad programada, revolución científica y técnica.</a:t>
            </a:r>
            <a:endParaRPr lang="es-MX" sz="2800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428596" y="1571612"/>
          <a:ext cx="7500989" cy="4872047"/>
        </p:xfrm>
        <a:graphic>
          <a:graphicData uri="http://schemas.openxmlformats.org/drawingml/2006/table">
            <a:tbl>
              <a:tblPr/>
              <a:tblGrid>
                <a:gridCol w="2018363"/>
                <a:gridCol w="5482626"/>
              </a:tblGrid>
              <a:tr h="12144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RadovanRichta</a:t>
                      </a:r>
                      <a:endParaRPr lang="es-MX" sz="20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(1967</a:t>
                      </a:r>
                      <a:r>
                        <a:rPr lang="es-ES_tradnl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)</a:t>
                      </a:r>
                      <a:endParaRPr lang="es-MX" sz="12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Civilización postindustrial, civilización terciaria o la de los servicios. Arremete contra el dogma de la centralidad de la clase obrera en la construcción de la sociedad socialista.</a:t>
                      </a:r>
                      <a:endParaRPr lang="es-MX" sz="18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EE"/>
                    </a:solidFill>
                  </a:tcPr>
                </a:tc>
              </a:tr>
              <a:tr h="36433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Alain </a:t>
                      </a:r>
                      <a:r>
                        <a:rPr lang="es-ES_tradnl" sz="20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Touraine</a:t>
                      </a:r>
                      <a:endParaRPr lang="es-MX" sz="20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(1969)</a:t>
                      </a:r>
                      <a:endParaRPr lang="es-MX" sz="20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Sociedades postindustriales: Si se marca la distancia de las sociedades de industrialización que las ha precedido y que todavía se mezclan en su forma capitalista y en su forma socialista.</a:t>
                      </a:r>
                      <a:endParaRPr lang="es-MX" sz="20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Sociedades </a:t>
                      </a:r>
                      <a:r>
                        <a:rPr lang="es-ES_tradnl" sz="20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tecnócraticas</a:t>
                      </a:r>
                      <a:r>
                        <a:rPr lang="es-ES_tradnl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: Por el poder que las domina</a:t>
                      </a:r>
                      <a:endParaRPr lang="es-MX" sz="20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Sociedades programadas: Naturaleza de su modo de producción y organización económica.</a:t>
                      </a:r>
                      <a:endParaRPr lang="es-MX" sz="20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Una sociedad en la que la influencia del poder tiende a ser global mas difusa y menos autoritaria. Intentando reducir el conflicto social mediante una participación dependiente.</a:t>
                      </a:r>
                      <a:endParaRPr lang="es-MX" sz="20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DA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democracia interactiva</a:t>
            </a:r>
            <a:endParaRPr lang="es-MX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714348" y="2143116"/>
          <a:ext cx="7286675" cy="3000396"/>
        </p:xfrm>
        <a:graphic>
          <a:graphicData uri="http://schemas.openxmlformats.org/drawingml/2006/table">
            <a:tbl>
              <a:tblPr/>
              <a:tblGrid>
                <a:gridCol w="1992496"/>
                <a:gridCol w="2699108"/>
                <a:gridCol w="2595071"/>
              </a:tblGrid>
              <a:tr h="30003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32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Toffler</a:t>
                      </a:r>
                      <a:endParaRPr lang="es-MX" sz="32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Para evitar el traumatismo del choque del futuro, hay que crear entre los ciudadanos el deseo del futuro. Nueva teoría de la adaptación.</a:t>
                      </a:r>
                      <a:endParaRPr lang="es-MX" sz="20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Democracia interactiva: Proyectos de ciudades cableadas, propuestos por los cajones  de ideas y que se convierten en lugar de experimentación de la ideología </a:t>
                      </a:r>
                      <a:r>
                        <a:rPr lang="es-ES_tradnl" sz="20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tecnocomunitarista</a:t>
                      </a:r>
                      <a:r>
                        <a:rPr lang="es-ES_tradnl" sz="2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</a:t>
                      </a:r>
                      <a:endParaRPr lang="es-MX" sz="20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_tradnl" dirty="0" smtClean="0"/>
              <a:t>Sociedad activa y </a:t>
            </a:r>
            <a:r>
              <a:rPr lang="es-ES_tradnl" dirty="0" err="1" smtClean="0"/>
              <a:t>tecnocomunitarismo</a:t>
            </a:r>
            <a:endParaRPr lang="es-MX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857223" y="1714488"/>
          <a:ext cx="7072362" cy="3657600"/>
        </p:xfrm>
        <a:graphic>
          <a:graphicData uri="http://schemas.openxmlformats.org/drawingml/2006/table">
            <a:tbl>
              <a:tblPr/>
              <a:tblGrid>
                <a:gridCol w="2357454"/>
                <a:gridCol w="2357454"/>
                <a:gridCol w="2357454"/>
              </a:tblGrid>
              <a:tr h="33575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8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Etzioni</a:t>
                      </a:r>
                      <a:r>
                        <a:rPr lang="es-ES_tradnl" sz="2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</a:t>
                      </a:r>
                      <a:endParaRPr lang="es-MX" sz="28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s-ES_tradnl" sz="2800" b="1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Militantedel</a:t>
                      </a:r>
                      <a:r>
                        <a:rPr lang="es-ES_tradnl" sz="28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comunismo</a:t>
                      </a:r>
                      <a:r>
                        <a:rPr lang="es-ES_tradnl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)</a:t>
                      </a:r>
                      <a:endParaRPr lang="es-MX" sz="12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Rechaza el término postindustrial, porque la sociedad del futuro será activa y postmoderna.</a:t>
                      </a:r>
                      <a:endParaRPr lang="es-MX" sz="20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Las comunidades son esas redes sociales de gente que reconoce al otro como persona y tiene una voz moral</a:t>
                      </a:r>
                      <a:endParaRPr lang="es-MX" sz="20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Sociedad Postmoderna: un dilema moral.</a:t>
                      </a:r>
                      <a:endParaRPr lang="es-MX" sz="28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_tradnl" dirty="0" smtClean="0"/>
              <a:t>El esquema geopolítico de la era global</a:t>
            </a:r>
            <a:endParaRPr lang="es-MX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571471" y="1714488"/>
          <a:ext cx="7500990" cy="4745552"/>
        </p:xfrm>
        <a:graphic>
          <a:graphicData uri="http://schemas.openxmlformats.org/drawingml/2006/table">
            <a:tbl>
              <a:tblPr/>
              <a:tblGrid>
                <a:gridCol w="2500330"/>
                <a:gridCol w="2500330"/>
                <a:gridCol w="2500330"/>
              </a:tblGrid>
              <a:tr h="26119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ZbigniewBrzezinski</a:t>
                      </a:r>
                      <a:endParaRPr lang="es-MX" sz="20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Sociedad determinada por el plano cultural, psicológico, social y económico por la influencia de la tecnología, la informática y las comunicaciones</a:t>
                      </a:r>
                      <a:endParaRPr lang="es-MX" sz="18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Red mundial de información: Puesta en común de los conocimientos, formación de élites profesionales internacionales y el nacimiento de un lenguaje típico común.</a:t>
                      </a:r>
                      <a:endParaRPr lang="es-MX" sz="18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EE"/>
                    </a:solidFill>
                  </a:tcPr>
                </a:tc>
              </a:tr>
              <a:tr h="2031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MX" sz="120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Geopolítico a la formación de una ciudad global: Relaciones interdependientes, nerviosas, agitadas y tensas.</a:t>
                      </a:r>
                      <a:endParaRPr lang="es-MX" sz="20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D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_tradnl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DA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500034" y="714356"/>
          <a:ext cx="7572429" cy="5691294"/>
        </p:xfrm>
        <a:graphic>
          <a:graphicData uri="http://schemas.openxmlformats.org/drawingml/2006/table">
            <a:tbl>
              <a:tblPr/>
              <a:tblGrid>
                <a:gridCol w="2524143"/>
                <a:gridCol w="2524143"/>
                <a:gridCol w="2524143"/>
              </a:tblGrid>
              <a:tr h="8352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La diplomacia de las redes</a:t>
                      </a:r>
                      <a:endParaRPr lang="es-MX" sz="20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MX" sz="20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MX" sz="20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EE"/>
                    </a:solidFill>
                  </a:tcPr>
                </a:tc>
              </a:tr>
              <a:tr h="37587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Estados Unidos </a:t>
                      </a:r>
                      <a:endParaRPr lang="es-MX" sz="200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Foco desde donde irradia la innovación </a:t>
                      </a:r>
                      <a:r>
                        <a:rPr lang="es-ES_tradnl" sz="28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tecnocientífica</a:t>
                      </a:r>
                      <a:r>
                        <a:rPr lang="es-ES_tradnl" sz="2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y la cultura de las masas</a:t>
                      </a:r>
                      <a:endParaRPr lang="es-MX" sz="28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D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Principal propagador de la revolución </a:t>
                      </a:r>
                      <a:r>
                        <a:rPr lang="es-ES_tradnl" sz="20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tecnotrónica</a:t>
                      </a:r>
                      <a:r>
                        <a:rPr lang="es-ES_tradnl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: Cautiva la imaginación de la humanidad. Polo innovador incitando a imitarlo en técnicas, métodos y prácticas de organización.</a:t>
                      </a:r>
                      <a:endParaRPr lang="es-MX" sz="20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DAC"/>
                    </a:solidFill>
                  </a:tcPr>
                </a:tc>
              </a:tr>
              <a:tr h="8352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MX" sz="20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Primera sociedad global de la historia</a:t>
                      </a:r>
                      <a:endParaRPr lang="es-MX" sz="2400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_tradnl" sz="2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Los avatares de las políticas publicas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EL MODELO POLÍTICO  ADMINISTRATIVO</a:t>
            </a:r>
          </a:p>
          <a:p>
            <a:r>
              <a:rPr lang="es-MX" dirty="0" smtClean="0"/>
              <a:t>LA COMPUTOPOLIS  NIPONA</a:t>
            </a:r>
            <a:endParaRPr lang="es-MX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COMPUTOPOLIS</a:t>
            </a:r>
            <a:endParaRPr lang="es-ES" dirty="0"/>
          </a:p>
        </p:txBody>
      </p:sp>
      <p:pic>
        <p:nvPicPr>
          <p:cNvPr id="8" name="7 Marcador de posición de imagen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44" r="2644"/>
          <a:stretch>
            <a:fillRect/>
          </a:stretch>
        </p:blipFill>
        <p:spPr>
          <a:scene3d>
            <a:camera prst="isometricOffAxis2Left"/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5 Marcador de texto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MODELO POLITICO-ADMINISTRATIVO</a:t>
            </a:r>
          </a:p>
          <a:p>
            <a:r>
              <a:rPr lang="es-ES" dirty="0" smtClean="0"/>
              <a:t>MODELO LIBERAL COMPETITIVO</a:t>
            </a:r>
          </a:p>
          <a:p>
            <a:r>
              <a:rPr lang="es-ES" dirty="0" smtClean="0"/>
              <a:t>DESREGLAMENTACION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98270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LA COMPUTOPOLIS NIPONA</a:t>
            </a:r>
          </a:p>
          <a:p>
            <a:r>
              <a:rPr lang="es-ES" dirty="0" smtClean="0"/>
              <a:t>1971. Plan Japan Computer</a:t>
            </a:r>
          </a:p>
          <a:p>
            <a:pPr lvl="3"/>
            <a:r>
              <a:rPr lang="es-ES" sz="3200" dirty="0" smtClean="0"/>
              <a:t>Usage Development Institute (JACUDI) “Sociedad de la Información”</a:t>
            </a:r>
            <a:endParaRPr lang="es-ES" sz="3200" dirty="0"/>
          </a:p>
          <a:p>
            <a:pPr lvl="3"/>
            <a:endParaRPr lang="es-ES" sz="3200" dirty="0" smtClean="0"/>
          </a:p>
          <a:p>
            <a:pPr marL="1371600" lvl="3" indent="0">
              <a:buNone/>
            </a:pPr>
            <a:r>
              <a:rPr lang="es-ES" sz="3200" dirty="0" smtClean="0"/>
              <a:t>OBJETIVO NACIONAL PARA EL AÑO 2000</a:t>
            </a:r>
          </a:p>
          <a:p>
            <a:pPr marL="1371600" lvl="3" indent="0">
              <a:buNone/>
            </a:pPr>
            <a:endParaRPr lang="es-ES" sz="3200" dirty="0"/>
          </a:p>
          <a:p>
            <a:pPr marL="1371600" lvl="3" indent="0">
              <a:buNone/>
            </a:pPr>
            <a:endParaRPr lang="es-ES" sz="32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MODELO POLITICO-ADMINISTRATIVO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969148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PRIMERA SOCIEDAD DE INFORMACION DE LA HISTORIA</a:t>
            </a:r>
            <a:endParaRPr lang="es-ES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FASES DE LA SOCIEDAD DE LA INFORMACION</a:t>
            </a:r>
            <a:endParaRPr lang="es-ES" dirty="0"/>
          </a:p>
        </p:txBody>
      </p:sp>
      <p:sp>
        <p:nvSpPr>
          <p:cNvPr id="7" name="6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1945-1970 Megaciencia “PAIS”</a:t>
            </a:r>
          </a:p>
          <a:p>
            <a:r>
              <a:rPr lang="es-ES" dirty="0" smtClean="0"/>
              <a:t>1955-1980 Organización y empresa.	</a:t>
            </a:r>
          </a:p>
          <a:p>
            <a:r>
              <a:rPr lang="es-ES" dirty="0" smtClean="0"/>
              <a:t>1970-1990 Servicios sociales y sociedad.</a:t>
            </a:r>
          </a:p>
          <a:p>
            <a:r>
              <a:rPr lang="es-ES" dirty="0" smtClean="0"/>
              <a:t>1980-2000 Particulares y Ser Humano.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821272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428596" y="642918"/>
            <a:ext cx="1143008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/>
              <a:t>1972</a:t>
            </a:r>
            <a:endParaRPr lang="es-MX" sz="2000" dirty="0"/>
          </a:p>
        </p:txBody>
      </p:sp>
      <p:sp>
        <p:nvSpPr>
          <p:cNvPr id="4" name="3 Rectángulo"/>
          <p:cNvSpPr/>
          <p:nvPr/>
        </p:nvSpPr>
        <p:spPr>
          <a:xfrm>
            <a:off x="2357422" y="64291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1972</a:t>
            </a:r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4429124" y="64291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/>
              <a:t>1974</a:t>
            </a:r>
            <a:endParaRPr lang="es-MX" sz="2000" dirty="0"/>
          </a:p>
        </p:txBody>
      </p:sp>
      <p:sp>
        <p:nvSpPr>
          <p:cNvPr id="6" name="5 Rectángulo"/>
          <p:cNvSpPr/>
          <p:nvPr/>
        </p:nvSpPr>
        <p:spPr>
          <a:xfrm>
            <a:off x="6643702" y="64291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1975</a:t>
            </a:r>
            <a:endParaRPr lang="es-MX" dirty="0"/>
          </a:p>
        </p:txBody>
      </p:sp>
      <p:sp>
        <p:nvSpPr>
          <p:cNvPr id="7" name="6 Rectángulo redondeado"/>
          <p:cNvSpPr/>
          <p:nvPr/>
        </p:nvSpPr>
        <p:spPr>
          <a:xfrm>
            <a:off x="500034" y="1285860"/>
            <a:ext cx="1785950" cy="17859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>
                <a:solidFill>
                  <a:schemeClr val="tx1"/>
                </a:solidFill>
              </a:rPr>
              <a:t>BRASIL</a:t>
            </a:r>
          </a:p>
          <a:p>
            <a:pPr algn="ctr"/>
            <a:r>
              <a:rPr lang="es-MX" sz="2000" dirty="0">
                <a:solidFill>
                  <a:schemeClr val="tx1"/>
                </a:solidFill>
              </a:rPr>
              <a:t>D</a:t>
            </a:r>
            <a:r>
              <a:rPr lang="es-MX" sz="2000" dirty="0" smtClean="0">
                <a:solidFill>
                  <a:schemeClr val="tx1"/>
                </a:solidFill>
              </a:rPr>
              <a:t>esarrollo de la Industria Informática</a:t>
            </a:r>
            <a:endParaRPr lang="es-MX" sz="2000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500298" y="1285860"/>
            <a:ext cx="1714512" cy="20002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CHILE</a:t>
            </a:r>
          </a:p>
          <a:p>
            <a:pPr algn="ctr"/>
            <a:r>
              <a:rPr lang="es-MX" dirty="0" smtClean="0">
                <a:solidFill>
                  <a:schemeClr val="tx1"/>
                </a:solidFill>
              </a:rPr>
              <a:t>Ingeniería cibernética al servicio de la planificación global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500562" y="1285860"/>
            <a:ext cx="1857388" cy="38576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2000" dirty="0" smtClean="0">
                <a:solidFill>
                  <a:schemeClr val="tx1"/>
                </a:solidFill>
              </a:rPr>
              <a:t>ESTADOS UNIDOS</a:t>
            </a:r>
          </a:p>
          <a:p>
            <a:pPr algn="just"/>
            <a:r>
              <a:rPr lang="es-MX" sz="2000" dirty="0" smtClean="0">
                <a:solidFill>
                  <a:schemeClr val="tx1"/>
                </a:solidFill>
              </a:rPr>
              <a:t>Gerald Ford inicia persecución antitrust contra el American Telegraph and Telephone (ATT).</a:t>
            </a:r>
            <a:endParaRPr lang="es-MX" sz="2000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6643702" y="1285860"/>
            <a:ext cx="2500298" cy="17145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dirty="0" smtClean="0">
                <a:solidFill>
                  <a:schemeClr val="tx1"/>
                </a:solidFill>
              </a:rPr>
              <a:t>La OCDE pide asesoramiento  de Marc Porat  y de Ithiel de Sola Pool</a:t>
            </a:r>
            <a:endParaRPr lang="es-MX" sz="2000" dirty="0">
              <a:solidFill>
                <a:schemeClr val="tx1"/>
              </a:solidFill>
            </a:endParaRPr>
          </a:p>
        </p:txBody>
      </p:sp>
      <p:sp>
        <p:nvSpPr>
          <p:cNvPr id="11" name="10 Flecha a la derecha con muesca"/>
          <p:cNvSpPr/>
          <p:nvPr/>
        </p:nvSpPr>
        <p:spPr>
          <a:xfrm>
            <a:off x="1643042" y="714356"/>
            <a:ext cx="571504" cy="42862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Flecha a la derecha con muesca"/>
          <p:cNvSpPr/>
          <p:nvPr/>
        </p:nvSpPr>
        <p:spPr>
          <a:xfrm>
            <a:off x="3571868" y="785794"/>
            <a:ext cx="571504" cy="42862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12 Flecha a la derecha con muesca"/>
          <p:cNvSpPr/>
          <p:nvPr/>
        </p:nvSpPr>
        <p:spPr>
          <a:xfrm>
            <a:off x="5786446" y="785794"/>
            <a:ext cx="571504" cy="42862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Flecha a la derecha con muesca"/>
          <p:cNvSpPr/>
          <p:nvPr/>
        </p:nvSpPr>
        <p:spPr>
          <a:xfrm>
            <a:off x="7715272" y="785794"/>
            <a:ext cx="571504" cy="42862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071802" y="100010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1977</a:t>
            </a:r>
            <a:endParaRPr lang="es-MX" dirty="0"/>
          </a:p>
        </p:txBody>
      </p:sp>
      <p:sp>
        <p:nvSpPr>
          <p:cNvPr id="8" name="7 Rectángulo"/>
          <p:cNvSpPr/>
          <p:nvPr/>
        </p:nvSpPr>
        <p:spPr>
          <a:xfrm>
            <a:off x="5786446" y="100010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/>
              <a:t>1977</a:t>
            </a:r>
            <a:endParaRPr lang="es-MX" sz="2000" dirty="0"/>
          </a:p>
        </p:txBody>
      </p:sp>
      <p:sp>
        <p:nvSpPr>
          <p:cNvPr id="9" name="8 Rectángulo redondeado"/>
          <p:cNvSpPr/>
          <p:nvPr/>
        </p:nvSpPr>
        <p:spPr>
          <a:xfrm>
            <a:off x="3286116" y="1714488"/>
            <a:ext cx="2286016" cy="30003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MX" dirty="0" smtClean="0">
              <a:solidFill>
                <a:schemeClr val="tx1"/>
              </a:solidFill>
            </a:endParaRPr>
          </a:p>
          <a:p>
            <a:r>
              <a:rPr lang="es-MX" sz="2000" dirty="0" smtClean="0">
                <a:solidFill>
                  <a:schemeClr val="tx1"/>
                </a:solidFill>
              </a:rPr>
              <a:t>EUROPA</a:t>
            </a:r>
          </a:p>
          <a:p>
            <a:r>
              <a:rPr lang="es-MX" sz="2000" dirty="0" smtClean="0">
                <a:solidFill>
                  <a:schemeClr val="tx1"/>
                </a:solidFill>
              </a:rPr>
              <a:t>Centro de estudios sobre  las sociedades transnacionales de las Naciones Unidas estudia los flujos transfronterizos</a:t>
            </a:r>
            <a:endParaRPr lang="es-MX" sz="2000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000760" y="1714488"/>
            <a:ext cx="1785950" cy="31432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 smtClean="0">
                <a:solidFill>
                  <a:schemeClr val="tx1"/>
                </a:solidFill>
              </a:rPr>
              <a:t>Comité de Relaciones Exteriores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La información como nuevo recurso nacional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57158" y="1714488"/>
            <a:ext cx="2428892" cy="31432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dirty="0" smtClean="0">
                <a:solidFill>
                  <a:schemeClr val="tx1"/>
                </a:solidFill>
              </a:rPr>
              <a:t>BRASIL</a:t>
            </a:r>
          </a:p>
          <a:p>
            <a:r>
              <a:rPr lang="es-MX" sz="2000" dirty="0" smtClean="0">
                <a:solidFill>
                  <a:schemeClr val="tx1"/>
                </a:solidFill>
              </a:rPr>
              <a:t>Industria de microordenadores apostando por el saber hacer de universidades   y transferencia de tocologías de la firma japonesa</a:t>
            </a:r>
            <a:endParaRPr lang="es-MX" sz="2000" dirty="0"/>
          </a:p>
        </p:txBody>
      </p:sp>
      <p:sp>
        <p:nvSpPr>
          <p:cNvPr id="16" name="15 Rectángulo"/>
          <p:cNvSpPr/>
          <p:nvPr/>
        </p:nvSpPr>
        <p:spPr>
          <a:xfrm>
            <a:off x="285720" y="100010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1976</a:t>
            </a:r>
            <a:endParaRPr lang="es-MX" dirty="0"/>
          </a:p>
        </p:txBody>
      </p:sp>
      <p:sp>
        <p:nvSpPr>
          <p:cNvPr id="17" name="16 Flecha a la derecha con muesca"/>
          <p:cNvSpPr/>
          <p:nvPr/>
        </p:nvSpPr>
        <p:spPr>
          <a:xfrm>
            <a:off x="1714480" y="1071546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17 Flecha a la derecha con muesca"/>
          <p:cNvSpPr/>
          <p:nvPr/>
        </p:nvSpPr>
        <p:spPr>
          <a:xfrm>
            <a:off x="4357686" y="1071546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Flecha a la derecha con muesca"/>
          <p:cNvSpPr/>
          <p:nvPr/>
        </p:nvSpPr>
        <p:spPr>
          <a:xfrm>
            <a:off x="7000892" y="1071546"/>
            <a:ext cx="857256" cy="50006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Flecha a la derecha con muesca"/>
          <p:cNvSpPr/>
          <p:nvPr/>
        </p:nvSpPr>
        <p:spPr>
          <a:xfrm>
            <a:off x="2357422" y="500042"/>
            <a:ext cx="571504" cy="42862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Flecha a la derecha con muesca"/>
          <p:cNvSpPr/>
          <p:nvPr/>
        </p:nvSpPr>
        <p:spPr>
          <a:xfrm>
            <a:off x="4429124" y="500042"/>
            <a:ext cx="571504" cy="42862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Flecha a la derecha con muesca"/>
          <p:cNvSpPr/>
          <p:nvPr/>
        </p:nvSpPr>
        <p:spPr>
          <a:xfrm>
            <a:off x="6357950" y="500042"/>
            <a:ext cx="571504" cy="42862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Rectángulo"/>
          <p:cNvSpPr/>
          <p:nvPr/>
        </p:nvSpPr>
        <p:spPr>
          <a:xfrm>
            <a:off x="1000100" y="42860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/>
              <a:t>1978</a:t>
            </a:r>
            <a:endParaRPr lang="es-MX" sz="2000" dirty="0"/>
          </a:p>
        </p:txBody>
      </p:sp>
      <p:sp>
        <p:nvSpPr>
          <p:cNvPr id="7" name="6 Rectángulo"/>
          <p:cNvSpPr/>
          <p:nvPr/>
        </p:nvSpPr>
        <p:spPr>
          <a:xfrm>
            <a:off x="3071802" y="42860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/>
              <a:t>1979</a:t>
            </a:r>
            <a:endParaRPr lang="es-MX" sz="2000" dirty="0"/>
          </a:p>
        </p:txBody>
      </p:sp>
      <p:sp>
        <p:nvSpPr>
          <p:cNvPr id="8" name="7 Rectángulo"/>
          <p:cNvSpPr/>
          <p:nvPr/>
        </p:nvSpPr>
        <p:spPr>
          <a:xfrm>
            <a:off x="5214942" y="42860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/>
              <a:t>1979</a:t>
            </a:r>
            <a:endParaRPr lang="es-MX" sz="2000" dirty="0"/>
          </a:p>
        </p:txBody>
      </p:sp>
      <p:sp>
        <p:nvSpPr>
          <p:cNvPr id="9" name="8 Rectángulo redondeado"/>
          <p:cNvSpPr/>
          <p:nvPr/>
        </p:nvSpPr>
        <p:spPr>
          <a:xfrm>
            <a:off x="1142976" y="1071546"/>
            <a:ext cx="1571636" cy="27146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>
                <a:solidFill>
                  <a:schemeClr val="tx1"/>
                </a:solidFill>
              </a:rPr>
              <a:t>Ley sobre informática y libertades</a:t>
            </a:r>
          </a:p>
          <a:p>
            <a:pPr algn="ctr"/>
            <a:r>
              <a:rPr lang="es-MX" sz="2000" dirty="0" smtClean="0">
                <a:solidFill>
                  <a:schemeClr val="tx1"/>
                </a:solidFill>
              </a:rPr>
              <a:t>Se crea la Comisión  ad hoc (CNIL)</a:t>
            </a:r>
            <a:endParaRPr lang="es-MX" sz="2000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3214678" y="1071546"/>
            <a:ext cx="1857388" cy="32147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Conferencia Administrativa Mundial de la Radio (WARC) </a:t>
            </a:r>
          </a:p>
          <a:p>
            <a:pPr algn="ctr"/>
            <a:r>
              <a:rPr lang="es-MX" dirty="0" smtClean="0">
                <a:solidFill>
                  <a:schemeClr val="tx1"/>
                </a:solidFill>
              </a:rPr>
              <a:t>Debate sobre la sociedad del porvenir  en competencias técnicas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500694" y="1142984"/>
            <a:ext cx="2000264" cy="31432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Proyecto interfuturos de la OCDE: futura evolución de la sociedades industriales…</a:t>
            </a:r>
          </a:p>
          <a:p>
            <a:pPr algn="ctr"/>
            <a:r>
              <a:rPr lang="es-MX" dirty="0" smtClean="0">
                <a:solidFill>
                  <a:schemeClr val="tx1"/>
                </a:solidFill>
              </a:rPr>
              <a:t>El camino que conduce a la sociedad de la información </a:t>
            </a:r>
            <a:endParaRPr lang="es-MX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500034" y="92867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/>
              <a:t>1980</a:t>
            </a:r>
            <a:endParaRPr lang="es-MX" sz="2000" b="1" dirty="0"/>
          </a:p>
        </p:txBody>
      </p:sp>
      <p:sp>
        <p:nvSpPr>
          <p:cNvPr id="4" name="3 Rectángulo redondeado"/>
          <p:cNvSpPr/>
          <p:nvPr/>
        </p:nvSpPr>
        <p:spPr>
          <a:xfrm>
            <a:off x="642910" y="1643050"/>
            <a:ext cx="2428892" cy="335758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>
                <a:solidFill>
                  <a:schemeClr val="tx1"/>
                </a:solidFill>
              </a:rPr>
              <a:t>EUROPA</a:t>
            </a:r>
          </a:p>
          <a:p>
            <a:pPr algn="just"/>
            <a:r>
              <a:rPr lang="es-MX" sz="2000" dirty="0" smtClean="0">
                <a:solidFill>
                  <a:schemeClr val="tx1"/>
                </a:solidFill>
              </a:rPr>
              <a:t>Aprueba un convenio para la protección de personas con relación al tratamiento automatizado de los datos de carácter personal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857620" y="100010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/>
              <a:t>1980</a:t>
            </a:r>
            <a:endParaRPr lang="es-MX" sz="2000" dirty="0"/>
          </a:p>
        </p:txBody>
      </p:sp>
      <p:sp>
        <p:nvSpPr>
          <p:cNvPr id="6" name="5 Rectángulo redondeado"/>
          <p:cNvSpPr/>
          <p:nvPr/>
        </p:nvSpPr>
        <p:spPr>
          <a:xfrm>
            <a:off x="4143372" y="1643050"/>
            <a:ext cx="2214578" cy="28575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>
                <a:solidFill>
                  <a:schemeClr val="tx1"/>
                </a:solidFill>
              </a:rPr>
              <a:t>La OCDE  adopta una recomendación sobre el flujo internacional de datos personales</a:t>
            </a:r>
          </a:p>
        </p:txBody>
      </p:sp>
      <p:sp>
        <p:nvSpPr>
          <p:cNvPr id="9" name="8 Flecha a la derecha con muesca"/>
          <p:cNvSpPr/>
          <p:nvPr/>
        </p:nvSpPr>
        <p:spPr>
          <a:xfrm>
            <a:off x="2143108" y="1000108"/>
            <a:ext cx="571504" cy="42862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Flecha a la derecha con muesca"/>
          <p:cNvSpPr/>
          <p:nvPr/>
        </p:nvSpPr>
        <p:spPr>
          <a:xfrm>
            <a:off x="6357950" y="1071546"/>
            <a:ext cx="571504" cy="42862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928662" y="92867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/>
              <a:t>1980</a:t>
            </a:r>
            <a:endParaRPr lang="es-MX" sz="2000" dirty="0"/>
          </a:p>
        </p:txBody>
      </p:sp>
      <p:sp>
        <p:nvSpPr>
          <p:cNvPr id="6" name="5 Rectángulo"/>
          <p:cNvSpPr/>
          <p:nvPr/>
        </p:nvSpPr>
        <p:spPr>
          <a:xfrm>
            <a:off x="4929190" y="92867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/>
              <a:t>1980</a:t>
            </a:r>
            <a:endParaRPr lang="es-MX" sz="2000" dirty="0"/>
          </a:p>
        </p:txBody>
      </p:sp>
      <p:sp>
        <p:nvSpPr>
          <p:cNvPr id="7" name="6 Rectángulo redondeado"/>
          <p:cNvSpPr/>
          <p:nvPr/>
        </p:nvSpPr>
        <p:spPr>
          <a:xfrm>
            <a:off x="1071538" y="1643050"/>
            <a:ext cx="3071834" cy="28575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2000" dirty="0" smtClean="0">
                <a:solidFill>
                  <a:schemeClr val="tx1"/>
                </a:solidFill>
              </a:rPr>
              <a:t>JAPON </a:t>
            </a:r>
          </a:p>
          <a:p>
            <a:pPr algn="just"/>
            <a:r>
              <a:rPr lang="es-MX" sz="2000" dirty="0" smtClean="0">
                <a:solidFill>
                  <a:schemeClr val="tx1"/>
                </a:solidFill>
              </a:rPr>
              <a:t>El gobierno socialista inaugura una estrategia industrial que apuesta por  la investigación científica y el progreso tecnológico para salir de la crisis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5072066" y="1643050"/>
            <a:ext cx="2214578" cy="25717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>
                <a:solidFill>
                  <a:schemeClr val="tx1"/>
                </a:solidFill>
              </a:rPr>
              <a:t>JAPON</a:t>
            </a:r>
          </a:p>
          <a:p>
            <a:pPr algn="ctr"/>
            <a:r>
              <a:rPr lang="es-MX" sz="2000" dirty="0" smtClean="0">
                <a:solidFill>
                  <a:schemeClr val="tx1"/>
                </a:solidFill>
              </a:rPr>
              <a:t>Democratizar la información  ante de informatizar la sociedad</a:t>
            </a:r>
          </a:p>
        </p:txBody>
      </p:sp>
      <p:sp>
        <p:nvSpPr>
          <p:cNvPr id="9" name="8 Flecha a la derecha con muesca"/>
          <p:cNvSpPr/>
          <p:nvPr/>
        </p:nvSpPr>
        <p:spPr>
          <a:xfrm>
            <a:off x="3143240" y="1000108"/>
            <a:ext cx="1143008" cy="42862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685800" y="2240280"/>
            <a:ext cx="3803904" cy="3877056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s-ES" dirty="0" smtClean="0"/>
              <a:t>1998 Entra en vigor acuerdo sobre apertura de los mercados a la competencia.</a:t>
            </a:r>
          </a:p>
          <a:p>
            <a:r>
              <a:rPr lang="es-ES" dirty="0" smtClean="0"/>
              <a:t>1987. LIBRO VERDE preconiza la abolición de los monopolios nacionales y esboza una problemática de redes de información.</a:t>
            </a: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294967295"/>
          </p:nvPr>
        </p:nvSpPr>
        <p:spPr>
          <a:xfrm>
            <a:off x="4645151" y="2240280"/>
            <a:ext cx="3803904" cy="387705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s-ES" dirty="0" smtClean="0"/>
              <a:t>LIBRO BLANCO Jacques Delors</a:t>
            </a:r>
          </a:p>
          <a:p>
            <a:r>
              <a:rPr lang="es-ES" dirty="0" smtClean="0"/>
              <a:t>Crecimiento, competitividad y empleo.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101559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1984-1985 Provoca una onda de choque mundial que precipita la liberación de las telecomunicaciones sobre un fondo de cambio tecnológico</a:t>
            </a:r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755576" y="548680"/>
            <a:ext cx="7756263" cy="1054250"/>
          </a:xfrm>
        </p:spPr>
        <p:txBody>
          <a:bodyPr/>
          <a:lstStyle/>
          <a:p>
            <a:r>
              <a:rPr lang="es-ES" sz="4800" dirty="0" smtClean="0"/>
              <a:t>DESREGLAMENTACION</a:t>
            </a:r>
            <a:endParaRPr lang="es-ES" sz="4800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3573016"/>
            <a:ext cx="5328592" cy="200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3947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2857496"/>
            <a:ext cx="7239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LA SOCIEDAD GLOBAL DE LA INFORMACIÓN</a:t>
            </a:r>
            <a:endParaRPr lang="es-MX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85720" y="785794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537852"/>
          </a:xfrm>
        </p:spPr>
        <p:txBody>
          <a:bodyPr>
            <a:normAutofit fontScale="90000"/>
          </a:bodyPr>
          <a:lstStyle/>
          <a:p>
            <a:r>
              <a:rPr lang="es-MX" sz="2800" dirty="0" smtClean="0">
                <a:solidFill>
                  <a:schemeClr val="tx1"/>
                </a:solidFill>
              </a:rPr>
              <a:t>NO HAY CUMBRE RELACIONADA CON LOS PROLEMAS GLOBALES QUE NO SEA OBJJETO DE PROTESTAS.</a:t>
            </a:r>
            <a:br>
              <a:rPr lang="es-MX" sz="2800" dirty="0" smtClean="0">
                <a:solidFill>
                  <a:schemeClr val="tx1"/>
                </a:solidFill>
              </a:rPr>
            </a:br>
            <a:r>
              <a:rPr lang="es-MX" sz="2800" dirty="0" smtClean="0">
                <a:solidFill>
                  <a:schemeClr val="tx1"/>
                </a:solidFill>
              </a:rPr>
              <a:t/>
            </a:r>
            <a:br>
              <a:rPr lang="es-MX" sz="2800" dirty="0" smtClean="0">
                <a:solidFill>
                  <a:schemeClr val="tx1"/>
                </a:solidFill>
              </a:rPr>
            </a:br>
            <a:r>
              <a:rPr lang="es-MX" sz="2800" dirty="0" smtClean="0">
                <a:solidFill>
                  <a:schemeClr val="tx1"/>
                </a:solidFill>
              </a:rPr>
              <a:t>LAS CIBERMOBILIZACIONES DESENCADENADAS POR LOS ACTORES SOCIALES A ESCALA MUNDIAL.</a:t>
            </a:r>
            <a:br>
              <a:rPr lang="es-MX" sz="2800" dirty="0" smtClean="0">
                <a:solidFill>
                  <a:schemeClr val="tx1"/>
                </a:solidFill>
              </a:rPr>
            </a:br>
            <a:r>
              <a:rPr lang="es-MX" sz="2800" dirty="0" smtClean="0">
                <a:solidFill>
                  <a:schemeClr val="tx1"/>
                </a:solidFill>
              </a:rPr>
              <a:t/>
            </a:r>
            <a:br>
              <a:rPr lang="es-MX" sz="2800" dirty="0" smtClean="0">
                <a:solidFill>
                  <a:schemeClr val="tx1"/>
                </a:solidFill>
              </a:rPr>
            </a:br>
            <a:r>
              <a:rPr lang="es-MX" sz="2800" dirty="0" smtClean="0">
                <a:solidFill>
                  <a:schemeClr val="tx1"/>
                </a:solidFill>
              </a:rPr>
              <a:t>UNA DE LAS TAREAS DE UNA SOCIEDAD CIVIL ORGANIZADA ES TAMBIEN LA DE ACTUAR PARA QUE EL ESTADO NO SE DESPRENDA, DE SU FUNCIÓN REGULADORA.</a:t>
            </a:r>
            <a:r>
              <a:rPr lang="es-MX" sz="2800" dirty="0" smtClean="0"/>
              <a:t/>
            </a:r>
            <a:br>
              <a:rPr lang="es-MX" sz="2800" dirty="0" smtClean="0"/>
            </a:br>
            <a:endParaRPr lang="es-MX" sz="28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INTEGRANTES DEL EQUIPO: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VERONICA MORA ROJAS.</a:t>
            </a:r>
          </a:p>
          <a:p>
            <a:r>
              <a:rPr lang="es-MX" dirty="0" smtClean="0"/>
              <a:t>GUADALUPE VELAZQUEZ CAUDILLO.</a:t>
            </a:r>
          </a:p>
          <a:p>
            <a:r>
              <a:rPr lang="es-MX" dirty="0" smtClean="0"/>
              <a:t>MONICA REYES SOTO.</a:t>
            </a:r>
          </a:p>
          <a:p>
            <a:r>
              <a:rPr lang="es-MX" dirty="0" smtClean="0"/>
              <a:t>KAREN VIANEY ANGELES GONZALEZ.</a:t>
            </a:r>
          </a:p>
          <a:p>
            <a:r>
              <a:rPr lang="es-MX" dirty="0" smtClean="0"/>
              <a:t>MA. DE LA LUZ CARRERA BAHENA.</a:t>
            </a:r>
          </a:p>
          <a:p>
            <a:r>
              <a:rPr lang="es-MX" dirty="0" smtClean="0"/>
              <a:t>FELIPE DE JESUS RUFINO VILCHIS.</a:t>
            </a:r>
          </a:p>
          <a:p>
            <a:r>
              <a:rPr lang="es-MX" dirty="0" smtClean="0"/>
              <a:t>ARLENE CAMPUZANO GONZALEZ.</a:t>
            </a:r>
            <a:endParaRPr lang="es-MX" smtClean="0"/>
          </a:p>
          <a:p>
            <a:pPr>
              <a:buNone/>
            </a:pPr>
            <a:endParaRPr lang="es-MX"/>
          </a:p>
        </p:txBody>
      </p:sp>
    </p:spTree>
  </p:cSld>
  <p:clrMapOvr>
    <a:masterClrMapping/>
  </p:clrMapOvr>
  <p:transition>
    <p:newsflash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316</TotalTime>
  <Words>1446</Words>
  <Application>Microsoft Office PowerPoint</Application>
  <PresentationFormat>Presentación en pantalla (4:3)</PresentationFormat>
  <Paragraphs>211</Paragraphs>
  <Slides>31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Opulento</vt:lpstr>
      <vt:lpstr>Diapositiva 1</vt:lpstr>
      <vt:lpstr>Diapositiva 2</vt:lpstr>
      <vt:lpstr>Diapositiva 3</vt:lpstr>
      <vt:lpstr>DEL SISTEMA BINARIO A  LAS MAQUINAS INTELIGENTES</vt:lpstr>
      <vt:lpstr>La aparición de las máquinas informáticas</vt:lpstr>
      <vt:lpstr>2. La gestión de la era industrial y científica</vt:lpstr>
      <vt:lpstr>Diapositiva 7</vt:lpstr>
      <vt:lpstr>4.-EsceNarios postindustriales</vt:lpstr>
      <vt:lpstr>Sociedad postindustrial, sociedad programada, revolución científica y técnica.</vt:lpstr>
      <vt:lpstr>La democracia interactiva</vt:lpstr>
      <vt:lpstr>Sociedad activa y tecnocomunitarismo</vt:lpstr>
      <vt:lpstr>El esquema geopolítico de la era global</vt:lpstr>
      <vt:lpstr>Diapositiva 13</vt:lpstr>
      <vt:lpstr>Los avatares de las políticas publicas</vt:lpstr>
      <vt:lpstr>COMPUTOPOLIS</vt:lpstr>
      <vt:lpstr>MODELO POLITICO-ADMINISTRATIVO</vt:lpstr>
      <vt:lpstr>PRIMERA SOCIEDAD DE INFORMACION DE LA HISTORIA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DESREGLAMENTACION</vt:lpstr>
      <vt:lpstr>LA SOCIEDAD GLOBAL DE LA INFORMACIÓN</vt:lpstr>
      <vt:lpstr>Diapositiva 28</vt:lpstr>
      <vt:lpstr>Diapositiva 29</vt:lpstr>
      <vt:lpstr>NO HAY CUMBRE RELACIONADA CON LOS PROLEMAS GLOBALES QUE NO SEA OBJJETO DE PROTESTAS.  LAS CIBERMOBILIZACIONES DESENCADENADAS POR LOS ACTORES SOCIALES A ESCALA MUNDIAL.  UNA DE LAS TAREAS DE UNA SOCIEDAD CIVIL ORGANIZADA ES TAMBIEN LA DE ACTUAR PARA QUE EL ESTADO NO SE DESPRENDA, DE SU FUNCIÓN REGULADORA. </vt:lpstr>
      <vt:lpstr>INTEGRANTES DEL EQUIPO: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avatares de las políticas publicas</dc:title>
  <dc:creator>guadalupe velazquez caudillo</dc:creator>
  <cp:lastModifiedBy>CARRERA</cp:lastModifiedBy>
  <cp:revision>40</cp:revision>
  <dcterms:created xsi:type="dcterms:W3CDTF">2013-02-14T03:25:34Z</dcterms:created>
  <dcterms:modified xsi:type="dcterms:W3CDTF">2013-02-23T14:53:41Z</dcterms:modified>
</cp:coreProperties>
</file>