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57" r:id="rId3"/>
    <p:sldId id="259" r:id="rId4"/>
    <p:sldId id="260" r:id="rId5"/>
    <p:sldId id="263" r:id="rId6"/>
    <p:sldId id="266" r:id="rId7"/>
    <p:sldId id="267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54" autoAdjust="0"/>
  </p:normalViewPr>
  <p:slideViewPr>
    <p:cSldViewPr>
      <p:cViewPr>
        <p:scale>
          <a:sx n="50" d="100"/>
          <a:sy n="50" d="100"/>
        </p:scale>
        <p:origin x="-1398" y="-31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F22394-FC5A-4F96-AEA1-26212DDBC7B6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9E056AE2-9E17-4615-8527-64F69ABB7836}">
      <dgm:prSet phldrT="[Texto]"/>
      <dgm:spPr/>
      <dgm:t>
        <a:bodyPr/>
        <a:lstStyle/>
        <a:p>
          <a:r>
            <a:rPr lang="es-MX" dirty="0" smtClean="0"/>
            <a:t>INTERNET</a:t>
          </a:r>
          <a:endParaRPr lang="es-MX" dirty="0"/>
        </a:p>
      </dgm:t>
    </dgm:pt>
    <dgm:pt modelId="{A263D403-5490-4DBB-A921-11A5E5F1B6C5}" type="parTrans" cxnId="{774047A0-C6BF-4806-8081-3980F3754DC0}">
      <dgm:prSet/>
      <dgm:spPr/>
      <dgm:t>
        <a:bodyPr/>
        <a:lstStyle/>
        <a:p>
          <a:endParaRPr lang="es-MX"/>
        </a:p>
      </dgm:t>
    </dgm:pt>
    <dgm:pt modelId="{0176907D-B7BE-4671-AAED-A52A5F445A2D}" type="sibTrans" cxnId="{774047A0-C6BF-4806-8081-3980F3754DC0}">
      <dgm:prSet/>
      <dgm:spPr/>
      <dgm:t>
        <a:bodyPr/>
        <a:lstStyle/>
        <a:p>
          <a:endParaRPr lang="es-MX"/>
        </a:p>
      </dgm:t>
    </dgm:pt>
    <dgm:pt modelId="{FDFC1AD7-3119-4AED-BCB9-7D79876001B3}">
      <dgm:prSet phldrT="[Texto]"/>
      <dgm:spPr/>
      <dgm:t>
        <a:bodyPr/>
        <a:lstStyle/>
        <a:p>
          <a:r>
            <a:rPr lang="es-MX" dirty="0" smtClean="0"/>
            <a:t>Medio ideal para difundir información</a:t>
          </a:r>
          <a:endParaRPr lang="es-MX" dirty="0"/>
        </a:p>
      </dgm:t>
    </dgm:pt>
    <dgm:pt modelId="{22A1A49D-59CA-4B82-BF19-A3C11EB03D33}" type="parTrans" cxnId="{FA8714FE-FB00-4878-83E6-5E026D02C094}">
      <dgm:prSet/>
      <dgm:spPr/>
      <dgm:t>
        <a:bodyPr/>
        <a:lstStyle/>
        <a:p>
          <a:endParaRPr lang="es-MX"/>
        </a:p>
      </dgm:t>
    </dgm:pt>
    <dgm:pt modelId="{C0DB3508-FBBD-464B-94A6-C2447AA00ADC}" type="sibTrans" cxnId="{FA8714FE-FB00-4878-83E6-5E026D02C094}">
      <dgm:prSet/>
      <dgm:spPr/>
      <dgm:t>
        <a:bodyPr/>
        <a:lstStyle/>
        <a:p>
          <a:endParaRPr lang="es-MX"/>
        </a:p>
      </dgm:t>
    </dgm:pt>
    <dgm:pt modelId="{7D6A8236-016E-4653-B268-A531C697F21A}">
      <dgm:prSet phldrT="[Texto]"/>
      <dgm:spPr/>
      <dgm:t>
        <a:bodyPr/>
        <a:lstStyle/>
        <a:p>
          <a:r>
            <a:rPr lang="es-MX" dirty="0" smtClean="0"/>
            <a:t>Usos cada vez más diversificados</a:t>
          </a:r>
          <a:endParaRPr lang="es-MX" dirty="0"/>
        </a:p>
      </dgm:t>
    </dgm:pt>
    <dgm:pt modelId="{C9DA7AF8-F908-47FC-B3FF-C01EDDEFA3F7}" type="parTrans" cxnId="{AF284A69-FA50-42AB-B241-E9B82A3C6680}">
      <dgm:prSet/>
      <dgm:spPr/>
      <dgm:t>
        <a:bodyPr/>
        <a:lstStyle/>
        <a:p>
          <a:endParaRPr lang="es-MX"/>
        </a:p>
      </dgm:t>
    </dgm:pt>
    <dgm:pt modelId="{C4268832-296A-43F0-AB8E-FECBBDBEBF26}" type="sibTrans" cxnId="{AF284A69-FA50-42AB-B241-E9B82A3C6680}">
      <dgm:prSet/>
      <dgm:spPr/>
      <dgm:t>
        <a:bodyPr/>
        <a:lstStyle/>
        <a:p>
          <a:endParaRPr lang="es-MX"/>
        </a:p>
      </dgm:t>
    </dgm:pt>
    <dgm:pt modelId="{902CE068-D9FF-4358-8F5E-C439F0B4702B}">
      <dgm:prSet phldrT="[Texto]"/>
      <dgm:spPr/>
      <dgm:t>
        <a:bodyPr/>
        <a:lstStyle/>
        <a:p>
          <a:r>
            <a:rPr lang="es-MX" dirty="0" smtClean="0"/>
            <a:t>REDES SOCIALES</a:t>
          </a:r>
          <a:endParaRPr lang="es-MX" dirty="0"/>
        </a:p>
      </dgm:t>
    </dgm:pt>
    <dgm:pt modelId="{786C840E-A51B-4957-823A-19DECA0916C7}" type="parTrans" cxnId="{58246411-58FE-47B7-9DA5-2AE3919E489F}">
      <dgm:prSet/>
      <dgm:spPr/>
      <dgm:t>
        <a:bodyPr/>
        <a:lstStyle/>
        <a:p>
          <a:endParaRPr lang="es-MX"/>
        </a:p>
      </dgm:t>
    </dgm:pt>
    <dgm:pt modelId="{277AEC73-E3C2-4EA4-86A8-2C5C9A1CF3BA}" type="sibTrans" cxnId="{58246411-58FE-47B7-9DA5-2AE3919E489F}">
      <dgm:prSet/>
      <dgm:spPr/>
      <dgm:t>
        <a:bodyPr/>
        <a:lstStyle/>
        <a:p>
          <a:endParaRPr lang="es-MX"/>
        </a:p>
      </dgm:t>
    </dgm:pt>
    <dgm:pt modelId="{72E52C3C-1541-4164-AA10-B831797F7380}">
      <dgm:prSet phldrT="[Texto]"/>
      <dgm:spPr/>
      <dgm:t>
        <a:bodyPr/>
        <a:lstStyle/>
        <a:p>
          <a:r>
            <a:rPr lang="es-MX" dirty="0" smtClean="0"/>
            <a:t>Fenómeno que transforma hábitos mediáticos</a:t>
          </a:r>
          <a:endParaRPr lang="es-MX" dirty="0"/>
        </a:p>
      </dgm:t>
    </dgm:pt>
    <dgm:pt modelId="{94FB5446-6E14-45B7-889C-08740C14086B}" type="parTrans" cxnId="{D1FF4AD1-2618-406B-8C48-B6279D18C6F1}">
      <dgm:prSet/>
      <dgm:spPr/>
      <dgm:t>
        <a:bodyPr/>
        <a:lstStyle/>
        <a:p>
          <a:endParaRPr lang="es-MX"/>
        </a:p>
      </dgm:t>
    </dgm:pt>
    <dgm:pt modelId="{EC2EC51F-E489-4FAF-A848-F76CEE452702}" type="sibTrans" cxnId="{D1FF4AD1-2618-406B-8C48-B6279D18C6F1}">
      <dgm:prSet/>
      <dgm:spPr/>
      <dgm:t>
        <a:bodyPr/>
        <a:lstStyle/>
        <a:p>
          <a:endParaRPr lang="es-MX"/>
        </a:p>
      </dgm:t>
    </dgm:pt>
    <dgm:pt modelId="{07A627B5-D61D-4D3D-B37F-D0D22CC34706}">
      <dgm:prSet phldrT="[Texto]"/>
      <dgm:spPr/>
      <dgm:t>
        <a:bodyPr/>
        <a:lstStyle/>
        <a:p>
          <a:r>
            <a:rPr lang="es-MX" dirty="0" smtClean="0"/>
            <a:t>Principal atractivo del medio publicitario por número y diversidad de usuarios</a:t>
          </a:r>
          <a:endParaRPr lang="es-MX" dirty="0"/>
        </a:p>
      </dgm:t>
    </dgm:pt>
    <dgm:pt modelId="{B65AF4D6-1EB0-4F1C-870C-985E774E5670}" type="parTrans" cxnId="{87DF079B-2711-425A-BB62-21E580E4BE13}">
      <dgm:prSet/>
      <dgm:spPr/>
      <dgm:t>
        <a:bodyPr/>
        <a:lstStyle/>
        <a:p>
          <a:endParaRPr lang="es-MX"/>
        </a:p>
      </dgm:t>
    </dgm:pt>
    <dgm:pt modelId="{DF641C12-1ECB-44D4-B6D9-C70C40CB2357}" type="sibTrans" cxnId="{87DF079B-2711-425A-BB62-21E580E4BE13}">
      <dgm:prSet/>
      <dgm:spPr/>
      <dgm:t>
        <a:bodyPr/>
        <a:lstStyle/>
        <a:p>
          <a:endParaRPr lang="es-MX"/>
        </a:p>
      </dgm:t>
    </dgm:pt>
    <dgm:pt modelId="{23551B28-BF58-4FCD-8BA3-6013E14655CE}">
      <dgm:prSet phldrT="[Texto]"/>
      <dgm:spPr/>
      <dgm:t>
        <a:bodyPr/>
        <a:lstStyle/>
        <a:p>
          <a:r>
            <a:rPr lang="es-MX" dirty="0" smtClean="0"/>
            <a:t>USUARIOS DE INTERNET</a:t>
          </a:r>
          <a:endParaRPr lang="es-MX" dirty="0"/>
        </a:p>
      </dgm:t>
    </dgm:pt>
    <dgm:pt modelId="{3BE3A5BF-42C4-46A4-8A45-B5DB1267D27E}" type="parTrans" cxnId="{25B36EF7-398A-4E65-9D06-34379C2C85CB}">
      <dgm:prSet/>
      <dgm:spPr/>
      <dgm:t>
        <a:bodyPr/>
        <a:lstStyle/>
        <a:p>
          <a:endParaRPr lang="es-MX"/>
        </a:p>
      </dgm:t>
    </dgm:pt>
    <dgm:pt modelId="{9E1557C7-1D7D-4DA3-BDE8-1C9C619FE612}" type="sibTrans" cxnId="{25B36EF7-398A-4E65-9D06-34379C2C85CB}">
      <dgm:prSet/>
      <dgm:spPr/>
      <dgm:t>
        <a:bodyPr/>
        <a:lstStyle/>
        <a:p>
          <a:endParaRPr lang="es-MX"/>
        </a:p>
      </dgm:t>
    </dgm:pt>
    <dgm:pt modelId="{37487232-9C24-440B-8210-C96C2ECA5728}">
      <dgm:prSet phldrT="[Texto]"/>
      <dgm:spPr/>
      <dgm:t>
        <a:bodyPr/>
        <a:lstStyle/>
        <a:p>
          <a:r>
            <a:rPr lang="es-MX" dirty="0" smtClean="0"/>
            <a:t>Cada vez más presentes en redes sociales</a:t>
          </a:r>
          <a:endParaRPr lang="es-MX" dirty="0"/>
        </a:p>
      </dgm:t>
    </dgm:pt>
    <dgm:pt modelId="{4F4822F5-4985-4F6E-AE68-8C128B18168A}" type="parTrans" cxnId="{D33D759F-8AE0-4125-9935-1526171AF75C}">
      <dgm:prSet/>
      <dgm:spPr/>
      <dgm:t>
        <a:bodyPr/>
        <a:lstStyle/>
        <a:p>
          <a:endParaRPr lang="es-MX"/>
        </a:p>
      </dgm:t>
    </dgm:pt>
    <dgm:pt modelId="{12E31E1E-A4AC-4BA6-A44C-92E8E819607E}" type="sibTrans" cxnId="{D33D759F-8AE0-4125-9935-1526171AF75C}">
      <dgm:prSet/>
      <dgm:spPr/>
      <dgm:t>
        <a:bodyPr/>
        <a:lstStyle/>
        <a:p>
          <a:endParaRPr lang="es-MX"/>
        </a:p>
      </dgm:t>
    </dgm:pt>
    <dgm:pt modelId="{934FD074-8720-4EA9-8833-7B2976DEF396}">
      <dgm:prSet phldrT="[Texto]"/>
      <dgm:spPr/>
      <dgm:t>
        <a:bodyPr/>
        <a:lstStyle/>
        <a:p>
          <a:r>
            <a:rPr lang="es-MX" dirty="0" smtClean="0"/>
            <a:t>Aceptación de presencia constante de publicidad en la red</a:t>
          </a:r>
          <a:endParaRPr lang="es-MX" dirty="0"/>
        </a:p>
      </dgm:t>
    </dgm:pt>
    <dgm:pt modelId="{AAE91AA0-B56A-413A-A2D1-8B4495313F8A}" type="parTrans" cxnId="{CB4ADEE5-BF1E-445C-A6E3-3D7E5717400D}">
      <dgm:prSet/>
      <dgm:spPr/>
      <dgm:t>
        <a:bodyPr/>
        <a:lstStyle/>
        <a:p>
          <a:endParaRPr lang="es-MX"/>
        </a:p>
      </dgm:t>
    </dgm:pt>
    <dgm:pt modelId="{5FE38166-1165-481A-AD6A-1538A3D05FD7}" type="sibTrans" cxnId="{CB4ADEE5-BF1E-445C-A6E3-3D7E5717400D}">
      <dgm:prSet/>
      <dgm:spPr/>
      <dgm:t>
        <a:bodyPr/>
        <a:lstStyle/>
        <a:p>
          <a:endParaRPr lang="es-MX"/>
        </a:p>
      </dgm:t>
    </dgm:pt>
    <dgm:pt modelId="{9622F13B-0976-45F0-9EF2-ADBD5B8ED796}" type="pres">
      <dgm:prSet presAssocID="{42F22394-FC5A-4F96-AEA1-26212DDBC7B6}" presName="linearFlow" presStyleCnt="0">
        <dgm:presLayoutVars>
          <dgm:dir/>
          <dgm:animLvl val="lvl"/>
          <dgm:resizeHandles val="exact"/>
        </dgm:presLayoutVars>
      </dgm:prSet>
      <dgm:spPr/>
    </dgm:pt>
    <dgm:pt modelId="{55488D26-AFD7-4C0D-89E5-312811B3E464}" type="pres">
      <dgm:prSet presAssocID="{9E056AE2-9E17-4615-8527-64F69ABB7836}" presName="composite" presStyleCnt="0"/>
      <dgm:spPr/>
    </dgm:pt>
    <dgm:pt modelId="{F8254860-C4F3-453A-B751-C3D1C0DE981C}" type="pres">
      <dgm:prSet presAssocID="{9E056AE2-9E17-4615-8527-64F69ABB783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F908335-262C-419C-8246-9C636C73FCBA}" type="pres">
      <dgm:prSet presAssocID="{9E056AE2-9E17-4615-8527-64F69ABB783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EFF0E4-A333-4BEB-A707-AEEF32C205B5}" type="pres">
      <dgm:prSet presAssocID="{0176907D-B7BE-4671-AAED-A52A5F445A2D}" presName="sp" presStyleCnt="0"/>
      <dgm:spPr/>
    </dgm:pt>
    <dgm:pt modelId="{FF9172F1-7A1C-4970-96DD-3FF94063C065}" type="pres">
      <dgm:prSet presAssocID="{902CE068-D9FF-4358-8F5E-C439F0B4702B}" presName="composite" presStyleCnt="0"/>
      <dgm:spPr/>
    </dgm:pt>
    <dgm:pt modelId="{E7FE8B6A-5D59-4525-9A20-37A644224C0A}" type="pres">
      <dgm:prSet presAssocID="{902CE068-D9FF-4358-8F5E-C439F0B4702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E1B690-1BA6-4B03-BB9F-A31F03738D11}" type="pres">
      <dgm:prSet presAssocID="{902CE068-D9FF-4358-8F5E-C439F0B4702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9CCE564-239B-48C9-A716-1E9AAA0ADE06}" type="pres">
      <dgm:prSet presAssocID="{277AEC73-E3C2-4EA4-86A8-2C5C9A1CF3BA}" presName="sp" presStyleCnt="0"/>
      <dgm:spPr/>
    </dgm:pt>
    <dgm:pt modelId="{1C6CF777-3E89-4F25-B47B-72510872BA79}" type="pres">
      <dgm:prSet presAssocID="{23551B28-BF58-4FCD-8BA3-6013E14655CE}" presName="composite" presStyleCnt="0"/>
      <dgm:spPr/>
    </dgm:pt>
    <dgm:pt modelId="{F6665222-A63F-4511-83CD-16AA06229A10}" type="pres">
      <dgm:prSet presAssocID="{23551B28-BF58-4FCD-8BA3-6013E14655C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939BE77-F7BD-4323-836E-EB5485B7CA63}" type="pres">
      <dgm:prSet presAssocID="{23551B28-BF58-4FCD-8BA3-6013E14655C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7DF079B-2711-425A-BB62-21E580E4BE13}" srcId="{902CE068-D9FF-4358-8F5E-C439F0B4702B}" destId="{07A627B5-D61D-4D3D-B37F-D0D22CC34706}" srcOrd="1" destOrd="0" parTransId="{B65AF4D6-1EB0-4F1C-870C-985E774E5670}" sibTransId="{DF641C12-1ECB-44D4-B6D9-C70C40CB2357}"/>
    <dgm:cxn modelId="{DAA1EF2C-E407-43F7-A2CB-7F66625F7EFA}" type="presOf" srcId="{07A627B5-D61D-4D3D-B37F-D0D22CC34706}" destId="{DFE1B690-1BA6-4B03-BB9F-A31F03738D11}" srcOrd="0" destOrd="1" presId="urn:microsoft.com/office/officeart/2005/8/layout/chevron2"/>
    <dgm:cxn modelId="{1867E3FE-EB25-402D-899F-8A15063982E6}" type="presOf" srcId="{23551B28-BF58-4FCD-8BA3-6013E14655CE}" destId="{F6665222-A63F-4511-83CD-16AA06229A10}" srcOrd="0" destOrd="0" presId="urn:microsoft.com/office/officeart/2005/8/layout/chevron2"/>
    <dgm:cxn modelId="{B6D70190-7E6C-48C4-9870-B54CC5B4C6F6}" type="presOf" srcId="{72E52C3C-1541-4164-AA10-B831797F7380}" destId="{DFE1B690-1BA6-4B03-BB9F-A31F03738D11}" srcOrd="0" destOrd="0" presId="urn:microsoft.com/office/officeart/2005/8/layout/chevron2"/>
    <dgm:cxn modelId="{62D3FA63-D015-4204-B9A8-99EFF273660F}" type="presOf" srcId="{934FD074-8720-4EA9-8833-7B2976DEF396}" destId="{5939BE77-F7BD-4323-836E-EB5485B7CA63}" srcOrd="0" destOrd="1" presId="urn:microsoft.com/office/officeart/2005/8/layout/chevron2"/>
    <dgm:cxn modelId="{443408CE-41EB-44A9-9922-2F3ED2A43CB5}" type="presOf" srcId="{9E056AE2-9E17-4615-8527-64F69ABB7836}" destId="{F8254860-C4F3-453A-B751-C3D1C0DE981C}" srcOrd="0" destOrd="0" presId="urn:microsoft.com/office/officeart/2005/8/layout/chevron2"/>
    <dgm:cxn modelId="{41F7AE57-6E48-4C83-9ED6-BD3938D4F7C1}" type="presOf" srcId="{902CE068-D9FF-4358-8F5E-C439F0B4702B}" destId="{E7FE8B6A-5D59-4525-9A20-37A644224C0A}" srcOrd="0" destOrd="0" presId="urn:microsoft.com/office/officeart/2005/8/layout/chevron2"/>
    <dgm:cxn modelId="{BE87E506-9034-4000-9A19-B2536078C14D}" type="presOf" srcId="{FDFC1AD7-3119-4AED-BCB9-7D79876001B3}" destId="{BF908335-262C-419C-8246-9C636C73FCBA}" srcOrd="0" destOrd="0" presId="urn:microsoft.com/office/officeart/2005/8/layout/chevron2"/>
    <dgm:cxn modelId="{C2554072-203B-49A0-80E3-BB574F81EA46}" type="presOf" srcId="{42F22394-FC5A-4F96-AEA1-26212DDBC7B6}" destId="{9622F13B-0976-45F0-9EF2-ADBD5B8ED796}" srcOrd="0" destOrd="0" presId="urn:microsoft.com/office/officeart/2005/8/layout/chevron2"/>
    <dgm:cxn modelId="{CB4ADEE5-BF1E-445C-A6E3-3D7E5717400D}" srcId="{23551B28-BF58-4FCD-8BA3-6013E14655CE}" destId="{934FD074-8720-4EA9-8833-7B2976DEF396}" srcOrd="1" destOrd="0" parTransId="{AAE91AA0-B56A-413A-A2D1-8B4495313F8A}" sibTransId="{5FE38166-1165-481A-AD6A-1538A3D05FD7}"/>
    <dgm:cxn modelId="{AF284A69-FA50-42AB-B241-E9B82A3C6680}" srcId="{9E056AE2-9E17-4615-8527-64F69ABB7836}" destId="{7D6A8236-016E-4653-B268-A531C697F21A}" srcOrd="1" destOrd="0" parTransId="{C9DA7AF8-F908-47FC-B3FF-C01EDDEFA3F7}" sibTransId="{C4268832-296A-43F0-AB8E-FECBBDBEBF26}"/>
    <dgm:cxn modelId="{D33D759F-8AE0-4125-9935-1526171AF75C}" srcId="{23551B28-BF58-4FCD-8BA3-6013E14655CE}" destId="{37487232-9C24-440B-8210-C96C2ECA5728}" srcOrd="0" destOrd="0" parTransId="{4F4822F5-4985-4F6E-AE68-8C128B18168A}" sibTransId="{12E31E1E-A4AC-4BA6-A44C-92E8E819607E}"/>
    <dgm:cxn modelId="{D1FF4AD1-2618-406B-8C48-B6279D18C6F1}" srcId="{902CE068-D9FF-4358-8F5E-C439F0B4702B}" destId="{72E52C3C-1541-4164-AA10-B831797F7380}" srcOrd="0" destOrd="0" parTransId="{94FB5446-6E14-45B7-889C-08740C14086B}" sibTransId="{EC2EC51F-E489-4FAF-A848-F76CEE452702}"/>
    <dgm:cxn modelId="{214239F5-2CE2-4535-ABA1-9B3EC264F015}" type="presOf" srcId="{37487232-9C24-440B-8210-C96C2ECA5728}" destId="{5939BE77-F7BD-4323-836E-EB5485B7CA63}" srcOrd="0" destOrd="0" presId="urn:microsoft.com/office/officeart/2005/8/layout/chevron2"/>
    <dgm:cxn modelId="{774047A0-C6BF-4806-8081-3980F3754DC0}" srcId="{42F22394-FC5A-4F96-AEA1-26212DDBC7B6}" destId="{9E056AE2-9E17-4615-8527-64F69ABB7836}" srcOrd="0" destOrd="0" parTransId="{A263D403-5490-4DBB-A921-11A5E5F1B6C5}" sibTransId="{0176907D-B7BE-4671-AAED-A52A5F445A2D}"/>
    <dgm:cxn modelId="{E87AC851-EDF3-455B-8588-DD831962A70E}" type="presOf" srcId="{7D6A8236-016E-4653-B268-A531C697F21A}" destId="{BF908335-262C-419C-8246-9C636C73FCBA}" srcOrd="0" destOrd="1" presId="urn:microsoft.com/office/officeart/2005/8/layout/chevron2"/>
    <dgm:cxn modelId="{25B36EF7-398A-4E65-9D06-34379C2C85CB}" srcId="{42F22394-FC5A-4F96-AEA1-26212DDBC7B6}" destId="{23551B28-BF58-4FCD-8BA3-6013E14655CE}" srcOrd="2" destOrd="0" parTransId="{3BE3A5BF-42C4-46A4-8A45-B5DB1267D27E}" sibTransId="{9E1557C7-1D7D-4DA3-BDE8-1C9C619FE612}"/>
    <dgm:cxn modelId="{FA8714FE-FB00-4878-83E6-5E026D02C094}" srcId="{9E056AE2-9E17-4615-8527-64F69ABB7836}" destId="{FDFC1AD7-3119-4AED-BCB9-7D79876001B3}" srcOrd="0" destOrd="0" parTransId="{22A1A49D-59CA-4B82-BF19-A3C11EB03D33}" sibTransId="{C0DB3508-FBBD-464B-94A6-C2447AA00ADC}"/>
    <dgm:cxn modelId="{58246411-58FE-47B7-9DA5-2AE3919E489F}" srcId="{42F22394-FC5A-4F96-AEA1-26212DDBC7B6}" destId="{902CE068-D9FF-4358-8F5E-C439F0B4702B}" srcOrd="1" destOrd="0" parTransId="{786C840E-A51B-4957-823A-19DECA0916C7}" sibTransId="{277AEC73-E3C2-4EA4-86A8-2C5C9A1CF3BA}"/>
    <dgm:cxn modelId="{30C07C25-A947-40A0-940D-63F055BC5918}" type="presParOf" srcId="{9622F13B-0976-45F0-9EF2-ADBD5B8ED796}" destId="{55488D26-AFD7-4C0D-89E5-312811B3E464}" srcOrd="0" destOrd="0" presId="urn:microsoft.com/office/officeart/2005/8/layout/chevron2"/>
    <dgm:cxn modelId="{C42EF24E-BC9B-4FD0-901A-C92753BEFE24}" type="presParOf" srcId="{55488D26-AFD7-4C0D-89E5-312811B3E464}" destId="{F8254860-C4F3-453A-B751-C3D1C0DE981C}" srcOrd="0" destOrd="0" presId="urn:microsoft.com/office/officeart/2005/8/layout/chevron2"/>
    <dgm:cxn modelId="{1B44E160-19CD-4C5F-A192-24B5A76BDB90}" type="presParOf" srcId="{55488D26-AFD7-4C0D-89E5-312811B3E464}" destId="{BF908335-262C-419C-8246-9C636C73FCBA}" srcOrd="1" destOrd="0" presId="urn:microsoft.com/office/officeart/2005/8/layout/chevron2"/>
    <dgm:cxn modelId="{22F962BC-8CB8-4918-AE22-277F8AF9EFE4}" type="presParOf" srcId="{9622F13B-0976-45F0-9EF2-ADBD5B8ED796}" destId="{21EFF0E4-A333-4BEB-A707-AEEF32C205B5}" srcOrd="1" destOrd="0" presId="urn:microsoft.com/office/officeart/2005/8/layout/chevron2"/>
    <dgm:cxn modelId="{5D0E9F68-9D04-41E9-88F9-49D89D4E3288}" type="presParOf" srcId="{9622F13B-0976-45F0-9EF2-ADBD5B8ED796}" destId="{FF9172F1-7A1C-4970-96DD-3FF94063C065}" srcOrd="2" destOrd="0" presId="urn:microsoft.com/office/officeart/2005/8/layout/chevron2"/>
    <dgm:cxn modelId="{2CA1AEB1-6630-4932-9FD5-49D6EB22D2FE}" type="presParOf" srcId="{FF9172F1-7A1C-4970-96DD-3FF94063C065}" destId="{E7FE8B6A-5D59-4525-9A20-37A644224C0A}" srcOrd="0" destOrd="0" presId="urn:microsoft.com/office/officeart/2005/8/layout/chevron2"/>
    <dgm:cxn modelId="{47DD2831-8ABC-4339-AF69-3873CBA57DEB}" type="presParOf" srcId="{FF9172F1-7A1C-4970-96DD-3FF94063C065}" destId="{DFE1B690-1BA6-4B03-BB9F-A31F03738D11}" srcOrd="1" destOrd="0" presId="urn:microsoft.com/office/officeart/2005/8/layout/chevron2"/>
    <dgm:cxn modelId="{D4D05007-15B2-4FC3-8954-E41ABC572DED}" type="presParOf" srcId="{9622F13B-0976-45F0-9EF2-ADBD5B8ED796}" destId="{69CCE564-239B-48C9-A716-1E9AAA0ADE06}" srcOrd="3" destOrd="0" presId="urn:microsoft.com/office/officeart/2005/8/layout/chevron2"/>
    <dgm:cxn modelId="{B10AAB55-2AE8-4D44-A009-74A00173EC34}" type="presParOf" srcId="{9622F13B-0976-45F0-9EF2-ADBD5B8ED796}" destId="{1C6CF777-3E89-4F25-B47B-72510872BA79}" srcOrd="4" destOrd="0" presId="urn:microsoft.com/office/officeart/2005/8/layout/chevron2"/>
    <dgm:cxn modelId="{DC5B1A9F-56AE-45B7-A0C1-03BFD0424DBB}" type="presParOf" srcId="{1C6CF777-3E89-4F25-B47B-72510872BA79}" destId="{F6665222-A63F-4511-83CD-16AA06229A10}" srcOrd="0" destOrd="0" presId="urn:microsoft.com/office/officeart/2005/8/layout/chevron2"/>
    <dgm:cxn modelId="{BE49DFBD-C734-4475-B707-56A2F5FAE60A}" type="presParOf" srcId="{1C6CF777-3E89-4F25-B47B-72510872BA79}" destId="{5939BE77-F7BD-4323-836E-EB5485B7CA6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254860-C4F3-453A-B751-C3D1C0DE981C}">
      <dsp:nvSpPr>
        <dsp:cNvPr id="0" name=""/>
        <dsp:cNvSpPr/>
      </dsp:nvSpPr>
      <dsp:spPr>
        <a:xfrm rot="5400000">
          <a:off x="-312517" y="315876"/>
          <a:ext cx="2083447" cy="145841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INTERNET</a:t>
          </a:r>
          <a:endParaRPr lang="es-MX" sz="2100" kern="1200" dirty="0"/>
        </a:p>
      </dsp:txBody>
      <dsp:txXfrm rot="5400000">
        <a:off x="-312517" y="315876"/>
        <a:ext cx="2083447" cy="1458412"/>
      </dsp:txXfrm>
    </dsp:sp>
    <dsp:sp modelId="{BF908335-262C-419C-8246-9C636C73FCBA}">
      <dsp:nvSpPr>
        <dsp:cNvPr id="0" name=""/>
        <dsp:cNvSpPr/>
      </dsp:nvSpPr>
      <dsp:spPr>
        <a:xfrm rot="5400000">
          <a:off x="4166886" y="-2705113"/>
          <a:ext cx="1354240" cy="6771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600" kern="1200" dirty="0" smtClean="0"/>
            <a:t>Medio ideal para difundir información</a:t>
          </a:r>
          <a:endParaRPr lang="es-MX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600" kern="1200" dirty="0" smtClean="0"/>
            <a:t>Usos cada vez más diversificados</a:t>
          </a:r>
          <a:endParaRPr lang="es-MX" sz="2600" kern="1200" dirty="0"/>
        </a:p>
      </dsp:txBody>
      <dsp:txXfrm rot="5400000">
        <a:off x="4166886" y="-2705113"/>
        <a:ext cx="1354240" cy="6771187"/>
      </dsp:txXfrm>
    </dsp:sp>
    <dsp:sp modelId="{E7FE8B6A-5D59-4525-9A20-37A644224C0A}">
      <dsp:nvSpPr>
        <dsp:cNvPr id="0" name=""/>
        <dsp:cNvSpPr/>
      </dsp:nvSpPr>
      <dsp:spPr>
        <a:xfrm rot="5400000">
          <a:off x="-312517" y="2209429"/>
          <a:ext cx="2083447" cy="145841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REDES SOCIALES</a:t>
          </a:r>
          <a:endParaRPr lang="es-MX" sz="2100" kern="1200" dirty="0"/>
        </a:p>
      </dsp:txBody>
      <dsp:txXfrm rot="5400000">
        <a:off x="-312517" y="2209429"/>
        <a:ext cx="2083447" cy="1458412"/>
      </dsp:txXfrm>
    </dsp:sp>
    <dsp:sp modelId="{DFE1B690-1BA6-4B03-BB9F-A31F03738D11}">
      <dsp:nvSpPr>
        <dsp:cNvPr id="0" name=""/>
        <dsp:cNvSpPr/>
      </dsp:nvSpPr>
      <dsp:spPr>
        <a:xfrm rot="5400000">
          <a:off x="4166886" y="-811560"/>
          <a:ext cx="1354240" cy="6771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600" kern="1200" dirty="0" smtClean="0"/>
            <a:t>Fenómeno que transforma hábitos mediáticos</a:t>
          </a:r>
          <a:endParaRPr lang="es-MX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600" kern="1200" dirty="0" smtClean="0"/>
            <a:t>Principal atractivo del medio publicitario por número y diversidad de usuarios</a:t>
          </a:r>
          <a:endParaRPr lang="es-MX" sz="2600" kern="1200" dirty="0"/>
        </a:p>
      </dsp:txBody>
      <dsp:txXfrm rot="5400000">
        <a:off x="4166886" y="-811560"/>
        <a:ext cx="1354240" cy="6771187"/>
      </dsp:txXfrm>
    </dsp:sp>
    <dsp:sp modelId="{F6665222-A63F-4511-83CD-16AA06229A10}">
      <dsp:nvSpPr>
        <dsp:cNvPr id="0" name=""/>
        <dsp:cNvSpPr/>
      </dsp:nvSpPr>
      <dsp:spPr>
        <a:xfrm rot="5400000">
          <a:off x="-312517" y="4102982"/>
          <a:ext cx="2083447" cy="145841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USUARIOS DE INTERNET</a:t>
          </a:r>
          <a:endParaRPr lang="es-MX" sz="2100" kern="1200" dirty="0"/>
        </a:p>
      </dsp:txBody>
      <dsp:txXfrm rot="5400000">
        <a:off x="-312517" y="4102982"/>
        <a:ext cx="2083447" cy="1458412"/>
      </dsp:txXfrm>
    </dsp:sp>
    <dsp:sp modelId="{5939BE77-F7BD-4323-836E-EB5485B7CA63}">
      <dsp:nvSpPr>
        <dsp:cNvPr id="0" name=""/>
        <dsp:cNvSpPr/>
      </dsp:nvSpPr>
      <dsp:spPr>
        <a:xfrm rot="5400000">
          <a:off x="4166886" y="1081991"/>
          <a:ext cx="1354240" cy="6771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600" kern="1200" dirty="0" smtClean="0"/>
            <a:t>Cada vez más presentes en redes sociales</a:t>
          </a:r>
          <a:endParaRPr lang="es-MX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600" kern="1200" dirty="0" smtClean="0"/>
            <a:t>Aceptación de presencia constante de publicidad en la red</a:t>
          </a:r>
          <a:endParaRPr lang="es-MX" sz="2600" kern="1200" dirty="0"/>
        </a:p>
      </dsp:txBody>
      <dsp:txXfrm rot="5400000">
        <a:off x="4166886" y="1081991"/>
        <a:ext cx="1354240" cy="6771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935D9-71CD-42C2-8B92-10E454C98F1D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D5F9B-B3F3-458D-B5D2-B5A3EE2E7C87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1000" dirty="0" smtClean="0"/>
              <a:t>-Confiabilidad</a:t>
            </a:r>
            <a:r>
              <a:rPr lang="es-MX" sz="1000" baseline="0" dirty="0" smtClean="0"/>
              <a:t> del 95% 2011-2012  5% margen de error</a:t>
            </a:r>
          </a:p>
          <a:p>
            <a:r>
              <a:rPr lang="es-MX" sz="1000" baseline="0" dirty="0" smtClean="0"/>
              <a:t>-</a:t>
            </a:r>
            <a:r>
              <a:rPr lang="es-MX" sz="1000" b="1" dirty="0" smtClean="0"/>
              <a:t>El </a:t>
            </a:r>
            <a:r>
              <a:rPr lang="es-MX" sz="1000" b="1" dirty="0" err="1" smtClean="0"/>
              <a:t>Interactive</a:t>
            </a:r>
            <a:r>
              <a:rPr lang="es-MX" sz="1000" b="1" dirty="0" smtClean="0"/>
              <a:t> </a:t>
            </a:r>
            <a:r>
              <a:rPr lang="es-MX" sz="1000" b="1" dirty="0" err="1" smtClean="0"/>
              <a:t>Advertising</a:t>
            </a:r>
            <a:r>
              <a:rPr lang="es-MX" sz="1000" b="1" dirty="0" smtClean="0"/>
              <a:t> Bureau (IAB)</a:t>
            </a:r>
            <a:r>
              <a:rPr lang="es-MX" sz="1000" dirty="0" smtClean="0"/>
              <a:t> es la asociación que agrupa a las empresas de la publicidad interactiva de los principales mercados del mundo. </a:t>
            </a:r>
            <a:r>
              <a:rPr lang="es-MX" sz="1000" dirty="0" err="1" smtClean="0"/>
              <a:t>Millward</a:t>
            </a:r>
            <a:r>
              <a:rPr lang="es-MX" sz="1000" dirty="0" smtClean="0"/>
              <a:t> Brown </a:t>
            </a:r>
            <a:r>
              <a:rPr lang="es-MX" sz="1000" dirty="0" err="1" smtClean="0"/>
              <a:t>Agency</a:t>
            </a:r>
            <a:r>
              <a:rPr lang="es-MX" sz="1000" dirty="0" smtClean="0"/>
              <a:t> desde hace 3 años monitorea cómo Internet transforma la manera en que los mexicanos usan los medios, revelando tendencias, actitudes y expectativas de un fenómeno que no sólo impacta a la industria publicitaria, sino a toda la sociedad mexicana. </a:t>
            </a:r>
            <a:r>
              <a:rPr lang="es-MX" sz="1000" dirty="0" smtClean="0"/>
              <a:t>Desde </a:t>
            </a:r>
            <a:r>
              <a:rPr lang="es-MX" sz="1000" dirty="0" smtClean="0"/>
              <a:t>1996, es responsable de fomentar el uso de Internet como herramienta de comunicación para las marcas e incitarlos a aprovechar al máximo la efectividad de la publicidad en línea</a:t>
            </a:r>
            <a:r>
              <a:rPr lang="es-MX" sz="1000" dirty="0" smtClean="0"/>
              <a:t>.</a:t>
            </a:r>
            <a:endParaRPr lang="es-MX" sz="10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D5F9B-B3F3-458D-B5D2-B5A3EE2E7C87}" type="slidenum">
              <a:rPr lang="es-MX" smtClean="0"/>
              <a:pPr/>
              <a:t>6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D5F9B-B3F3-458D-B5D2-B5A3EE2E7C87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CB9CC-8EF1-4731-834F-EDAEE12C766F}" type="datetimeFigureOut">
              <a:rPr lang="es-MX" smtClean="0"/>
              <a:pPr/>
              <a:t>09/03/2013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EF6C7-252E-4F6B-9548-3D59B5CE8E6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9643" t="11438" r="17819" b="6250"/>
          <a:stretch>
            <a:fillRect/>
          </a:stretch>
        </p:blipFill>
        <p:spPr bwMode="auto">
          <a:xfrm>
            <a:off x="0" y="0"/>
            <a:ext cx="926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5004048" y="3645024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Carmen </a:t>
            </a:r>
            <a:r>
              <a:rPr lang="es-MX" dirty="0" err="1" smtClean="0"/>
              <a:t>Areli</a:t>
            </a:r>
            <a:r>
              <a:rPr lang="es-MX" dirty="0" smtClean="0"/>
              <a:t> Ramírez Escobar</a:t>
            </a:r>
          </a:p>
          <a:p>
            <a:r>
              <a:rPr lang="es-MX" dirty="0" smtClean="0"/>
              <a:t>Elsa Martínez Olmedo</a:t>
            </a:r>
          </a:p>
          <a:p>
            <a:r>
              <a:rPr lang="es-MX" dirty="0" smtClean="0"/>
              <a:t>Karla Camacho García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9643" t="11438" r="17266" b="6250"/>
          <a:stretch>
            <a:fillRect/>
          </a:stretch>
        </p:blipFill>
        <p:spPr bwMode="auto">
          <a:xfrm>
            <a:off x="0" y="0"/>
            <a:ext cx="4860031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9643" t="10454" r="17819" b="6250"/>
          <a:stretch>
            <a:fillRect/>
          </a:stretch>
        </p:blipFill>
        <p:spPr bwMode="auto">
          <a:xfrm>
            <a:off x="4211960" y="3164656"/>
            <a:ext cx="4932040" cy="369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9643" t="9469" r="17819" b="6250"/>
          <a:stretch>
            <a:fillRect/>
          </a:stretch>
        </p:blipFill>
        <p:spPr bwMode="auto">
          <a:xfrm>
            <a:off x="-1" y="0"/>
            <a:ext cx="5095771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9643" t="10454" r="18373" b="6250"/>
          <a:stretch>
            <a:fillRect/>
          </a:stretch>
        </p:blipFill>
        <p:spPr bwMode="auto">
          <a:xfrm>
            <a:off x="4572000" y="3454296"/>
            <a:ext cx="4572000" cy="3454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9643" t="10454" r="17266" b="6250"/>
          <a:stretch>
            <a:fillRect/>
          </a:stretch>
        </p:blipFill>
        <p:spPr bwMode="auto">
          <a:xfrm>
            <a:off x="0" y="0"/>
            <a:ext cx="491059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9643" t="10454" r="17819" b="6250"/>
          <a:stretch>
            <a:fillRect/>
          </a:stretch>
        </p:blipFill>
        <p:spPr bwMode="auto">
          <a:xfrm>
            <a:off x="4499992" y="3380348"/>
            <a:ext cx="4644008" cy="347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9643" t="10454" r="17266" b="6250"/>
          <a:stretch>
            <a:fillRect/>
          </a:stretch>
        </p:blipFill>
        <p:spPr bwMode="auto">
          <a:xfrm>
            <a:off x="0" y="0"/>
            <a:ext cx="5395638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9643" t="10454" r="17266" b="6250"/>
          <a:stretch>
            <a:fillRect/>
          </a:stretch>
        </p:blipFill>
        <p:spPr bwMode="auto">
          <a:xfrm>
            <a:off x="4788024" y="3554046"/>
            <a:ext cx="4451100" cy="330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 l="19561" t="10626" r="17901" b="3125"/>
          <a:stretch>
            <a:fillRect/>
          </a:stretch>
        </p:blipFill>
        <p:spPr bwMode="auto">
          <a:xfrm>
            <a:off x="1115616" y="994617"/>
            <a:ext cx="8028385" cy="586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9643" t="10454" r="17819" b="6250"/>
          <a:stretch>
            <a:fillRect/>
          </a:stretch>
        </p:blipFill>
        <p:spPr bwMode="auto">
          <a:xfrm>
            <a:off x="0" y="0"/>
            <a:ext cx="8329222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19643" t="11438" r="17819" b="6250"/>
          <a:stretch>
            <a:fillRect/>
          </a:stretch>
        </p:blipFill>
        <p:spPr bwMode="auto">
          <a:xfrm>
            <a:off x="0" y="-1"/>
            <a:ext cx="7942288" cy="58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es-MX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MX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980728"/>
          <a:ext cx="822960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177</Words>
  <Application>Microsoft Office PowerPoint</Application>
  <PresentationFormat>Presentación en pantalla (4:3)</PresentationFormat>
  <Paragraphs>17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CONCLUSIONES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ESTADÍSTICAS DE REDES SOCIALES</dc:title>
  <dc:creator>Elsamolme</dc:creator>
  <cp:lastModifiedBy>Elsamolme</cp:lastModifiedBy>
  <cp:revision>40</cp:revision>
  <dcterms:created xsi:type="dcterms:W3CDTF">2013-03-02T17:19:54Z</dcterms:created>
  <dcterms:modified xsi:type="dcterms:W3CDTF">2013-03-09T14:41:47Z</dcterms:modified>
</cp:coreProperties>
</file>