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s-ES" smtClean="0"/>
              <a:t>Haga clic para modificar el estilo de título del patrón</a:t>
            </a:r>
            <a:endParaRPr kumimoji="0" lang="en-US"/>
          </a:p>
        </p:txBody>
      </p:sp>
      <p:sp>
        <p:nvSpPr>
          <p:cNvPr id="28" name="27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17" name="16 Marcador de pie de página"/>
          <p:cNvSpPr>
            <a:spLocks noGrp="1"/>
          </p:cNvSpPr>
          <p:nvPr>
            <p:ph type="ftr" sz="quarter" idx="11"/>
          </p:nvPr>
        </p:nvSpPr>
        <p:spPr/>
        <p:txBody>
          <a:bodyPr/>
          <a:lstStyle/>
          <a:p>
            <a:endParaRPr lang="es-MX"/>
          </a:p>
        </p:txBody>
      </p:sp>
      <p:sp>
        <p:nvSpPr>
          <p:cNvPr id="29" name="28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
        <p:nvSpPr>
          <p:cNvPr id="9" name="8 Subtítulo"/>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3">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a:xfrm>
            <a:off x="7924800" y="6416675"/>
            <a:ext cx="762000" cy="365125"/>
          </a:xfrm>
        </p:spPr>
        <p:txBody>
          <a:bodyPr/>
          <a:lstStyle/>
          <a:p>
            <a:fld id="{3FCF2E71-D5F5-4E2D-8165-9A75862A43E0}"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s-ES" smtClean="0">
                <a:solidFill>
                  <a:schemeClr val="lt1"/>
                </a:solidFill>
                <a:latin typeface="+mn-lt"/>
                <a:ea typeface="+mn-ea"/>
                <a:cs typeface="+mn-cs"/>
              </a:rPr>
              <a:t>Haga clic en el icono para agregar una imagen</a:t>
            </a:r>
            <a:endParaRPr kumimoji="0" lang="en-US" dirty="0">
              <a:solidFill>
                <a:schemeClr val="lt1"/>
              </a:solidFill>
              <a:latin typeface="+mn-lt"/>
              <a:ea typeface="+mn-ea"/>
              <a:cs typeface="+mn-cs"/>
            </a:endParaRPr>
          </a:p>
        </p:txBody>
      </p:sp>
      <p:sp>
        <p:nvSpPr>
          <p:cNvPr id="4" name="3 Marcador de texto"/>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E7E6264-AEBA-40C2-93B2-DC7E980D304F}" type="datetimeFigureOut">
              <a:rPr lang="es-MX" smtClean="0"/>
              <a:t>19/01/2013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3FCF2E71-D5F5-4E2D-8165-9A75862A43E0}"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E7E6264-AEBA-40C2-93B2-DC7E980D304F}" type="datetimeFigureOut">
              <a:rPr lang="es-MX" smtClean="0"/>
              <a:t>19/01/2013</a:t>
            </a:fld>
            <a:endParaRPr lang="es-MX"/>
          </a:p>
        </p:txBody>
      </p:sp>
      <p:sp>
        <p:nvSpPr>
          <p:cNvPr id="3" name="2 Marcador de pie de página"/>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s-MX"/>
          </a:p>
        </p:txBody>
      </p:sp>
      <p:sp>
        <p:nvSpPr>
          <p:cNvPr id="23" name="22 Marcador de número de diapositiva"/>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FCF2E71-D5F5-4E2D-8165-9A75862A43E0}" type="slidenum">
              <a:rPr lang="es-MX" smtClean="0"/>
              <a:t>‹Nº›</a:t>
            </a:fld>
            <a:endParaRPr lang="es-MX"/>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err="1" smtClean="0"/>
              <a:t>Understanding</a:t>
            </a:r>
            <a:r>
              <a:rPr lang="es-MX" dirty="0" smtClean="0"/>
              <a:t> media</a:t>
            </a:r>
            <a:endParaRPr lang="es-MX" dirty="0"/>
          </a:p>
        </p:txBody>
      </p:sp>
      <p:sp>
        <p:nvSpPr>
          <p:cNvPr id="4" name="3 Subtítulo"/>
          <p:cNvSpPr>
            <a:spLocks noGrp="1"/>
          </p:cNvSpPr>
          <p:nvPr>
            <p:ph type="subTitle" idx="1"/>
          </p:nvPr>
        </p:nvSpPr>
        <p:spPr>
          <a:xfrm>
            <a:off x="3714744" y="5929330"/>
            <a:ext cx="6400800" cy="714380"/>
          </a:xfrm>
        </p:spPr>
        <p:txBody>
          <a:bodyPr/>
          <a:lstStyle/>
          <a:p>
            <a:r>
              <a:rPr lang="es-MX" dirty="0" smtClean="0"/>
              <a:t>Pedro López García</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El amante de juguete</a:t>
            </a:r>
            <a:endParaRPr lang="es-MX" dirty="0"/>
          </a:p>
        </p:txBody>
      </p:sp>
      <p:sp>
        <p:nvSpPr>
          <p:cNvPr id="3" name="2 Marcador de contenido"/>
          <p:cNvSpPr>
            <a:spLocks noGrp="1"/>
          </p:cNvSpPr>
          <p:nvPr>
            <p:ph idx="1"/>
          </p:nvPr>
        </p:nvSpPr>
        <p:spPr/>
        <p:txBody>
          <a:bodyPr>
            <a:normAutofit fontScale="92500"/>
          </a:bodyPr>
          <a:lstStyle/>
          <a:p>
            <a:r>
              <a:rPr lang="es-MX" dirty="0" smtClean="0"/>
              <a:t>Todas nuestras extensiones, en la enfermedad y la salud, son intentos de mantener un equilibrio en nuestro cuerpo</a:t>
            </a:r>
            <a:r>
              <a:rPr lang="es-MX" dirty="0" smtClean="0"/>
              <a:t>. Llámese medios fríos o calientes, son partes extensibles de nosotros.</a:t>
            </a:r>
            <a:endParaRPr lang="es-MX" dirty="0" smtClean="0"/>
          </a:p>
          <a:p>
            <a:endParaRPr lang="es-MX" dirty="0" smtClean="0"/>
          </a:p>
          <a:p>
            <a:r>
              <a:rPr lang="es-MX" dirty="0" smtClean="0"/>
              <a:t>Los servomecanismos en sí son la extensión de las actividades que realizamos diariamente.</a:t>
            </a:r>
          </a:p>
          <a:p>
            <a:endParaRPr lang="es-MX" dirty="0" smtClean="0"/>
          </a:p>
          <a:p>
            <a:r>
              <a:rPr lang="es-MX" dirty="0" smtClean="0"/>
              <a:t>El efecto de la radio en el hombre alfabetizado, consiste en despertar nuestras memorias tribales.</a:t>
            </a:r>
          </a:p>
          <a:p>
            <a:endParaRPr lang="es-MX"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Energía híbrida</a:t>
            </a:r>
            <a:endParaRPr lang="es-MX" dirty="0"/>
          </a:p>
        </p:txBody>
      </p:sp>
      <p:sp>
        <p:nvSpPr>
          <p:cNvPr id="3" name="2 Marcador de contenido"/>
          <p:cNvSpPr>
            <a:spLocks noGrp="1"/>
          </p:cNvSpPr>
          <p:nvPr>
            <p:ph idx="1"/>
          </p:nvPr>
        </p:nvSpPr>
        <p:spPr/>
        <p:txBody>
          <a:bodyPr/>
          <a:lstStyle/>
          <a:p>
            <a:r>
              <a:rPr lang="es-MX" dirty="0" smtClean="0"/>
              <a:t>Todos los medios, por ser extensiones de nosotros, también dependen de nosotros por sus interacciones y su evolución.</a:t>
            </a:r>
          </a:p>
          <a:p>
            <a:endParaRPr lang="es-MX" dirty="0" smtClean="0"/>
          </a:p>
          <a:p>
            <a:r>
              <a:rPr lang="es-MX" dirty="0" smtClean="0"/>
              <a:t>El encuentro de varios medios es un momento de libertad y de liberación del trance ordinario y del entumecimiento que imponen a los sentidos.</a:t>
            </a:r>
            <a:endParaRPr lang="es-MX"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Los medios como traductores</a:t>
            </a:r>
            <a:endParaRPr lang="es-MX" dirty="0"/>
          </a:p>
        </p:txBody>
      </p:sp>
      <p:sp>
        <p:nvSpPr>
          <p:cNvPr id="3" name="2 Marcador de contenido"/>
          <p:cNvSpPr>
            <a:spLocks noGrp="1"/>
          </p:cNvSpPr>
          <p:nvPr>
            <p:ph idx="1"/>
          </p:nvPr>
        </p:nvSpPr>
        <p:spPr/>
        <p:txBody>
          <a:bodyPr/>
          <a:lstStyle/>
          <a:p>
            <a:r>
              <a:rPr lang="es-MX" dirty="0" smtClean="0"/>
              <a:t>“Aplicado”: traducido o transferido de un tipo material a otro. Por ende, las “ciencias aplicadas” necesitan compenetrarse con otras cuestiones para poder denominarse así.</a:t>
            </a:r>
          </a:p>
          <a:p>
            <a:r>
              <a:rPr lang="es-MX" dirty="0" smtClean="0"/>
              <a:t>“Captar” o “percibir” apunta al proceso de obtener algo a través de otra cosa, de manejar y sentir muchas facetas a la vez, y con un más de un sentido a la vez.</a:t>
            </a:r>
            <a:endParaRPr lang="es-MX"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Desafío y colapso</a:t>
            </a:r>
            <a:endParaRPr lang="es-MX" dirty="0"/>
          </a:p>
        </p:txBody>
      </p:sp>
      <p:sp>
        <p:nvSpPr>
          <p:cNvPr id="3" name="2 Marcador de contenido"/>
          <p:cNvSpPr>
            <a:spLocks noGrp="1"/>
          </p:cNvSpPr>
          <p:nvPr>
            <p:ph idx="1"/>
          </p:nvPr>
        </p:nvSpPr>
        <p:spPr/>
        <p:txBody>
          <a:bodyPr/>
          <a:lstStyle/>
          <a:p>
            <a:r>
              <a:rPr lang="es-MX" dirty="0" smtClean="0"/>
              <a:t>Cuando nos golpea una nueva tecnología, tenemos una experiencia intensa, nos indigesta, el censor (sistema nervioso) nos entumece y prepara nuestras facultades para poder asimilar la intrusión.</a:t>
            </a:r>
          </a:p>
          <a:p>
            <a:r>
              <a:rPr lang="es-MX" dirty="0" smtClean="0"/>
              <a:t>La estrategia cultural consiste en la imitación del ejemplo de los grandes hombres. Ubica la seguridad cultural en el poder, no de la voluntad, sino de la percepción correcta de las situaciones.</a:t>
            </a:r>
            <a:endParaRPr lang="es-MX"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értice">
  <a:themeElements>
    <a:clrScheme name="Vértic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Vértic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értic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110</TotalTime>
  <Words>268</Words>
  <Application>Microsoft Office PowerPoint</Application>
  <PresentationFormat>Presentación en pantalla (4:3)</PresentationFormat>
  <Paragraphs>18</Paragraphs>
  <Slides>5</Slides>
  <Notes>0</Notes>
  <HiddenSlides>0</HiddenSlides>
  <MMClips>0</MMClips>
  <ScaleCrop>false</ScaleCrop>
  <HeadingPairs>
    <vt:vector size="4" baseType="variant">
      <vt:variant>
        <vt:lpstr>Tema</vt:lpstr>
      </vt:variant>
      <vt:variant>
        <vt:i4>1</vt:i4>
      </vt:variant>
      <vt:variant>
        <vt:lpstr>Títulos de diapositiva</vt:lpstr>
      </vt:variant>
      <vt:variant>
        <vt:i4>5</vt:i4>
      </vt:variant>
    </vt:vector>
  </HeadingPairs>
  <TitlesOfParts>
    <vt:vector size="6" baseType="lpstr">
      <vt:lpstr>Vértice</vt:lpstr>
      <vt:lpstr>Understanding media</vt:lpstr>
      <vt:lpstr>El amante de juguete</vt:lpstr>
      <vt:lpstr>Energía híbrida</vt:lpstr>
      <vt:lpstr>Los medios como traductores</vt:lpstr>
      <vt:lpstr>Desafío y colapso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media</dc:title>
  <dc:creator>Pedro</dc:creator>
  <cp:lastModifiedBy>Pedro</cp:lastModifiedBy>
  <cp:revision>12</cp:revision>
  <dcterms:created xsi:type="dcterms:W3CDTF">2013-01-19T22:09:09Z</dcterms:created>
  <dcterms:modified xsi:type="dcterms:W3CDTF">2013-01-19T23:59:29Z</dcterms:modified>
</cp:coreProperties>
</file>