
<file path=[Content_Types].xml><?xml version="1.0" encoding="utf-8"?>
<Types xmlns="http://schemas.openxmlformats.org/package/2006/content-types">
  <Default Extension="rels" ContentType="application/vnd.openxmlformats-package.relationships+xml"/>
  <Override PartName="/ppt/slideLayouts/slideLayout1.xml" ContentType="application/vnd.openxmlformats-officedocument.presentationml.slideLayout+xml"/>
  <Default Extension="jpeg" ContentType="image/jpeg"/>
  <Default Extension="xml" ContentType="application/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8.xml" ContentType="application/vnd.openxmlformats-officedocument.presentationml.slideLayout+xml"/>
  <Override PartName="/ppt/slides/slide7.xml" ContentType="application/vnd.openxmlformats-officedocument.presentationml.slide+xml"/>
  <Override PartName="/ppt/slideLayouts/slideLayout6.xml" ContentType="application/vnd.openxmlformats-officedocument.presentationml.slideLayout+xml"/>
  <Override PartName="/ppt/slides/slide5.xml" ContentType="application/vnd.openxmlformats-officedocument.presentationml.slide+xml"/>
  <Override PartName="/docProps/core.xml" ContentType="application/vnd.openxmlformats-package.core-properties+xml"/>
  <Override PartName="/ppt/slideLayouts/slideLayout4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Layouts/slideLayout10.xml" ContentType="application/vnd.openxmlformats-officedocument.presentationml.slideLayout+xml"/>
  <Override PartName="/ppt/slides/slide3.xml" ContentType="application/vnd.openxmlformats-officedocument.presentationml.slide+xml"/>
  <Override PartName="/docProps/app.xml" ContentType="application/vnd.openxmlformats-officedocument.extended-properties+xml"/>
  <Override PartName="/ppt/slideLayouts/slideLayout2.xml" ContentType="application/vnd.openxmlformats-officedocument.presentationml.slideLayout+xml"/>
  <Override PartName="/ppt/slides/slide1.xml" ContentType="application/vnd.openxmlformats-officedocument.presentationml.slide+xml"/>
  <Default Extension="bin" ContentType="application/vnd.openxmlformats-officedocument.presentationml.printerSettings"/>
  <Override PartName="/ppt/slides/slide10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slides/slide8.xml" ContentType="application/vnd.openxmlformats-officedocument.presentationml.slide+xml"/>
  <Override PartName="/ppt/presentation.xml" ContentType="application/vnd.openxmlformats-officedocument.presentationml.presentation.main+xml"/>
  <Override PartName="/ppt/slideLayouts/slideLayout7.xml" ContentType="application/vnd.openxmlformats-officedocument.presentationml.slideLayout+xml"/>
  <Override PartName="/ppt/slides/slide6.xml" ContentType="application/vnd.openxmlformats-officedocument.presentationml.slide+xml"/>
  <Override PartName="/ppt/slideLayouts/slideLayout5.xml" ContentType="application/vnd.openxmlformats-officedocument.presentationml.slideLayout+xml"/>
  <Override PartName="/ppt/slides/slide4.xml" ContentType="application/vnd.openxmlformats-officedocument.presentationml.slide+xml"/>
  <Override PartName="/ppt/slideLayouts/slideLayout11.xml" ContentType="application/vnd.openxmlformats-officedocument.presentationml.slideLayout+xml"/>
  <Override PartName="/ppt/theme/theme1.xml" ContentType="application/vnd.openxmlformats-officedocument.theme+xml"/>
  <Override PartName="/ppt/presProps.xml" ContentType="application/vnd.openxmlformats-officedocument.presentationml.presProps+xml"/>
  <Override PartName="/ppt/slideLayouts/slideLayout3.xml" ContentType="application/vnd.openxmlformats-officedocument.presentationml.slideLayout+xml"/>
  <Override PartName="/ppt/slides/slide2.xml" ContentType="application/vnd.openxmlformats-officedocument.presentationml.slid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3" r:id="rId8"/>
    <p:sldId id="265" r:id="rId9"/>
    <p:sldId id="264" r:id="rId10"/>
    <p:sldId id="266" r:id="rId11"/>
  </p:sldIdLst>
  <p:sldSz cx="9144000" cy="6858000" type="screen4x3"/>
  <p:notesSz cx="6858000" cy="9144000"/>
  <p:defaultTextStyle>
    <a:defPPr>
      <a:defRPr lang="es-ES_tradnl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lastView="sldThumbnailView">
  <p:normalViewPr>
    <p:restoredLeft sz="15620"/>
    <p:restoredTop sz="94660"/>
  </p:normalViewPr>
  <p:slideViewPr>
    <p:cSldViewPr snapToGrid="0" snapToObjects="1">
      <p:cViewPr varScale="1">
        <p:scale>
          <a:sx n="77" d="100"/>
          <a:sy n="77" d="100"/>
        </p:scale>
        <p:origin x="-1144" y="-10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11" Type="http://schemas.openxmlformats.org/officeDocument/2006/relationships/slide" Target="slides/slide10.xml"/><Relationship Id="rId12" Type="http://schemas.openxmlformats.org/officeDocument/2006/relationships/printerSettings" Target="printerSettings/printerSettings1.bin"/><Relationship Id="rId13" Type="http://schemas.openxmlformats.org/officeDocument/2006/relationships/presProps" Target="presProps.xml"/><Relationship Id="rId14" Type="http://schemas.openxmlformats.org/officeDocument/2006/relationships/viewProps" Target="viewProps.xml"/><Relationship Id="rId15" Type="http://schemas.openxmlformats.org/officeDocument/2006/relationships/theme" Target="theme/them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s-ES_tradnl" smtClean="0"/>
              <a:t>Clic para editar título</a:t>
            </a:r>
            <a:endParaRPr lang="es-ES_tradnl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_tradnl" smtClean="0"/>
              <a:t>Haga clic para modificar el estilo de subtítulo del patrón</a:t>
            </a:r>
            <a:endParaRPr lang="es-ES_tradnl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CF8271-EC9A-D241-A108-7AD06051A7FC}" type="datetimeFigureOut">
              <a:rPr lang="es-ES_tradnl" smtClean="0"/>
              <a:t>15/5/13</a:t>
            </a:fld>
            <a:endParaRPr lang="es-ES_tradnl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602E77-4A17-7243-8B50-87CB0893B66C}" type="slidenum">
              <a:rPr lang="es-ES_tradnl" smtClean="0"/>
              <a:t>‹Nr.›</a:t>
            </a:fld>
            <a:endParaRPr lang="es-ES_tradnl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 smtClean="0"/>
              <a:t>Clic para editar título</a:t>
            </a:r>
            <a:endParaRPr lang="es-ES_tradnl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 lang="es-ES_tradnl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CF8271-EC9A-D241-A108-7AD06051A7FC}" type="datetimeFigureOut">
              <a:rPr lang="es-ES_tradnl" smtClean="0"/>
              <a:t>15/5/13</a:t>
            </a:fld>
            <a:endParaRPr lang="es-ES_tradnl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602E77-4A17-7243-8B50-87CB0893B66C}" type="slidenum">
              <a:rPr lang="es-ES_tradnl" smtClean="0"/>
              <a:t>‹Nr.›</a:t>
            </a:fld>
            <a:endParaRPr lang="es-ES_tradnl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_tradnl" smtClean="0"/>
              <a:t>Clic para editar título</a:t>
            </a:r>
            <a:endParaRPr lang="es-ES_tradnl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CF8271-EC9A-D241-A108-7AD06051A7FC}" type="datetimeFigureOut">
              <a:rPr lang="es-ES_tradnl" smtClean="0"/>
              <a:t>15/5/13</a:t>
            </a:fld>
            <a:endParaRPr lang="es-ES_tradnl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602E77-4A17-7243-8B50-87CB0893B66C}" type="slidenum">
              <a:rPr lang="es-ES_tradnl" smtClean="0"/>
              <a:t>‹Nr.›</a:t>
            </a:fld>
            <a:endParaRPr lang="es-ES_tradnl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 smtClean="0"/>
              <a:t>Clic para editar título</a:t>
            </a:r>
            <a:endParaRPr lang="es-ES_tradnl"/>
          </a:p>
        </p:txBody>
      </p:sp>
      <p:sp>
        <p:nvSpPr>
          <p:cNvPr id="3" name="Marcador de contenido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 lang="es-ES_tradnl"/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 lang="es-ES_tradnl"/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CF8271-EC9A-D241-A108-7AD06051A7FC}" type="datetimeFigureOut">
              <a:rPr lang="es-ES_tradnl" smtClean="0"/>
              <a:t>15/5/13</a:t>
            </a:fld>
            <a:endParaRPr lang="es-ES_tradnl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602E77-4A17-7243-8B50-87CB0893B66C}" type="slidenum">
              <a:rPr lang="es-ES_tradnl" smtClean="0"/>
              <a:t>‹Nr.›</a:t>
            </a:fld>
            <a:endParaRPr lang="es-ES_tradnl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_tradnl" smtClean="0"/>
              <a:t>Clic para editar título</a:t>
            </a:r>
            <a:endParaRPr lang="es-ES_tradnl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 lang="es-ES_tradnl"/>
          </a:p>
        </p:txBody>
      </p:sp>
      <p:sp>
        <p:nvSpPr>
          <p:cNvPr id="5" name="Marcador de texto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</p:txBody>
      </p:sp>
      <p:sp>
        <p:nvSpPr>
          <p:cNvPr id="6" name="Marcador de contenido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 lang="es-ES_tradnl"/>
          </a:p>
        </p:txBody>
      </p:sp>
      <p:sp>
        <p:nvSpPr>
          <p:cNvPr id="7" name="Marcador de fech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CF8271-EC9A-D241-A108-7AD06051A7FC}" type="datetimeFigureOut">
              <a:rPr lang="es-ES_tradnl" smtClean="0"/>
              <a:t>15/5/13</a:t>
            </a:fld>
            <a:endParaRPr lang="es-ES_tradnl"/>
          </a:p>
        </p:txBody>
      </p:sp>
      <p:sp>
        <p:nvSpPr>
          <p:cNvPr id="8" name="Marcador de pie de página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9" name="Marcador de número de diapositiva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602E77-4A17-7243-8B50-87CB0893B66C}" type="slidenum">
              <a:rPr lang="es-ES_tradnl" smtClean="0"/>
              <a:t>‹Nr.›</a:t>
            </a:fld>
            <a:endParaRPr lang="es-ES_tradnl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 smtClean="0"/>
              <a:t>Clic para editar título</a:t>
            </a:r>
            <a:endParaRPr lang="es-ES_tradnl"/>
          </a:p>
        </p:txBody>
      </p:sp>
      <p:sp>
        <p:nvSpPr>
          <p:cNvPr id="3" name="Marcador de fech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CF8271-EC9A-D241-A108-7AD06051A7FC}" type="datetimeFigureOut">
              <a:rPr lang="es-ES_tradnl" smtClean="0"/>
              <a:t>15/5/13</a:t>
            </a:fld>
            <a:endParaRPr lang="es-ES_tradnl"/>
          </a:p>
        </p:txBody>
      </p:sp>
      <p:sp>
        <p:nvSpPr>
          <p:cNvPr id="4" name="Marcador de pie de pá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5" name="Marcador de número de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602E77-4A17-7243-8B50-87CB0893B66C}" type="slidenum">
              <a:rPr lang="es-ES_tradnl" smtClean="0"/>
              <a:t>‹Nr.›</a:t>
            </a:fld>
            <a:endParaRPr lang="es-ES_tradnl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CF8271-EC9A-D241-A108-7AD06051A7FC}" type="datetimeFigureOut">
              <a:rPr lang="es-ES_tradnl" smtClean="0"/>
              <a:t>15/5/13</a:t>
            </a:fld>
            <a:endParaRPr lang="es-ES_tradnl"/>
          </a:p>
        </p:txBody>
      </p:sp>
      <p:sp>
        <p:nvSpPr>
          <p:cNvPr id="3" name="Marcador de pie de página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602E77-4A17-7243-8B50-87CB0893B66C}" type="slidenum">
              <a:rPr lang="es-ES_tradnl" smtClean="0"/>
              <a:t>‹Nr.›</a:t>
            </a:fld>
            <a:endParaRPr lang="es-ES_tradnl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_tradnl" smtClean="0"/>
              <a:t>Clic para editar título</a:t>
            </a:r>
            <a:endParaRPr lang="es-ES_tradnl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 lang="es-ES_tradnl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CF8271-EC9A-D241-A108-7AD06051A7FC}" type="datetimeFigureOut">
              <a:rPr lang="es-ES_tradnl" smtClean="0"/>
              <a:t>15/5/13</a:t>
            </a:fld>
            <a:endParaRPr lang="es-ES_tradnl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602E77-4A17-7243-8B50-87CB0893B66C}" type="slidenum">
              <a:rPr lang="es-ES_tradnl" smtClean="0"/>
              <a:t>‹Nr.›</a:t>
            </a:fld>
            <a:endParaRPr lang="es-ES_tradnl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_tradnl" smtClean="0"/>
              <a:t>Clic para editar título</a:t>
            </a:r>
            <a:endParaRPr lang="es-ES_tradnl"/>
          </a:p>
        </p:txBody>
      </p:sp>
      <p:sp>
        <p:nvSpPr>
          <p:cNvPr id="3" name="Marcador de posición de imagen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ES_tradnl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CF8271-EC9A-D241-A108-7AD06051A7FC}" type="datetimeFigureOut">
              <a:rPr lang="es-ES_tradnl" smtClean="0"/>
              <a:t>15/5/13</a:t>
            </a:fld>
            <a:endParaRPr lang="es-ES_tradnl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602E77-4A17-7243-8B50-87CB0893B66C}" type="slidenum">
              <a:rPr lang="es-ES_tradnl" smtClean="0"/>
              <a:t>‹Nr.›</a:t>
            </a:fld>
            <a:endParaRPr lang="es-ES_tradnl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 smtClean="0"/>
              <a:t>Clic para editar título</a:t>
            </a:r>
            <a:endParaRPr lang="es-ES_tradnl"/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 lang="es-ES_tradnl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CF8271-EC9A-D241-A108-7AD06051A7FC}" type="datetimeFigureOut">
              <a:rPr lang="es-ES_tradnl" smtClean="0"/>
              <a:t>15/5/13</a:t>
            </a:fld>
            <a:endParaRPr lang="es-ES_tradnl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602E77-4A17-7243-8B50-87CB0893B66C}" type="slidenum">
              <a:rPr lang="es-ES_tradnl" smtClean="0"/>
              <a:t>‹Nr.›</a:t>
            </a:fld>
            <a:endParaRPr lang="es-ES_tradnl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s-ES_tradnl" smtClean="0"/>
              <a:t>Clic para editar título</a:t>
            </a:r>
            <a:endParaRPr lang="es-ES_tradnl"/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 lang="es-ES_tradnl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CF8271-EC9A-D241-A108-7AD06051A7FC}" type="datetimeFigureOut">
              <a:rPr lang="es-ES_tradnl" smtClean="0"/>
              <a:t>15/5/13</a:t>
            </a:fld>
            <a:endParaRPr lang="es-ES_tradnl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602E77-4A17-7243-8B50-87CB0893B66C}" type="slidenum">
              <a:rPr lang="es-ES_tradnl" smtClean="0"/>
              <a:t>‹Nr.›</a:t>
            </a:fld>
            <a:endParaRPr lang="es-ES_tradnl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_tradnl" smtClean="0"/>
              <a:t>Clic para editar título</a:t>
            </a:r>
            <a:endParaRPr lang="es-ES_tradnl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 lang="es-ES_tradnl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8CF8271-EC9A-D241-A108-7AD06051A7FC}" type="datetimeFigureOut">
              <a:rPr lang="es-ES_tradnl" smtClean="0"/>
              <a:t>15/5/13</a:t>
            </a:fld>
            <a:endParaRPr lang="es-ES_tradnl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ES_tradnl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A602E77-4A17-7243-8B50-87CB0893B66C}" type="slidenum">
              <a:rPr lang="es-ES_tradnl" smtClean="0"/>
              <a:t>‹Nr.›</a:t>
            </a:fld>
            <a:endParaRPr lang="es-ES_tradnl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_tradnl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e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jpe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jpe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.jpe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jpe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6.jpe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jpe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8.jpe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jpe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0.jpe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 descr="portada.jpe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73273"/>
            <a:ext cx="9144000" cy="5911453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 descr="misión.jpe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73273"/>
            <a:ext cx="9144000" cy="5911453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 descr="lema.jpe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73273"/>
            <a:ext cx="9144000" cy="5911453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 descr="que hacemos.jpe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73273"/>
            <a:ext cx="9144000" cy="5911453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 descr="nombre.jpe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73273"/>
            <a:ext cx="9144000" cy="5911453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 descr="tarjetas presentacion.jpe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73273"/>
            <a:ext cx="9144000" cy="5911453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 descr="logotipo alternativo.jpe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73273"/>
            <a:ext cx="9144000" cy="5911453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 descr="publicidad chilango.jpe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73273"/>
            <a:ext cx="9144000" cy="5911453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 descr="redes.jpe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73273"/>
            <a:ext cx="9144000" cy="5911453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 descr="contra.jpe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73273"/>
            <a:ext cx="9144000" cy="5911453"/>
          </a:xfrm>
          <a:prstGeom prst="rect">
            <a:avLst/>
          </a:prstGeom>
        </p:spPr>
      </p:pic>
      <p:sp>
        <p:nvSpPr>
          <p:cNvPr id="5" name="CuadroTexto 4"/>
          <p:cNvSpPr txBox="1"/>
          <p:nvPr/>
        </p:nvSpPr>
        <p:spPr>
          <a:xfrm>
            <a:off x="643275" y="1385621"/>
            <a:ext cx="7702815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sz="3200" b="1" dirty="0" smtClean="0">
                <a:solidFill>
                  <a:schemeClr val="bg2"/>
                </a:solidFill>
                <a:latin typeface="Helvetica"/>
                <a:cs typeface="Helvetica"/>
              </a:rPr>
              <a:t>VIDEO</a:t>
            </a:r>
          </a:p>
          <a:p>
            <a:r>
              <a:rPr lang="es-ES_tradnl" b="1" dirty="0" smtClean="0">
                <a:solidFill>
                  <a:schemeClr val="bg2"/>
                </a:solidFill>
                <a:latin typeface="Helvetica"/>
                <a:cs typeface="Helvetica"/>
              </a:rPr>
              <a:t>http://</a:t>
            </a:r>
            <a:r>
              <a:rPr lang="es-ES_tradnl" b="1" dirty="0" err="1" smtClean="0">
                <a:solidFill>
                  <a:schemeClr val="bg2"/>
                </a:solidFill>
                <a:latin typeface="Helvetica"/>
                <a:cs typeface="Helvetica"/>
              </a:rPr>
              <a:t>www.youtube.com</a:t>
            </a:r>
            <a:r>
              <a:rPr lang="es-ES_tradnl" b="1" dirty="0" smtClean="0">
                <a:solidFill>
                  <a:schemeClr val="bg2"/>
                </a:solidFill>
                <a:latin typeface="Helvetica"/>
                <a:cs typeface="Helvetica"/>
              </a:rPr>
              <a:t>/</a:t>
            </a:r>
            <a:r>
              <a:rPr lang="es-ES_tradnl" b="1" dirty="0" err="1" smtClean="0">
                <a:solidFill>
                  <a:schemeClr val="bg2"/>
                </a:solidFill>
                <a:latin typeface="Helvetica"/>
                <a:cs typeface="Helvetica"/>
              </a:rPr>
              <a:t>watch?v</a:t>
            </a:r>
            <a:r>
              <a:rPr lang="es-ES_tradnl" b="1" dirty="0" smtClean="0">
                <a:solidFill>
                  <a:schemeClr val="bg2"/>
                </a:solidFill>
                <a:latin typeface="Helvetica"/>
                <a:cs typeface="Helvetica"/>
              </a:rPr>
              <a:t>=</a:t>
            </a:r>
            <a:r>
              <a:rPr lang="es-ES_tradnl" b="1" dirty="0" err="1" smtClean="0">
                <a:solidFill>
                  <a:schemeClr val="bg2"/>
                </a:solidFill>
                <a:latin typeface="Helvetica"/>
                <a:cs typeface="Helvetica"/>
              </a:rPr>
              <a:t>KeVZOR</a:t>
            </a:r>
            <a:r>
              <a:rPr lang="es-ES_tradnl" b="1" dirty="0" smtClean="0">
                <a:solidFill>
                  <a:schemeClr val="bg2"/>
                </a:solidFill>
                <a:latin typeface="Helvetica"/>
                <a:cs typeface="Helvetica"/>
              </a:rPr>
              <a:t>_3_mE</a:t>
            </a:r>
            <a:r>
              <a:rPr lang="es-ES_tradnl" b="1" dirty="0" smtClean="0">
                <a:solidFill>
                  <a:schemeClr val="bg2"/>
                </a:solidFill>
                <a:latin typeface="Helvetica"/>
                <a:cs typeface="Helvetica"/>
              </a:rPr>
              <a:t> </a:t>
            </a:r>
            <a:endParaRPr lang="es-ES_tradnl" b="1" dirty="0">
              <a:solidFill>
                <a:schemeClr val="bg2"/>
              </a:solidFill>
              <a:latin typeface="Helvetica"/>
              <a:cs typeface="Helvetica"/>
            </a:endParaRPr>
          </a:p>
        </p:txBody>
      </p:sp>
      <p:sp>
        <p:nvSpPr>
          <p:cNvPr id="6" name="CuadroTexto 5"/>
          <p:cNvSpPr txBox="1"/>
          <p:nvPr/>
        </p:nvSpPr>
        <p:spPr>
          <a:xfrm>
            <a:off x="643276" y="2717224"/>
            <a:ext cx="8247125" cy="141577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sz="3200" b="1" dirty="0" smtClean="0">
                <a:solidFill>
                  <a:schemeClr val="bg2"/>
                </a:solidFill>
                <a:latin typeface="Helvetica"/>
                <a:cs typeface="Helvetica"/>
              </a:rPr>
              <a:t>RADIO</a:t>
            </a:r>
          </a:p>
          <a:p>
            <a:r>
              <a:rPr lang="es-ES_tradnl" b="1" dirty="0" smtClean="0">
                <a:solidFill>
                  <a:schemeClr val="bg2"/>
                </a:solidFill>
                <a:latin typeface="Helvetica"/>
                <a:cs typeface="Helvetica"/>
              </a:rPr>
              <a:t>http://soundcloud.com/cesarfajardo/buenas-ideas-generan-mejores</a:t>
            </a:r>
          </a:p>
          <a:p>
            <a:r>
              <a:rPr lang="es-ES_tradnl" b="1" dirty="0" smtClean="0">
                <a:solidFill>
                  <a:schemeClr val="bg2"/>
                </a:solidFill>
                <a:latin typeface="Helvetica"/>
                <a:cs typeface="Helvetica"/>
              </a:rPr>
              <a:t>http://soundcloud.com/cesarfajardo/no-son-enchiladas-1</a:t>
            </a:r>
          </a:p>
          <a:p>
            <a:r>
              <a:rPr lang="es-ES_tradnl" b="1" dirty="0" smtClean="0">
                <a:solidFill>
                  <a:schemeClr val="bg2"/>
                </a:solidFill>
                <a:latin typeface="Helvetica"/>
                <a:cs typeface="Helvetica"/>
              </a:rPr>
              <a:t>http://</a:t>
            </a:r>
            <a:r>
              <a:rPr lang="es-ES_tradnl" b="1" dirty="0" err="1" smtClean="0">
                <a:solidFill>
                  <a:schemeClr val="bg2"/>
                </a:solidFill>
                <a:latin typeface="Helvetica"/>
                <a:cs typeface="Helvetica"/>
              </a:rPr>
              <a:t>soundcloud.com</a:t>
            </a:r>
            <a:r>
              <a:rPr lang="es-ES_tradnl" b="1" dirty="0" smtClean="0">
                <a:solidFill>
                  <a:schemeClr val="bg2"/>
                </a:solidFill>
                <a:latin typeface="Helvetica"/>
                <a:cs typeface="Helvetica"/>
              </a:rPr>
              <a:t>/</a:t>
            </a:r>
            <a:r>
              <a:rPr lang="es-ES_tradnl" b="1" dirty="0" err="1" smtClean="0">
                <a:solidFill>
                  <a:schemeClr val="bg2"/>
                </a:solidFill>
                <a:latin typeface="Helvetica"/>
                <a:cs typeface="Helvetica"/>
              </a:rPr>
              <a:t>cesarfajardo</a:t>
            </a:r>
            <a:r>
              <a:rPr lang="es-ES_tradnl" b="1" dirty="0" smtClean="0">
                <a:solidFill>
                  <a:schemeClr val="bg2"/>
                </a:solidFill>
                <a:latin typeface="Helvetica"/>
                <a:cs typeface="Helvetica"/>
              </a:rPr>
              <a:t>/no-son-enchiladas</a:t>
            </a:r>
            <a:endParaRPr lang="es-ES_tradnl" b="1" dirty="0">
              <a:solidFill>
                <a:schemeClr val="bg2"/>
              </a:solidFill>
              <a:latin typeface="Helvetica"/>
              <a:cs typeface="Helvetica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52</TotalTime>
  <Words>56</Words>
  <Application>Microsoft Macintosh PowerPoint</Application>
  <PresentationFormat>Presentación en pantalla (4:3)</PresentationFormat>
  <Paragraphs>6</Paragraphs>
  <Slides>10</Slides>
  <Notes>0</Notes>
  <HiddenSlides>0</HiddenSlides>
  <MMClips>0</MMClips>
  <ScaleCrop>false</ScaleCrop>
  <HeadingPairs>
    <vt:vector size="4" baseType="variant">
      <vt:variant>
        <vt:lpstr>Plantilla de diseño</vt:lpstr>
      </vt:variant>
      <vt:variant>
        <vt:i4>1</vt:i4>
      </vt:variant>
      <vt:variant>
        <vt:lpstr>Títulos de diapositiva</vt:lpstr>
      </vt:variant>
      <vt:variant>
        <vt:i4>10</vt:i4>
      </vt:variant>
    </vt:vector>
  </HeadingPairs>
  <TitlesOfParts>
    <vt:vector size="11" baseType="lpstr">
      <vt:lpstr>Tema de Office</vt:lpstr>
      <vt:lpstr>Diapositiva 1</vt:lpstr>
      <vt:lpstr>Diapositiva 2</vt:lpstr>
      <vt:lpstr>Diapositiva 3</vt:lpstr>
      <vt:lpstr>Diapositiva 4</vt:lpstr>
      <vt:lpstr>Diapositiva 5</vt:lpstr>
      <vt:lpstr>Diapositiva 6</vt:lpstr>
      <vt:lpstr>Diapositiva 7</vt:lpstr>
      <vt:lpstr>Diapositiva 8</vt:lpstr>
      <vt:lpstr>Diapositiva 9</vt:lpstr>
      <vt:lpstr>Diapositiva 10</vt:lpstr>
    </vt:vector>
  </TitlesOfParts>
  <Company>Tecnológico de Monterrey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Diapositiva 1</dc:title>
  <dc:creator>Ana Isabel  Pereyra Fernández</dc:creator>
  <cp:lastModifiedBy>Ana Isabel  Pereyra Fernández</cp:lastModifiedBy>
  <cp:revision>1</cp:revision>
  <dcterms:created xsi:type="dcterms:W3CDTF">2013-05-16T04:17:47Z</dcterms:created>
  <dcterms:modified xsi:type="dcterms:W3CDTF">2013-05-16T05:10:27Z</dcterms:modified>
</cp:coreProperties>
</file>