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2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16/05/13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eg"/><Relationship Id="rId5" Type="http://schemas.openxmlformats.org/officeDocument/2006/relationships/hyperlink" Target="https://soundcloud.com/kat-de-stambre/promoradioviveunlibro" TargetMode="External"/><Relationship Id="rId6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hyperlink" Target="https://soundcloud.com/kat-de-stambre/meet-point-spot-2" TargetMode="External"/><Relationship Id="rId12" Type="http://schemas.openxmlformats.org/officeDocument/2006/relationships/hyperlink" Target="http://youtu.be/0eP99D-z4pE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hyperlink" Target="https://www.facebook.com/MeetPointThree?fref=ts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://youtu.be/uIZPoHygJSU" TargetMode="External"/><Relationship Id="rId6" Type="http://schemas.openxmlformats.org/officeDocument/2006/relationships/image" Target="../media/image11.jpg"/><Relationship Id="rId7" Type="http://schemas.openxmlformats.org/officeDocument/2006/relationships/hyperlink" Target="https://twitter.com/MeetPointThree" TargetMode="External"/><Relationship Id="rId8" Type="http://schemas.openxmlformats.org/officeDocument/2006/relationships/image" Target="../media/image12.jpg"/><Relationship Id="rId9" Type="http://schemas.openxmlformats.org/officeDocument/2006/relationships/hyperlink" Target="https://soundcloud.com/kat-de-stambre/meet-point-spot-1" TargetMode="External"/><Relationship Id="rId10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029111" y="5493227"/>
            <a:ext cx="6400800" cy="1473200"/>
          </a:xfrm>
        </p:spPr>
        <p:txBody>
          <a:bodyPr/>
          <a:lstStyle/>
          <a:p>
            <a:r>
              <a:rPr lang="es-ES" dirty="0" smtClean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Alicia</a:t>
            </a:r>
            <a:r>
              <a:rPr lang="pl-PL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 Berenice </a:t>
            </a:r>
            <a:r>
              <a:rPr lang="pl-PL" dirty="0" err="1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Ramírez</a:t>
            </a:r>
            <a:r>
              <a:rPr lang="pl-PL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 </a:t>
            </a:r>
            <a:r>
              <a:rPr lang="pl-PL" dirty="0" err="1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Abrego</a:t>
            </a:r>
            <a:r>
              <a:rPr lang="pl-PL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 </a:t>
            </a:r>
            <a:endParaRPr lang="es-ES" dirty="0">
              <a:solidFill>
                <a:schemeClr val="bg2">
                  <a:lumMod val="75000"/>
                </a:schemeClr>
              </a:solidFill>
              <a:latin typeface="Myriad Pro"/>
              <a:cs typeface="Myriad Pro"/>
            </a:endParaRPr>
          </a:p>
        </p:txBody>
      </p:sp>
      <p:pic>
        <p:nvPicPr>
          <p:cNvPr id="12" name="Imagen 11" descr="DISEÑO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196190" y="46866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Amador Guerrero Velázquez</a:t>
            </a:r>
          </a:p>
          <a:p>
            <a:pPr algn="ctr"/>
            <a:r>
              <a:rPr lang="es-ES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Katherine Urquijo Flores </a:t>
            </a:r>
          </a:p>
          <a:p>
            <a:pPr algn="ctr"/>
            <a:r>
              <a:rPr lang="pl-PL" dirty="0" err="1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Alicia</a:t>
            </a:r>
            <a:r>
              <a:rPr lang="pl-PL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 Berenice </a:t>
            </a:r>
            <a:r>
              <a:rPr lang="pl-PL" dirty="0" err="1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Ramírez</a:t>
            </a:r>
            <a:r>
              <a:rPr lang="pl-PL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 </a:t>
            </a:r>
            <a:r>
              <a:rPr lang="pl-PL" dirty="0" err="1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Abrego</a:t>
            </a:r>
            <a:r>
              <a:rPr lang="pl-PL" dirty="0">
                <a:solidFill>
                  <a:schemeClr val="bg2">
                    <a:lumMod val="75000"/>
                  </a:schemeClr>
                </a:solidFill>
                <a:latin typeface="Myriad Pro"/>
                <a:cs typeface="Myriad Pro"/>
              </a:rPr>
              <a:t> </a:t>
            </a:r>
            <a:endParaRPr lang="es-ES" dirty="0">
              <a:solidFill>
                <a:schemeClr val="bg2">
                  <a:lumMod val="75000"/>
                </a:schemeClr>
              </a:solidFill>
              <a:latin typeface="Myriad Pro"/>
              <a:cs typeface="Myriad Pro"/>
            </a:endParaRPr>
          </a:p>
        </p:txBody>
      </p:sp>
      <p:pic>
        <p:nvPicPr>
          <p:cNvPr id="14" name="Imagen 13" descr="LOGOTIPOMEETPOIN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81" y="-316852"/>
            <a:ext cx="6623525" cy="67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4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255024" y="2296039"/>
            <a:ext cx="5706046" cy="2931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_tradnl" sz="2800" baseline="30000" dirty="0">
                <a:latin typeface="Myriad Pro"/>
                <a:cs typeface="Myriad Pro"/>
              </a:rPr>
              <a:t>Es nuestra misión proporcionar a los clientes un servicio comprometido con la excelencia en cuanto a la planeación, coordinación y realización de </a:t>
            </a:r>
            <a:r>
              <a:rPr lang="es-ES_tradnl" sz="2800" b="1" baseline="30000" dirty="0">
                <a:latin typeface="Myriad Pro"/>
                <a:cs typeface="Myriad Pro"/>
              </a:rPr>
              <a:t>Lanzamientos de Nuevos Productos o Servicios</a:t>
            </a:r>
            <a:r>
              <a:rPr lang="es-ES_tradnl" sz="2800" baseline="30000" dirty="0">
                <a:latin typeface="Myriad Pro"/>
                <a:cs typeface="Myriad Pro"/>
              </a:rPr>
              <a:t>, que sirvan como apoyo a la imagen de marca de nuestros clientes y que permitan que, por medio de efectivas estrategias comunicativas, se conozca el valor agregado, ventajas competitivas y </a:t>
            </a:r>
            <a:r>
              <a:rPr lang="es-ES_tradnl" sz="2800" baseline="30000" dirty="0" smtClean="0">
                <a:latin typeface="Myriad Pro"/>
                <a:cs typeface="Myriad Pro"/>
              </a:rPr>
              <a:t>beneficio </a:t>
            </a:r>
            <a:r>
              <a:rPr lang="es-ES_tradnl" sz="2800" baseline="30000" dirty="0">
                <a:latin typeface="Myriad Pro"/>
                <a:cs typeface="Myriad Pro"/>
              </a:rPr>
              <a:t>de los mismos.</a:t>
            </a:r>
            <a:endParaRPr lang="es-ES" sz="2800" dirty="0">
              <a:latin typeface="Myriad Pro"/>
              <a:cs typeface="Myriad Pro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85800" y="1316612"/>
            <a:ext cx="2133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rgbClr val="5BBAF6"/>
                </a:solidFill>
                <a:latin typeface="Myriad Pro"/>
                <a:cs typeface="Myriad Pro"/>
              </a:rPr>
              <a:t>Misión</a:t>
            </a:r>
            <a:endParaRPr lang="es-ES" sz="32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800" y="1316612"/>
            <a:ext cx="2133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rgbClr val="5BBAF6"/>
                </a:solidFill>
                <a:latin typeface="Myriad Pro"/>
                <a:cs typeface="Myriad Pro"/>
              </a:rPr>
              <a:t>Visión</a:t>
            </a:r>
            <a:endParaRPr lang="es-ES" sz="32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86000" y="2296039"/>
            <a:ext cx="5706046" cy="293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_tradnl" dirty="0">
                <a:latin typeface="Myriad Pro"/>
                <a:cs typeface="Myriad Pro"/>
              </a:rPr>
              <a:t>Lograr una </a:t>
            </a:r>
            <a:r>
              <a:rPr lang="es-ES_tradnl" dirty="0" smtClean="0">
                <a:latin typeface="Myriad Pro"/>
                <a:cs typeface="Myriad Pro"/>
              </a:rPr>
              <a:t>posición </a:t>
            </a:r>
            <a:r>
              <a:rPr lang="es-ES_tradnl" dirty="0">
                <a:latin typeface="Myriad Pro"/>
                <a:cs typeface="Myriad Pro"/>
              </a:rPr>
              <a:t>elevada, para el 2016, como una empresa reconocida en </a:t>
            </a:r>
            <a:r>
              <a:rPr lang="es-ES_tradnl" dirty="0" smtClean="0">
                <a:latin typeface="Myriad Pro"/>
                <a:cs typeface="Myriad Pro"/>
              </a:rPr>
              <a:t>México </a:t>
            </a:r>
            <a:r>
              <a:rPr lang="es-ES_tradnl" dirty="0">
                <a:latin typeface="Myriad Pro"/>
                <a:cs typeface="Myriad Pro"/>
              </a:rPr>
              <a:t>para el Lanzamiento de Nuevos Productos o Servicios, contando con una amplia cartera de proveedores para la </a:t>
            </a:r>
            <a:r>
              <a:rPr lang="es-ES_tradnl" dirty="0" smtClean="0">
                <a:latin typeface="Myriad Pro"/>
                <a:cs typeface="Myriad Pro"/>
              </a:rPr>
              <a:t>realización </a:t>
            </a:r>
            <a:r>
              <a:rPr lang="es-ES_tradnl" dirty="0">
                <a:latin typeface="Myriad Pro"/>
                <a:cs typeface="Myriad Pro"/>
              </a:rPr>
              <a:t>de eventos y con fuertes contactos en los principales medios de </a:t>
            </a:r>
            <a:r>
              <a:rPr lang="es-ES_tradnl" dirty="0" smtClean="0">
                <a:latin typeface="Myriad Pro"/>
                <a:cs typeface="Myriad Pro"/>
              </a:rPr>
              <a:t>comunicación </a:t>
            </a:r>
            <a:r>
              <a:rPr lang="es-ES_tradnl" dirty="0">
                <a:latin typeface="Myriad Pro"/>
                <a:cs typeface="Myriad Pro"/>
              </a:rPr>
              <a:t>e </a:t>
            </a:r>
            <a:r>
              <a:rPr lang="es-ES_tradnl" dirty="0" smtClean="0">
                <a:latin typeface="Myriad Pro"/>
                <a:cs typeface="Myriad Pro"/>
              </a:rPr>
              <a:t>información </a:t>
            </a:r>
            <a:r>
              <a:rPr lang="es-ES_tradnl" dirty="0">
                <a:latin typeface="Myriad Pro"/>
                <a:cs typeface="Myriad Pro"/>
              </a:rPr>
              <a:t>del </a:t>
            </a:r>
            <a:r>
              <a:rPr lang="es-ES_tradnl" dirty="0" smtClean="0">
                <a:latin typeface="Myriad Pro"/>
                <a:cs typeface="Myriad Pro"/>
              </a:rPr>
              <a:t>país. </a:t>
            </a:r>
            <a:r>
              <a:rPr lang="es-ES_tradnl" dirty="0">
                <a:latin typeface="Myriad Pro"/>
                <a:cs typeface="Myriad Pro"/>
              </a:rPr>
              <a:t>Innovar y estar siempre un paso adelante en la </a:t>
            </a:r>
            <a:r>
              <a:rPr lang="es-ES_tradnl" dirty="0" smtClean="0">
                <a:latin typeface="Myriad Pro"/>
                <a:cs typeface="Myriad Pro"/>
              </a:rPr>
              <a:t>atención </a:t>
            </a:r>
            <a:r>
              <a:rPr lang="es-ES_tradnl" dirty="0">
                <a:latin typeface="Myriad Pro"/>
                <a:cs typeface="Myriad Pro"/>
              </a:rPr>
              <a:t>y servicio a nuestros clientes. </a:t>
            </a:r>
          </a:p>
          <a:p>
            <a:pPr algn="just">
              <a:lnSpc>
                <a:spcPct val="110000"/>
              </a:lnSpc>
            </a:pPr>
            <a:endParaRPr lang="es-ES" sz="2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800" y="1316612"/>
            <a:ext cx="2133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rgbClr val="5BBAF6"/>
                </a:solidFill>
                <a:latin typeface="Myriad Pro"/>
                <a:cs typeface="Myriad Pro"/>
              </a:rPr>
              <a:t>Relato</a:t>
            </a:r>
            <a:endParaRPr lang="es-ES" sz="32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286000" y="1897561"/>
            <a:ext cx="57060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dirty="0">
                <a:latin typeface="Myriad Pro"/>
                <a:cs typeface="Myriad Pro"/>
              </a:rPr>
              <a:t>Se cuenta que un grupo de </a:t>
            </a:r>
            <a:r>
              <a:rPr lang="es-ES_tradnl" dirty="0" smtClean="0">
                <a:latin typeface="Myriad Pro"/>
                <a:cs typeface="Myriad Pro"/>
              </a:rPr>
              <a:t>élite </a:t>
            </a:r>
            <a:r>
              <a:rPr lang="es-ES_tradnl" dirty="0">
                <a:latin typeface="Myriad Pro"/>
                <a:cs typeface="Myriad Pro"/>
              </a:rPr>
              <a:t>está encargado y especializado en asesorar a cierta cantidad de organizaciones que se </a:t>
            </a:r>
            <a:r>
              <a:rPr lang="es-ES_tradnl" dirty="0" smtClean="0">
                <a:latin typeface="Myriad Pro"/>
                <a:cs typeface="Myriad Pro"/>
              </a:rPr>
              <a:t>convertirán </a:t>
            </a:r>
            <a:r>
              <a:rPr lang="es-ES_tradnl" dirty="0">
                <a:latin typeface="Myriad Pro"/>
                <a:cs typeface="Myriad Pro"/>
              </a:rPr>
              <a:t>en las </a:t>
            </a:r>
            <a:r>
              <a:rPr lang="es-ES_tradnl" dirty="0" smtClean="0">
                <a:latin typeface="Myriad Pro"/>
                <a:cs typeface="Myriad Pro"/>
              </a:rPr>
              <a:t>más </a:t>
            </a:r>
            <a:r>
              <a:rPr lang="es-ES_tradnl" dirty="0">
                <a:latin typeface="Myriad Pro"/>
                <a:cs typeface="Myriad Pro"/>
              </a:rPr>
              <a:t>grandes empresas de consumo; creando </a:t>
            </a:r>
            <a:r>
              <a:rPr lang="es-ES_tradnl" dirty="0" smtClean="0">
                <a:latin typeface="Myriad Pro"/>
                <a:cs typeface="Myriad Pro"/>
              </a:rPr>
              <a:t>así́ mercados </a:t>
            </a:r>
            <a:r>
              <a:rPr lang="es-ES_tradnl" dirty="0">
                <a:latin typeface="Myriad Pro"/>
                <a:cs typeface="Myriad Pro"/>
              </a:rPr>
              <a:t>de monopolio alrededor del mundo. </a:t>
            </a:r>
          </a:p>
          <a:p>
            <a:pPr algn="just"/>
            <a:r>
              <a:rPr lang="es-ES_tradnl" dirty="0">
                <a:latin typeface="Myriad Pro"/>
                <a:cs typeface="Myriad Pro"/>
              </a:rPr>
              <a:t>Los fundadores fueron parte de este grupo pero, </a:t>
            </a:r>
            <a:r>
              <a:rPr lang="es-ES_tradnl" dirty="0" smtClean="0">
                <a:latin typeface="Myriad Pro"/>
                <a:cs typeface="Myriad Pro"/>
              </a:rPr>
              <a:t>firmes </a:t>
            </a:r>
            <a:r>
              <a:rPr lang="es-ES_tradnl" dirty="0">
                <a:latin typeface="Myriad Pro"/>
                <a:cs typeface="Myriad Pro"/>
              </a:rPr>
              <a:t>ante sus convicciones, decidieron </a:t>
            </a:r>
            <a:r>
              <a:rPr lang="es-ES_tradnl" dirty="0" smtClean="0">
                <a:latin typeface="Myriad Pro"/>
                <a:cs typeface="Myriad Pro"/>
              </a:rPr>
              <a:t>abandonarlo </a:t>
            </a:r>
            <a:r>
              <a:rPr lang="es-ES_tradnl" dirty="0">
                <a:latin typeface="Myriad Pro"/>
                <a:cs typeface="Myriad Pro"/>
              </a:rPr>
              <a:t>y utilizar sus conocimientos para ayudar a que la imagen de las empresas mejore a </a:t>
            </a:r>
            <a:r>
              <a:rPr lang="es-ES_tradnl" dirty="0" smtClean="0">
                <a:latin typeface="Myriad Pro"/>
                <a:cs typeface="Myriad Pro"/>
              </a:rPr>
              <a:t>través </a:t>
            </a:r>
            <a:r>
              <a:rPr lang="es-ES_tradnl" dirty="0">
                <a:latin typeface="Myriad Pro"/>
                <a:cs typeface="Myriad Pro"/>
              </a:rPr>
              <a:t>de las Relaciones </a:t>
            </a:r>
            <a:r>
              <a:rPr lang="es-ES_tradnl" dirty="0" smtClean="0">
                <a:latin typeface="Myriad Pro"/>
                <a:cs typeface="Myriad Pro"/>
              </a:rPr>
              <a:t>Públicas </a:t>
            </a:r>
            <a:r>
              <a:rPr lang="es-ES_tradnl" dirty="0">
                <a:latin typeface="Myriad Pro"/>
                <a:cs typeface="Myriad Pro"/>
              </a:rPr>
              <a:t>y, </a:t>
            </a:r>
            <a:r>
              <a:rPr lang="es-ES_tradnl" dirty="0" smtClean="0">
                <a:latin typeface="Myriad Pro"/>
                <a:cs typeface="Myriad Pro"/>
              </a:rPr>
              <a:t>más específicamente, </a:t>
            </a:r>
            <a:r>
              <a:rPr lang="es-ES_tradnl" dirty="0">
                <a:latin typeface="Myriad Pro"/>
                <a:cs typeface="Myriad Pro"/>
              </a:rPr>
              <a:t>los procesos de Lanzamiento. </a:t>
            </a:r>
          </a:p>
          <a:p>
            <a:pPr algn="just"/>
            <a:r>
              <a:rPr lang="es-ES_tradnl" dirty="0">
                <a:latin typeface="Myriad Pro"/>
                <a:cs typeface="Myriad Pro"/>
              </a:rPr>
              <a:t>Con ello, </a:t>
            </a:r>
            <a:r>
              <a:rPr lang="es-ES_tradnl" dirty="0" smtClean="0">
                <a:latin typeface="Myriad Pro"/>
                <a:cs typeface="Myriad Pro"/>
              </a:rPr>
              <a:t>estarían </a:t>
            </a:r>
            <a:r>
              <a:rPr lang="es-ES_tradnl" dirty="0">
                <a:latin typeface="Myriad Pro"/>
                <a:cs typeface="Myriad Pro"/>
              </a:rPr>
              <a:t>contribuyendo al desarrollo de muchas empresas y </a:t>
            </a:r>
            <a:r>
              <a:rPr lang="es-ES_tradnl" dirty="0" smtClean="0">
                <a:latin typeface="Myriad Pro"/>
                <a:cs typeface="Myriad Pro"/>
              </a:rPr>
              <a:t>podrían </a:t>
            </a:r>
            <a:r>
              <a:rPr lang="es-ES_tradnl" dirty="0">
                <a:latin typeface="Myriad Pro"/>
                <a:cs typeface="Myriad Pro"/>
              </a:rPr>
              <a:t>redimirse por sus </a:t>
            </a:r>
            <a:r>
              <a:rPr lang="es-ES_tradnl" dirty="0" smtClean="0">
                <a:latin typeface="Myriad Pro"/>
                <a:cs typeface="Myriad Pro"/>
              </a:rPr>
              <a:t>acciones </a:t>
            </a:r>
            <a:r>
              <a:rPr lang="es-ES_tradnl" dirty="0">
                <a:latin typeface="Myriad Pro"/>
                <a:cs typeface="Myriad Pro"/>
              </a:rPr>
              <a:t>pasadas. </a:t>
            </a:r>
          </a:p>
          <a:p>
            <a:pPr algn="just">
              <a:lnSpc>
                <a:spcPct val="110000"/>
              </a:lnSpc>
            </a:pPr>
            <a:endParaRPr lang="es-ES" sz="2400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800" y="1316612"/>
            <a:ext cx="2133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rgbClr val="5BBAF6"/>
                </a:solidFill>
                <a:latin typeface="Myriad Pro"/>
                <a:cs typeface="Myriad Pro"/>
              </a:rPr>
              <a:t>Valores y Lema</a:t>
            </a:r>
            <a:endParaRPr lang="es-ES" sz="32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86000" y="1897561"/>
            <a:ext cx="5706046" cy="283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dirty="0" smtClean="0">
                <a:latin typeface="Myriad Pro"/>
                <a:cs typeface="Myriad Pro"/>
              </a:rPr>
              <a:t>1.-</a:t>
            </a:r>
            <a:r>
              <a:rPr lang="es-ES" b="1" dirty="0" smtClean="0">
                <a:latin typeface="Myriad Pro"/>
                <a:cs typeface="Myriad Pro"/>
              </a:rPr>
              <a:t>Asertividad: </a:t>
            </a:r>
            <a:r>
              <a:rPr lang="es-ES_tradnl" dirty="0"/>
              <a:t>Es la cualidad de respeto que conlleva a tener libertad de </a:t>
            </a:r>
            <a:r>
              <a:rPr lang="es-ES_tradnl" dirty="0" smtClean="0"/>
              <a:t>expresión; </a:t>
            </a:r>
            <a:r>
              <a:rPr lang="es-ES_tradnl" dirty="0"/>
              <a:t>siendo </a:t>
            </a:r>
            <a:r>
              <a:rPr lang="es-ES_tradnl" dirty="0" smtClean="0"/>
              <a:t>empático </a:t>
            </a:r>
            <a:r>
              <a:rPr lang="es-ES_tradnl" dirty="0"/>
              <a:t>hacia los </a:t>
            </a:r>
            <a:r>
              <a:rPr lang="es-ES_tradnl" dirty="0" smtClean="0"/>
              <a:t>demás </a:t>
            </a:r>
            <a:r>
              <a:rPr lang="es-ES_tradnl" dirty="0"/>
              <a:t>y asumiendo la responsabilidad de nuestros actos. </a:t>
            </a:r>
          </a:p>
          <a:p>
            <a:pPr algn="just">
              <a:lnSpc>
                <a:spcPct val="110000"/>
              </a:lnSpc>
            </a:pPr>
            <a:r>
              <a:rPr lang="es-ES" dirty="0" smtClean="0">
                <a:latin typeface="Myriad Pro"/>
                <a:cs typeface="Myriad Pro"/>
              </a:rPr>
              <a:t>2.-</a:t>
            </a:r>
            <a:r>
              <a:rPr lang="es-ES" b="1" dirty="0" smtClean="0">
                <a:latin typeface="Myriad Pro"/>
                <a:cs typeface="Myriad Pro"/>
              </a:rPr>
              <a:t>Puntualidad: </a:t>
            </a:r>
            <a:r>
              <a:rPr lang="es-ES_tradnl" dirty="0"/>
              <a:t>Es el cuidado y capacidad para hacer las cosas en un debido tiempo respecto a un plazo previamente establecido. </a:t>
            </a:r>
          </a:p>
          <a:p>
            <a:pPr algn="just">
              <a:lnSpc>
                <a:spcPct val="110000"/>
              </a:lnSpc>
            </a:pPr>
            <a:r>
              <a:rPr lang="es-ES" dirty="0" smtClean="0">
                <a:latin typeface="Myriad Pro"/>
                <a:cs typeface="Myriad Pro"/>
              </a:rPr>
              <a:t>3.-</a:t>
            </a:r>
            <a:r>
              <a:rPr lang="es-ES" b="1" dirty="0" smtClean="0">
                <a:latin typeface="Myriad Pro"/>
                <a:cs typeface="Myriad Pro"/>
              </a:rPr>
              <a:t>Eficiencia: </a:t>
            </a:r>
            <a:r>
              <a:rPr lang="es-ES_tradnl" dirty="0"/>
              <a:t>Es la capacidad para lograr un !n empleando los mejores medios posibles. </a:t>
            </a:r>
          </a:p>
          <a:p>
            <a:pPr algn="just"/>
            <a:endParaRPr lang="es-ES" dirty="0">
              <a:latin typeface="Myriad Pro"/>
              <a:cs typeface="Myriad Pro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62308" y="4829146"/>
            <a:ext cx="57060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>
                <a:latin typeface="Myriad Pro"/>
                <a:cs typeface="Myriad Pro"/>
              </a:rPr>
              <a:t>“ El punto exacto entre cliente y producto”</a:t>
            </a:r>
            <a:endParaRPr lang="es-ES" sz="2000" b="1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800" y="1316612"/>
            <a:ext cx="2133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rgbClr val="5BBAF6"/>
                </a:solidFill>
                <a:latin typeface="Myriad Pro"/>
                <a:cs typeface="Myriad Pro"/>
              </a:rPr>
              <a:t>Credo</a:t>
            </a:r>
            <a:endParaRPr lang="es-ES" sz="32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86000" y="1897561"/>
            <a:ext cx="5706046" cy="3744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_tradnl" dirty="0">
                <a:latin typeface="Myriad Pro"/>
                <a:cs typeface="Myriad Pro"/>
              </a:rPr>
              <a:t>Emplearemos en nuestra empresa la mejor gente que podamos encontrar sin importar su raza, sexo, </a:t>
            </a:r>
            <a:r>
              <a:rPr lang="es-ES_tradnl" dirty="0" smtClean="0">
                <a:latin typeface="Myriad Pro"/>
                <a:cs typeface="Myriad Pro"/>
              </a:rPr>
              <a:t>religión </a:t>
            </a:r>
            <a:r>
              <a:rPr lang="es-ES_tradnl" dirty="0">
                <a:latin typeface="Myriad Pro"/>
                <a:cs typeface="Myriad Pro"/>
              </a:rPr>
              <a:t>y nacionalidad; pues creemos en su </a:t>
            </a:r>
            <a:r>
              <a:rPr lang="es-ES_tradnl" dirty="0" smtClean="0">
                <a:latin typeface="Myriad Pro"/>
                <a:cs typeface="Myriad Pro"/>
              </a:rPr>
              <a:t>desempeño </a:t>
            </a:r>
            <a:r>
              <a:rPr lang="es-ES_tradnl" dirty="0">
                <a:latin typeface="Myriad Pro"/>
                <a:cs typeface="Myriad Pro"/>
              </a:rPr>
              <a:t>y lealtad a la </a:t>
            </a:r>
            <a:r>
              <a:rPr lang="es-ES_tradnl" dirty="0" smtClean="0">
                <a:latin typeface="Myriad Pro"/>
                <a:cs typeface="Myriad Pro"/>
              </a:rPr>
              <a:t>compañía. </a:t>
            </a:r>
            <a:r>
              <a:rPr lang="es-ES_tradnl" dirty="0">
                <a:latin typeface="Myriad Pro"/>
                <a:cs typeface="Myriad Pro"/>
              </a:rPr>
              <a:t>El personal </a:t>
            </a:r>
            <a:r>
              <a:rPr lang="es-ES_tradnl" dirty="0" smtClean="0">
                <a:latin typeface="Myriad Pro"/>
                <a:cs typeface="Myriad Pro"/>
              </a:rPr>
              <a:t>será </a:t>
            </a:r>
            <a:r>
              <a:rPr lang="es-ES_tradnl" dirty="0">
                <a:latin typeface="Myriad Pro"/>
                <a:cs typeface="Myriad Pro"/>
              </a:rPr>
              <a:t>nuestro </a:t>
            </a:r>
            <a:r>
              <a:rPr lang="es-ES_tradnl" dirty="0" smtClean="0">
                <a:latin typeface="Myriad Pro"/>
                <a:cs typeface="Myriad Pro"/>
              </a:rPr>
              <a:t>más </a:t>
            </a:r>
            <a:r>
              <a:rPr lang="es-ES_tradnl" dirty="0">
                <a:latin typeface="Myriad Pro"/>
                <a:cs typeface="Myriad Pro"/>
              </a:rPr>
              <a:t>valioso apoyo. Nuestra </a:t>
            </a:r>
            <a:r>
              <a:rPr lang="es-ES_tradnl" dirty="0" smtClean="0">
                <a:latin typeface="Myriad Pro"/>
                <a:cs typeface="Myriad Pro"/>
              </a:rPr>
              <a:t>organización crecerá </a:t>
            </a:r>
            <a:r>
              <a:rPr lang="es-ES_tradnl" dirty="0">
                <a:latin typeface="Myriad Pro"/>
                <a:cs typeface="Myriad Pro"/>
              </a:rPr>
              <a:t>y </a:t>
            </a:r>
            <a:r>
              <a:rPr lang="es-ES_tradnl" dirty="0" smtClean="0">
                <a:latin typeface="Myriad Pro"/>
                <a:cs typeface="Myriad Pro"/>
              </a:rPr>
              <a:t>cumplirá </a:t>
            </a:r>
            <a:r>
              <a:rPr lang="es-ES_tradnl" dirty="0">
                <a:latin typeface="Myriad Pro"/>
                <a:cs typeface="Myriad Pro"/>
              </a:rPr>
              <a:t>a sus empleados </a:t>
            </a:r>
            <a:r>
              <a:rPr lang="es-ES_tradnl" dirty="0" smtClean="0">
                <a:latin typeface="Myriad Pro"/>
                <a:cs typeface="Myriad Pro"/>
              </a:rPr>
              <a:t>ofreciéndoles áreas </a:t>
            </a:r>
            <a:r>
              <a:rPr lang="es-ES_tradnl" dirty="0">
                <a:latin typeface="Myriad Pro"/>
                <a:cs typeface="Myriad Pro"/>
              </a:rPr>
              <a:t>de desarrollo. Nuestros empleados </a:t>
            </a:r>
            <a:r>
              <a:rPr lang="es-ES_tradnl" dirty="0" smtClean="0">
                <a:latin typeface="Myriad Pro"/>
                <a:cs typeface="Myriad Pro"/>
              </a:rPr>
              <a:t>serán </a:t>
            </a:r>
            <a:r>
              <a:rPr lang="es-ES_tradnl" dirty="0">
                <a:latin typeface="Myriad Pro"/>
                <a:cs typeface="Myriad Pro"/>
              </a:rPr>
              <a:t>premiados y promovidos de acuerdo a su </a:t>
            </a:r>
            <a:r>
              <a:rPr lang="es-ES_tradnl" dirty="0" smtClean="0">
                <a:latin typeface="Myriad Pro"/>
                <a:cs typeface="Myriad Pro"/>
              </a:rPr>
              <a:t>desempeño </a:t>
            </a:r>
            <a:r>
              <a:rPr lang="es-ES_tradnl" dirty="0">
                <a:latin typeface="Myriad Pro"/>
                <a:cs typeface="Myriad Pro"/>
              </a:rPr>
              <a:t>y calidad en su trabajo. El trato a los empleados </a:t>
            </a:r>
            <a:r>
              <a:rPr lang="es-ES_tradnl" dirty="0" smtClean="0">
                <a:latin typeface="Myriad Pro"/>
                <a:cs typeface="Myriad Pro"/>
              </a:rPr>
              <a:t>tendrá </a:t>
            </a:r>
            <a:r>
              <a:rPr lang="es-ES_tradnl" dirty="0">
                <a:latin typeface="Myriad Pro"/>
                <a:cs typeface="Myriad Pro"/>
              </a:rPr>
              <a:t>calidad humana, se les tratará con equidad y justicia; </a:t>
            </a:r>
            <a:r>
              <a:rPr lang="es-ES_tradnl" dirty="0" smtClean="0">
                <a:latin typeface="Myriad Pro"/>
                <a:cs typeface="Myriad Pro"/>
              </a:rPr>
              <a:t>además </a:t>
            </a:r>
            <a:r>
              <a:rPr lang="es-ES_tradnl" dirty="0">
                <a:latin typeface="Myriad Pro"/>
                <a:cs typeface="Myriad Pro"/>
              </a:rPr>
              <a:t>de que se valorará su trabajo y </a:t>
            </a:r>
            <a:r>
              <a:rPr lang="es-ES_tradnl" dirty="0" smtClean="0">
                <a:latin typeface="Myriad Pro"/>
                <a:cs typeface="Myriad Pro"/>
              </a:rPr>
              <a:t>atención </a:t>
            </a:r>
            <a:r>
              <a:rPr lang="es-ES_tradnl" dirty="0">
                <a:latin typeface="Myriad Pro"/>
                <a:cs typeface="Myriad Pro"/>
              </a:rPr>
              <a:t>a la </a:t>
            </a:r>
            <a:r>
              <a:rPr lang="es-ES_tradnl" dirty="0" smtClean="0">
                <a:latin typeface="Myriad Pro"/>
                <a:cs typeface="Myriad Pro"/>
              </a:rPr>
              <a:t>compañía. </a:t>
            </a:r>
            <a:endParaRPr lang="es-ES_tradnl" dirty="0">
              <a:latin typeface="Myriad Pro"/>
              <a:cs typeface="Myriad Pro"/>
            </a:endParaRPr>
          </a:p>
          <a:p>
            <a:pPr algn="just">
              <a:lnSpc>
                <a:spcPct val="110000"/>
              </a:lnSpc>
            </a:pPr>
            <a:endParaRPr lang="es-ES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5799" y="1187842"/>
            <a:ext cx="3976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5BBAF6"/>
                </a:solidFill>
                <a:latin typeface="Myriad Pro"/>
                <a:cs typeface="Myriad Pro"/>
              </a:rPr>
              <a:t>Justificación nombre de la empresa</a:t>
            </a:r>
            <a:endParaRPr lang="es-ES" sz="28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71862" y="2141949"/>
            <a:ext cx="570604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600" dirty="0">
                <a:latin typeface="Myriad Pro"/>
                <a:cs typeface="Myriad Pro"/>
              </a:rPr>
              <a:t>MeetPoinThree nace como un concepto innovador y </a:t>
            </a:r>
            <a:r>
              <a:rPr lang="es-ES_tradnl" sz="1600" dirty="0" smtClean="0">
                <a:latin typeface="Myriad Pro"/>
                <a:cs typeface="Myriad Pro"/>
              </a:rPr>
              <a:t>contemporáneo. </a:t>
            </a:r>
            <a:r>
              <a:rPr lang="es-ES_tradnl" sz="1600" dirty="0">
                <a:latin typeface="Myriad Pro"/>
                <a:cs typeface="Myriad Pro"/>
              </a:rPr>
              <a:t>Su nombre se deriva del compuesto de palabras ‘MeetPoint’ cuyo </a:t>
            </a:r>
            <a:r>
              <a:rPr lang="es-ES_tradnl" sz="1600" dirty="0" smtClean="0">
                <a:latin typeface="Myriad Pro"/>
                <a:cs typeface="Myriad Pro"/>
              </a:rPr>
              <a:t>significado </a:t>
            </a:r>
            <a:r>
              <a:rPr lang="es-ES_tradnl" sz="1600" dirty="0">
                <a:latin typeface="Myriad Pro"/>
                <a:cs typeface="Myriad Pro"/>
              </a:rPr>
              <a:t>en </a:t>
            </a:r>
            <a:r>
              <a:rPr lang="es-ES_tradnl" sz="1600" dirty="0" smtClean="0">
                <a:latin typeface="Myriad Pro"/>
                <a:cs typeface="Myriad Pro"/>
              </a:rPr>
              <a:t>español </a:t>
            </a:r>
            <a:r>
              <a:rPr lang="es-ES_tradnl" sz="1600" dirty="0">
                <a:latin typeface="Myriad Pro"/>
                <a:cs typeface="Myriad Pro"/>
              </a:rPr>
              <a:t>es: Cumplir con el punto. </a:t>
            </a:r>
            <a:r>
              <a:rPr lang="es-ES_tradnl" sz="1600" dirty="0" smtClean="0">
                <a:latin typeface="Myriad Pro"/>
                <a:cs typeface="Myriad Pro"/>
              </a:rPr>
              <a:t>Por </a:t>
            </a:r>
            <a:r>
              <a:rPr lang="es-ES_tradnl" sz="1600" dirty="0">
                <a:latin typeface="Myriad Pro"/>
                <a:cs typeface="Myriad Pro"/>
              </a:rPr>
              <a:t>otro lado, en </a:t>
            </a:r>
            <a:r>
              <a:rPr lang="es-ES_tradnl" sz="1600" dirty="0" smtClean="0">
                <a:latin typeface="Myriad Pro"/>
                <a:cs typeface="Myriad Pro"/>
              </a:rPr>
              <a:t>numerología, </a:t>
            </a:r>
            <a:r>
              <a:rPr lang="es-ES_tradnl" sz="1600" dirty="0">
                <a:latin typeface="Myriad Pro"/>
                <a:cs typeface="Myriad Pro"/>
              </a:rPr>
              <a:t>el tres representa la </a:t>
            </a:r>
            <a:r>
              <a:rPr lang="es-ES_tradnl" sz="1600" dirty="0" smtClean="0">
                <a:latin typeface="Myriad Pro"/>
                <a:cs typeface="Myriad Pro"/>
              </a:rPr>
              <a:t>perfección. </a:t>
            </a:r>
          </a:p>
          <a:p>
            <a:pPr algn="just"/>
            <a:endParaRPr lang="es-ES_tradnl" sz="1600" dirty="0">
              <a:latin typeface="Myriad Pro"/>
              <a:cs typeface="Myriad Pro"/>
            </a:endParaRPr>
          </a:p>
          <a:p>
            <a:pPr algn="just"/>
            <a:r>
              <a:rPr lang="es-ES_tradnl" sz="1600" dirty="0" smtClean="0">
                <a:latin typeface="Myriad Pro"/>
                <a:cs typeface="Myriad Pro"/>
              </a:rPr>
              <a:t>Este número </a:t>
            </a:r>
            <a:r>
              <a:rPr lang="es-ES_tradnl" sz="1600" dirty="0">
                <a:latin typeface="Myriad Pro"/>
                <a:cs typeface="Myriad Pro"/>
              </a:rPr>
              <a:t>tiene un comienzo, un medio y </a:t>
            </a:r>
            <a:r>
              <a:rPr lang="es-ES_tradnl" sz="1600" dirty="0" smtClean="0">
                <a:latin typeface="Myriad Pro"/>
                <a:cs typeface="Myriad Pro"/>
              </a:rPr>
              <a:t>unión</a:t>
            </a:r>
            <a:r>
              <a:rPr lang="es-ES_tradnl" sz="1600" dirty="0">
                <a:latin typeface="Myriad Pro"/>
                <a:cs typeface="Myriad Pro"/>
              </a:rPr>
              <a:t>. El tres representa la sagacidad para lograr los objetivos; ofrece una mentalidad innovadora, facilidad para comunicarse, para debatir sobre cualquier tema en particular y seguridad para lograr el </a:t>
            </a:r>
            <a:r>
              <a:rPr lang="es-ES_tradnl" sz="1600" dirty="0" smtClean="0">
                <a:latin typeface="Myriad Pro"/>
                <a:cs typeface="Myriad Pro"/>
              </a:rPr>
              <a:t>éxito. </a:t>
            </a:r>
          </a:p>
          <a:p>
            <a:pPr algn="just"/>
            <a:endParaRPr lang="es-ES_tradnl" sz="1600" dirty="0">
              <a:latin typeface="Myriad Pro"/>
              <a:cs typeface="Myriad Pro"/>
            </a:endParaRPr>
          </a:p>
          <a:p>
            <a:pPr algn="just"/>
            <a:r>
              <a:rPr lang="es-ES_tradnl" sz="1600" dirty="0" smtClean="0">
                <a:latin typeface="Myriad Pro"/>
                <a:cs typeface="Myriad Pro"/>
              </a:rPr>
              <a:t>MeetPoinThree </a:t>
            </a:r>
            <a:r>
              <a:rPr lang="es-ES_tradnl" sz="1600" dirty="0">
                <a:latin typeface="Myriad Pro"/>
                <a:cs typeface="Myriad Pro"/>
              </a:rPr>
              <a:t>es el punto de encuentro para dar a conocer un producto o servicio y engloba tres factores clave: el lugar, el producto y el </a:t>
            </a:r>
            <a:r>
              <a:rPr lang="es-ES_tradnl" sz="1600" dirty="0" smtClean="0">
                <a:latin typeface="Myriad Pro"/>
                <a:cs typeface="Myriad Pro"/>
              </a:rPr>
              <a:t>cliente.</a:t>
            </a:r>
            <a:endParaRPr lang="es-ES_tradnl" sz="1600" dirty="0">
              <a:latin typeface="Myriad Pro"/>
              <a:cs typeface="Myriad Pro"/>
            </a:endParaRPr>
          </a:p>
          <a:p>
            <a:pPr algn="just">
              <a:lnSpc>
                <a:spcPct val="110000"/>
              </a:lnSpc>
            </a:pPr>
            <a:endParaRPr lang="es-ES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09904" y="1263899"/>
            <a:ext cx="3688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5BBAF6"/>
                </a:solidFill>
                <a:latin typeface="Myriad Pro"/>
                <a:cs typeface="Myriad Pro"/>
              </a:rPr>
              <a:t>Comunicación filantrópica</a:t>
            </a:r>
            <a:endParaRPr lang="es-ES" sz="28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69822" y="1945440"/>
            <a:ext cx="578837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400" dirty="0"/>
              <a:t>En MeetPoinThree sabemos que un </a:t>
            </a:r>
            <a:r>
              <a:rPr lang="es-ES_tradnl" sz="1400" dirty="0" smtClean="0"/>
              <a:t>país </a:t>
            </a:r>
            <a:r>
              <a:rPr lang="es-ES_tradnl" sz="1400" dirty="0"/>
              <a:t>con </a:t>
            </a:r>
            <a:r>
              <a:rPr lang="es-ES_tradnl" sz="1400" dirty="0" smtClean="0"/>
              <a:t>educación </a:t>
            </a:r>
            <a:r>
              <a:rPr lang="es-ES_tradnl" sz="1400" dirty="0"/>
              <a:t>es un </a:t>
            </a:r>
            <a:r>
              <a:rPr lang="es-ES_tradnl" sz="1400" dirty="0" smtClean="0"/>
              <a:t>país </a:t>
            </a:r>
            <a:r>
              <a:rPr lang="es-ES_tradnl" sz="1400" dirty="0"/>
              <a:t>con futuro. El hecho de que muchos mexicanos no tengan la costumbre de leer, y por ende no la transmitan, ha permeado en un bajo nivel de desarrollo, ha reducido los </a:t>
            </a:r>
            <a:r>
              <a:rPr lang="es-ES_tradnl" sz="1400" dirty="0" smtClean="0"/>
              <a:t>límites </a:t>
            </a:r>
            <a:r>
              <a:rPr lang="es-ES_tradnl" sz="1400" dirty="0"/>
              <a:t>creativos de las personas y ha hecho que el mexicano se eduque con los medios masivos de </a:t>
            </a:r>
            <a:r>
              <a:rPr lang="es-ES_tradnl" sz="1400" dirty="0" smtClean="0"/>
              <a:t>comunicación.</a:t>
            </a:r>
          </a:p>
          <a:p>
            <a:pPr algn="just"/>
            <a:endParaRPr lang="es-ES_tradnl" sz="1400" dirty="0" smtClean="0"/>
          </a:p>
          <a:p>
            <a:pPr algn="just"/>
            <a:r>
              <a:rPr lang="es-ES_tradnl" sz="1400" dirty="0" smtClean="0"/>
              <a:t>Lo </a:t>
            </a:r>
            <a:r>
              <a:rPr lang="es-ES_tradnl" sz="1400" dirty="0"/>
              <a:t>anterior, aunado a la carencia de habilidad para manejar la </a:t>
            </a:r>
            <a:r>
              <a:rPr lang="es-ES_tradnl" sz="1400" dirty="0" smtClean="0"/>
              <a:t>comunicación </a:t>
            </a:r>
            <a:r>
              <a:rPr lang="es-ES_tradnl" sz="1400" dirty="0"/>
              <a:t>oral y escrita, ha </a:t>
            </a:r>
            <a:r>
              <a:rPr lang="es-ES_tradnl" sz="1400" dirty="0" smtClean="0"/>
              <a:t>traído </a:t>
            </a:r>
            <a:r>
              <a:rPr lang="es-ES_tradnl" sz="1400" dirty="0"/>
              <a:t>como consecuencia profesionales con aprendizaje comunicativo </a:t>
            </a:r>
            <a:r>
              <a:rPr lang="es-ES_tradnl" sz="1400" dirty="0" smtClean="0"/>
              <a:t>débil </a:t>
            </a:r>
            <a:r>
              <a:rPr lang="es-ES_tradnl" sz="1400" dirty="0"/>
              <a:t>y personas con limitantes en el </a:t>
            </a:r>
            <a:r>
              <a:rPr lang="es-ES_tradnl" sz="1400" dirty="0" smtClean="0"/>
              <a:t>área </a:t>
            </a:r>
            <a:r>
              <a:rPr lang="es-ES_tradnl" sz="1400" dirty="0"/>
              <a:t>de </a:t>
            </a:r>
            <a:r>
              <a:rPr lang="es-ES_tradnl" sz="1400" dirty="0" smtClean="0"/>
              <a:t>innovación. </a:t>
            </a:r>
          </a:p>
          <a:p>
            <a:pPr algn="just"/>
            <a:endParaRPr lang="es-ES_tradnl" sz="1400" dirty="0" smtClean="0"/>
          </a:p>
          <a:p>
            <a:pPr algn="just"/>
            <a:r>
              <a:rPr lang="es-ES_tradnl" sz="1400" dirty="0"/>
              <a:t>La </a:t>
            </a:r>
            <a:r>
              <a:rPr lang="es-ES_tradnl" sz="1400" dirty="0" smtClean="0"/>
              <a:t>fundación </a:t>
            </a:r>
            <a:r>
              <a:rPr lang="es-ES_tradnl" sz="1400" dirty="0"/>
              <a:t>MeetPoinThree preocupada por incentivar, fomentar y ayudar a los </a:t>
            </a:r>
            <a:r>
              <a:rPr lang="es-ES_tradnl" sz="1400" dirty="0" smtClean="0"/>
              <a:t>estudiantes </a:t>
            </a:r>
            <a:r>
              <a:rPr lang="es-ES_tradnl" sz="1400" dirty="0"/>
              <a:t>en sus </a:t>
            </a:r>
            <a:r>
              <a:rPr lang="es-ES_tradnl" sz="1400" dirty="0" smtClean="0"/>
              <a:t>hábitos </a:t>
            </a:r>
            <a:r>
              <a:rPr lang="es-ES_tradnl" sz="1400" dirty="0"/>
              <a:t>de lectura, escritura y capacidad oral en escuelas primarias, </a:t>
            </a:r>
            <a:r>
              <a:rPr lang="es-ES_tradnl" sz="1400" dirty="0" smtClean="0"/>
              <a:t>realizará </a:t>
            </a:r>
            <a:r>
              <a:rPr lang="es-ES_tradnl" sz="1400" dirty="0"/>
              <a:t>en esta </a:t>
            </a:r>
            <a:r>
              <a:rPr lang="es-ES_tradnl" sz="1400" dirty="0" smtClean="0"/>
              <a:t>campaña </a:t>
            </a:r>
            <a:r>
              <a:rPr lang="es-ES_tradnl" sz="1400" dirty="0"/>
              <a:t>llamada ‘Vive un libro’. La cual pretende impulsar la </a:t>
            </a:r>
            <a:r>
              <a:rPr lang="es-ES_tradnl" sz="1400" dirty="0" smtClean="0"/>
              <a:t>creación </a:t>
            </a:r>
            <a:r>
              <a:rPr lang="es-ES_tradnl" sz="1400" dirty="0"/>
              <a:t>de ensayos y presentaciones con el </a:t>
            </a:r>
            <a:r>
              <a:rPr lang="es-ES_tradnl" sz="1400" dirty="0" smtClean="0"/>
              <a:t>fin </a:t>
            </a:r>
            <a:r>
              <a:rPr lang="es-ES_tradnl" sz="1400" dirty="0"/>
              <a:t>de desarrollar las habilidades escritas, de </a:t>
            </a:r>
            <a:r>
              <a:rPr lang="es-ES_tradnl" sz="1400" dirty="0" smtClean="0"/>
              <a:t>comprensión </a:t>
            </a:r>
            <a:r>
              <a:rPr lang="es-ES_tradnl" sz="1400" dirty="0"/>
              <a:t>de lectura y de oratoria de los alumnos. </a:t>
            </a:r>
          </a:p>
          <a:p>
            <a:pPr algn="just"/>
            <a:endParaRPr lang="es-ES_tradnl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98587" y="1316612"/>
            <a:ext cx="3046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5BBAF6"/>
                </a:solidFill>
                <a:latin typeface="Myriad Pro"/>
                <a:cs typeface="Myriad Pro"/>
              </a:rPr>
              <a:t>Anuncio revista y periódico </a:t>
            </a:r>
            <a:endParaRPr lang="es-ES" sz="24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pic>
        <p:nvPicPr>
          <p:cNvPr id="7" name="Imagen 6" descr="AnuncioRevis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49" y="2365367"/>
            <a:ext cx="2823487" cy="3653924"/>
          </a:xfrm>
          <a:prstGeom prst="rect">
            <a:avLst/>
          </a:prstGeom>
        </p:spPr>
      </p:pic>
      <p:pic>
        <p:nvPicPr>
          <p:cNvPr id="9" name="Imagen 8" descr="notaperiódicoFilantrópic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34" y="957037"/>
            <a:ext cx="2894725" cy="4767781"/>
          </a:xfrm>
          <a:prstGeom prst="rect">
            <a:avLst/>
          </a:prstGeom>
        </p:spPr>
      </p:pic>
      <p:pic>
        <p:nvPicPr>
          <p:cNvPr id="10" name="Imagen 9" descr="soundcloud-logo.jp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059" y="1316612"/>
            <a:ext cx="1914523" cy="127531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7086945" y="2407265"/>
            <a:ext cx="1547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Spot de Radio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09904" y="1263899"/>
            <a:ext cx="3688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5BBAF6"/>
                </a:solidFill>
                <a:latin typeface="Myriad Pro"/>
                <a:cs typeface="Myriad Pro"/>
              </a:rPr>
              <a:t>Campaña de Comunicación</a:t>
            </a:r>
            <a:endParaRPr lang="es-ES" sz="28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855684" y="2218006"/>
            <a:ext cx="578837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400" dirty="0"/>
              <a:t>El racional creativo de esta </a:t>
            </a:r>
            <a:r>
              <a:rPr lang="es-ES_tradnl" sz="1400" dirty="0" smtClean="0"/>
              <a:t>campaña </a:t>
            </a:r>
            <a:r>
              <a:rPr lang="es-ES_tradnl" sz="1400" dirty="0"/>
              <a:t>mostrará con originalidad que MeetPoinThree es fundamental para que una marca se introduzca en el imaginario de la gente. Lo anterior se logrará a </a:t>
            </a:r>
            <a:r>
              <a:rPr lang="es-ES_tradnl" sz="1400" dirty="0" smtClean="0"/>
              <a:t>través </a:t>
            </a:r>
            <a:r>
              <a:rPr lang="es-ES_tradnl" sz="1400" dirty="0"/>
              <a:t>de </a:t>
            </a:r>
            <a:r>
              <a:rPr lang="es-ES_tradnl" sz="1400" dirty="0" smtClean="0"/>
              <a:t>lanzamientos </a:t>
            </a:r>
            <a:r>
              <a:rPr lang="es-ES_tradnl" sz="1400" dirty="0"/>
              <a:t>y eventos que la ayuden a aparecer, tanto en los medios de </a:t>
            </a:r>
            <a:r>
              <a:rPr lang="es-ES_tradnl" sz="1400" dirty="0" smtClean="0"/>
              <a:t>comunicación, </a:t>
            </a:r>
            <a:r>
              <a:rPr lang="es-ES_tradnl" sz="1400" dirty="0"/>
              <a:t>como en la mira de sus </a:t>
            </a:r>
            <a:r>
              <a:rPr lang="es-ES_tradnl" sz="1400" dirty="0" smtClean="0"/>
              <a:t>públicos </a:t>
            </a:r>
            <a:r>
              <a:rPr lang="es-ES_tradnl" sz="1400" dirty="0"/>
              <a:t>objetivos. </a:t>
            </a:r>
            <a:endParaRPr lang="es-ES_tradnl" sz="1400" dirty="0" smtClean="0"/>
          </a:p>
          <a:p>
            <a:pPr algn="just"/>
            <a:endParaRPr lang="es-ES_tradnl" sz="1400" dirty="0"/>
          </a:p>
          <a:p>
            <a:pPr algn="just"/>
            <a:r>
              <a:rPr lang="es-ES_tradnl" sz="1400" dirty="0"/>
              <a:t>Se pretende que las marcas de nuestros clientes se posicionen a la vista de su mercado meta y que los medios hablen bien de ella; creando </a:t>
            </a:r>
            <a:r>
              <a:rPr lang="es-ES_tradnl" sz="1400" dirty="0" smtClean="0"/>
              <a:t>así́ </a:t>
            </a:r>
            <a:r>
              <a:rPr lang="es-ES_tradnl" sz="1400" dirty="0"/>
              <a:t>una cadena de opiniones que </a:t>
            </a:r>
            <a:r>
              <a:rPr lang="es-ES_tradnl" sz="1400" dirty="0" smtClean="0"/>
              <a:t>darán </a:t>
            </a:r>
            <a:r>
              <a:rPr lang="es-ES_tradnl" sz="1400" dirty="0"/>
              <a:t>valor agregado </a:t>
            </a:r>
            <a:r>
              <a:rPr lang="es-ES_tradnl" sz="1400" dirty="0" smtClean="0"/>
              <a:t>a su imagen.</a:t>
            </a:r>
          </a:p>
          <a:p>
            <a:pPr algn="just"/>
            <a:endParaRPr lang="es-ES_tradnl" sz="1400" dirty="0" smtClean="0"/>
          </a:p>
          <a:p>
            <a:pPr algn="just"/>
            <a:r>
              <a:rPr lang="es-ES_tradnl" sz="1400" dirty="0" smtClean="0"/>
              <a:t>Esta campaña </a:t>
            </a:r>
            <a:r>
              <a:rPr lang="es-ES_tradnl" sz="1400" dirty="0"/>
              <a:t>contará entonces con anuncios que destaquen a los clientes la importancia de ser percibido por el </a:t>
            </a:r>
            <a:r>
              <a:rPr lang="es-ES_tradnl" sz="1400" dirty="0" smtClean="0"/>
              <a:t>público, </a:t>
            </a:r>
            <a:r>
              <a:rPr lang="es-ES_tradnl" sz="1400" dirty="0"/>
              <a:t>de que los </a:t>
            </a:r>
            <a:r>
              <a:rPr lang="es-ES_tradnl" sz="1400" dirty="0" smtClean="0"/>
              <a:t>demás </a:t>
            </a:r>
            <a:r>
              <a:rPr lang="es-ES_tradnl" sz="1400" dirty="0"/>
              <a:t>escuchen lo que su marca tenga que decir y </a:t>
            </a:r>
            <a:r>
              <a:rPr lang="es-ES_tradnl" sz="1400" dirty="0" smtClean="0"/>
              <a:t>estén </a:t>
            </a:r>
            <a:r>
              <a:rPr lang="es-ES_tradnl" sz="1400" dirty="0"/>
              <a:t>al pendiente de las acciones que ejecuten; para poder colocarse en un lugar </a:t>
            </a:r>
            <a:r>
              <a:rPr lang="es-ES_tradnl" sz="1400" dirty="0" smtClean="0"/>
              <a:t>privilegiado </a:t>
            </a:r>
            <a:r>
              <a:rPr lang="es-ES_tradnl" sz="1400" dirty="0"/>
              <a:t>con respecto a sus competidores. </a:t>
            </a:r>
          </a:p>
          <a:p>
            <a:pPr algn="just"/>
            <a:endParaRPr lang="es-ES_tradnl" dirty="0"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09904" y="1263899"/>
            <a:ext cx="3688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5BBAF6"/>
                </a:solidFill>
                <a:latin typeface="Myriad Pro"/>
                <a:cs typeface="Myriad Pro"/>
              </a:rPr>
              <a:t>Anuncio en revista y periódico</a:t>
            </a:r>
            <a:endParaRPr lang="es-ES" sz="28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pic>
        <p:nvPicPr>
          <p:cNvPr id="4" name="Imagen 3" descr="Revis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18" y="2296039"/>
            <a:ext cx="2851597" cy="3690301"/>
          </a:xfrm>
          <a:prstGeom prst="rect">
            <a:avLst/>
          </a:prstGeom>
        </p:spPr>
      </p:pic>
      <p:pic>
        <p:nvPicPr>
          <p:cNvPr id="7" name="Imagen 6" descr="periódic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30" y="1543523"/>
            <a:ext cx="4660623" cy="301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54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15931"/>
            <a:ext cx="7772400" cy="1780108"/>
          </a:xfrm>
        </p:spPr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MeetPoinThree</a:t>
            </a:r>
            <a:endParaRPr lang="es-ES" dirty="0">
              <a:latin typeface="Myriad Pro"/>
              <a:cs typeface="Myriad Pro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Myriad Pro"/>
                <a:cs typeface="Myriad Pro"/>
              </a:rPr>
              <a:t>Amador Guerrero Velázquez</a:t>
            </a:r>
          </a:p>
          <a:p>
            <a:r>
              <a:rPr lang="es-ES" dirty="0" smtClean="0">
                <a:latin typeface="Myriad Pro"/>
                <a:cs typeface="Myriad Pro"/>
              </a:rPr>
              <a:t>Katherine Urquijo Flores </a:t>
            </a:r>
          </a:p>
          <a:p>
            <a:r>
              <a:rPr lang="pl-PL" dirty="0" err="1">
                <a:latin typeface="Myriad Pro"/>
                <a:cs typeface="Myriad Pro"/>
              </a:rPr>
              <a:t>Alicia</a:t>
            </a:r>
            <a:r>
              <a:rPr lang="pl-PL" dirty="0">
                <a:latin typeface="Myriad Pro"/>
                <a:cs typeface="Myriad Pro"/>
              </a:rPr>
              <a:t> Berenice </a:t>
            </a:r>
            <a:r>
              <a:rPr lang="pl-PL" dirty="0" err="1">
                <a:latin typeface="Myriad Pro"/>
                <a:cs typeface="Myriad Pro"/>
              </a:rPr>
              <a:t>Ramírez</a:t>
            </a:r>
            <a:r>
              <a:rPr lang="pl-PL" dirty="0">
                <a:latin typeface="Myriad Pro"/>
                <a:cs typeface="Myriad Pro"/>
              </a:rPr>
              <a:t> </a:t>
            </a:r>
            <a:r>
              <a:rPr lang="pl-PL" dirty="0" err="1">
                <a:latin typeface="Myriad Pro"/>
                <a:cs typeface="Myriad Pro"/>
              </a:rPr>
              <a:t>Abrego</a:t>
            </a:r>
            <a:r>
              <a:rPr lang="pl-PL" dirty="0">
                <a:latin typeface="Myriad Pro"/>
                <a:cs typeface="Myriad Pro"/>
              </a:rPr>
              <a:t> </a:t>
            </a:r>
            <a:endParaRPr lang="es-ES" dirty="0">
              <a:latin typeface="Myriad Pro"/>
              <a:cs typeface="Myriad Pro"/>
            </a:endParaRPr>
          </a:p>
        </p:txBody>
      </p:sp>
      <p:pic>
        <p:nvPicPr>
          <p:cNvPr id="6" name="Imagen 5" descr="DISEÑO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09904" y="1263899"/>
            <a:ext cx="3688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5BBAF6"/>
                </a:solidFill>
                <a:latin typeface="Myriad Pro"/>
                <a:cs typeface="Myriad Pro"/>
              </a:rPr>
              <a:t>Facebook, Twitter, spots de TV y radio</a:t>
            </a:r>
            <a:endParaRPr lang="es-ES" sz="2800" dirty="0">
              <a:solidFill>
                <a:srgbClr val="5BBAF6"/>
              </a:solidFill>
              <a:latin typeface="Myriad Pro"/>
              <a:cs typeface="Myriad Pro"/>
            </a:endParaRPr>
          </a:p>
        </p:txBody>
      </p:sp>
      <p:pic>
        <p:nvPicPr>
          <p:cNvPr id="7" name="Imagen 6" descr="facebook-logo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04" y="2431860"/>
            <a:ext cx="3499879" cy="1853842"/>
          </a:xfrm>
          <a:prstGeom prst="rect">
            <a:avLst/>
          </a:prstGeom>
        </p:spPr>
      </p:pic>
      <p:pic>
        <p:nvPicPr>
          <p:cNvPr id="8" name="Imagen 7" descr="happy-5th-birthday-youtube-501ecffedf.jp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477" y="784918"/>
            <a:ext cx="1704238" cy="957961"/>
          </a:xfrm>
          <a:prstGeom prst="rect">
            <a:avLst/>
          </a:prstGeom>
        </p:spPr>
      </p:pic>
      <p:pic>
        <p:nvPicPr>
          <p:cNvPr id="9" name="Imagen 8" descr="logo_twitter_withbird_1000_allblue.jpg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477" y="2218006"/>
            <a:ext cx="3633469" cy="227486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849085" y="4701754"/>
            <a:ext cx="1678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Spot de Radio 1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708238" y="4706049"/>
            <a:ext cx="170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Spot de Radio 2</a:t>
            </a:r>
            <a:endParaRPr lang="es-ES" dirty="0"/>
          </a:p>
        </p:txBody>
      </p:sp>
      <p:pic>
        <p:nvPicPr>
          <p:cNvPr id="16" name="Imagen 15" descr="soundcloud-logo.jpg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733" y="4343966"/>
            <a:ext cx="1887047" cy="1257017"/>
          </a:xfrm>
          <a:prstGeom prst="rect">
            <a:avLst/>
          </a:prstGeom>
        </p:spPr>
      </p:pic>
      <p:pic>
        <p:nvPicPr>
          <p:cNvPr id="17" name="Imagen 16" descr="soundcloud-logo.jpg">
            <a:hlinkClick r:id="rId11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058" y="4371560"/>
            <a:ext cx="1974514" cy="1315281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6904479" y="1263899"/>
            <a:ext cx="8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Video 1</a:t>
            </a:r>
            <a:endParaRPr lang="es-ES" dirty="0"/>
          </a:p>
        </p:txBody>
      </p:sp>
      <p:pic>
        <p:nvPicPr>
          <p:cNvPr id="19" name="Imagen 18" descr="happy-5th-birthday-youtube-501ecffedf.jpg">
            <a:hlinkClick r:id="rId12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241" y="1817058"/>
            <a:ext cx="1704238" cy="957961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6966125" y="2111373"/>
            <a:ext cx="893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Video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346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 de onda.thmx</Template>
  <TotalTime>605</TotalTime>
  <Words>1052</Words>
  <Application>Microsoft Macintosh PowerPoint</Application>
  <PresentationFormat>Presentación en pantalla (4:3)</PresentationFormat>
  <Paragraphs>91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Forma de onda</vt:lpstr>
      <vt:lpstr>Presentación de PowerPoint</vt:lpstr>
      <vt:lpstr>MeetPoinThree</vt:lpstr>
      <vt:lpstr>MeetPoinThree</vt:lpstr>
      <vt:lpstr>MeetPoinThree</vt:lpstr>
      <vt:lpstr>MeetPoinThree</vt:lpstr>
      <vt:lpstr>MeetPoinThree</vt:lpstr>
      <vt:lpstr>MeetPoinThree</vt:lpstr>
      <vt:lpstr>MeetPoinThree</vt:lpstr>
      <vt:lpstr>MeetPoinThree</vt:lpstr>
      <vt:lpstr>MeetPoinThree</vt:lpstr>
      <vt:lpstr>MeetPoinThree</vt:lpstr>
      <vt:lpstr>MeetPoinThree</vt:lpstr>
    </vt:vector>
  </TitlesOfParts>
  <Company>ITESM 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MeetPoinThree</dc:title>
  <dc:creator>Katherine Urquijo Flores</dc:creator>
  <cp:lastModifiedBy>Katherine Urquijo Flores</cp:lastModifiedBy>
  <cp:revision>12</cp:revision>
  <dcterms:created xsi:type="dcterms:W3CDTF">2013-05-16T03:30:38Z</dcterms:created>
  <dcterms:modified xsi:type="dcterms:W3CDTF">2013-05-16T13:37:19Z</dcterms:modified>
</cp:coreProperties>
</file>