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114CC-F0F3-924D-94F7-AE64D0F4F2B3}" type="datetimeFigureOut">
              <a:rPr lang="en-US" smtClean="0"/>
              <a:t>20/01/13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C9449-E2AC-3241-A69B-94C32B9C9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64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C9449-E2AC-3241-A69B-94C32B9C9E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7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January 20,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January 20, 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January 20,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January 20,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3059" y="5158012"/>
            <a:ext cx="7936753" cy="1371600"/>
          </a:xfrm>
        </p:spPr>
        <p:txBody>
          <a:bodyPr/>
          <a:lstStyle/>
          <a:p>
            <a:r>
              <a:rPr lang="en-US" dirty="0" smtClean="0"/>
              <a:t>Eduardo d. </a:t>
            </a:r>
            <a:r>
              <a:rPr lang="en-US" dirty="0" err="1" smtClean="0"/>
              <a:t>rodr</a:t>
            </a:r>
            <a:r>
              <a:rPr lang="en-US" dirty="0" err="1" smtClean="0"/>
              <a:t>íguez</a:t>
            </a:r>
            <a:r>
              <a:rPr lang="en-US" dirty="0" smtClean="0"/>
              <a:t> 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5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15. </a:t>
            </a:r>
            <a:br>
              <a:rPr lang="en-US" dirty="0" smtClean="0"/>
            </a:br>
            <a:r>
              <a:rPr lang="en-US" dirty="0" smtClean="0"/>
              <a:t>Los </a:t>
            </a:r>
            <a:r>
              <a:rPr lang="en-US" dirty="0" err="1" smtClean="0"/>
              <a:t>relojes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olor</a:t>
            </a:r>
            <a:r>
              <a:rPr lang="en-US" dirty="0" smtClean="0"/>
              <a:t> del </a:t>
            </a:r>
            <a:r>
              <a:rPr lang="en-US" dirty="0" err="1" smtClean="0"/>
              <a:t>tiempo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6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6612"/>
            <a:ext cx="7620000" cy="4552576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El </a:t>
            </a:r>
            <a:r>
              <a:rPr lang="en-US" sz="3000" dirty="0" err="1" smtClean="0"/>
              <a:t>tiempo</a:t>
            </a:r>
            <a:r>
              <a:rPr lang="en-US" sz="3000" dirty="0" smtClean="0"/>
              <a:t> </a:t>
            </a:r>
            <a:r>
              <a:rPr lang="en-US" sz="3000" dirty="0" err="1" smtClean="0"/>
              <a:t>queda</a:t>
            </a:r>
            <a:r>
              <a:rPr lang="en-US" sz="3000" dirty="0" smtClean="0"/>
              <a:t> </a:t>
            </a:r>
            <a:r>
              <a:rPr lang="en-US" sz="3000" dirty="0" err="1" smtClean="0"/>
              <a:t>separado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ritmos</a:t>
            </a:r>
            <a:r>
              <a:rPr lang="en-US" sz="3000" dirty="0" smtClean="0"/>
              <a:t> de la </a:t>
            </a:r>
            <a:r>
              <a:rPr lang="en-US" sz="3000" dirty="0" err="1" smtClean="0"/>
              <a:t>experiencia</a:t>
            </a:r>
            <a:r>
              <a:rPr lang="en-US" sz="3000" dirty="0" smtClean="0"/>
              <a:t> </a:t>
            </a:r>
            <a:r>
              <a:rPr lang="en-US" sz="3000" dirty="0" err="1" smtClean="0"/>
              <a:t>humana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El </a:t>
            </a:r>
            <a:r>
              <a:rPr lang="en-US" sz="3000" dirty="0" err="1" smtClean="0"/>
              <a:t>tiempo</a:t>
            </a:r>
            <a:r>
              <a:rPr lang="en-US" sz="3000" dirty="0" smtClean="0"/>
              <a:t>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asumir</a:t>
            </a:r>
            <a:r>
              <a:rPr lang="en-US" sz="3000" dirty="0" smtClean="0"/>
              <a:t> el </a:t>
            </a:r>
            <a:r>
              <a:rPr lang="en-US" sz="3000" dirty="0" err="1" smtClean="0"/>
              <a:t>carácter</a:t>
            </a:r>
            <a:r>
              <a:rPr lang="en-US" sz="3000" dirty="0" smtClean="0"/>
              <a:t> de </a:t>
            </a:r>
            <a:r>
              <a:rPr lang="en-US" sz="3000" dirty="0" err="1" smtClean="0"/>
              <a:t>espacio</a:t>
            </a:r>
            <a:r>
              <a:rPr lang="en-US" sz="3000" dirty="0" smtClean="0"/>
              <a:t> </a:t>
            </a:r>
            <a:r>
              <a:rPr lang="en-US" sz="3000" dirty="0" err="1" smtClean="0"/>
              <a:t>cerrado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dividirse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La </a:t>
            </a:r>
            <a:r>
              <a:rPr lang="en-US" sz="3000" dirty="0" err="1" smtClean="0"/>
              <a:t>alfabetización</a:t>
            </a:r>
            <a:r>
              <a:rPr lang="en-US" sz="3000" dirty="0" smtClean="0"/>
              <a:t> </a:t>
            </a:r>
            <a:r>
              <a:rPr lang="en-US" sz="3000" dirty="0" err="1" smtClean="0"/>
              <a:t>creó</a:t>
            </a:r>
            <a:r>
              <a:rPr lang="en-US" sz="3000" dirty="0" smtClean="0"/>
              <a:t> un </a:t>
            </a:r>
            <a:r>
              <a:rPr lang="en-US" sz="3000" dirty="0" err="1" smtClean="0"/>
              <a:t>tiempo</a:t>
            </a:r>
            <a:r>
              <a:rPr lang="en-US" sz="3000" dirty="0" smtClean="0"/>
              <a:t> </a:t>
            </a:r>
            <a:r>
              <a:rPr lang="en-US" sz="3000" dirty="0" err="1" smtClean="0"/>
              <a:t>abstracto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 Los </a:t>
            </a:r>
            <a:r>
              <a:rPr lang="en-US" sz="3000" dirty="0" err="1" smtClean="0"/>
              <a:t>relojes</a:t>
            </a:r>
            <a:r>
              <a:rPr lang="en-US" sz="3000" dirty="0" smtClean="0"/>
              <a:t> son </a:t>
            </a:r>
            <a:r>
              <a:rPr lang="en-US" sz="3000" dirty="0" err="1" smtClean="0"/>
              <a:t>medios</a:t>
            </a:r>
            <a:r>
              <a:rPr lang="en-US" sz="3000" dirty="0" smtClean="0"/>
              <a:t> </a:t>
            </a:r>
            <a:r>
              <a:rPr lang="en-US" sz="3000" dirty="0" err="1" smtClean="0"/>
              <a:t>mecánicos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transforman</a:t>
            </a:r>
            <a:r>
              <a:rPr lang="en-US" sz="3000" dirty="0" smtClean="0"/>
              <a:t> y </a:t>
            </a:r>
            <a:r>
              <a:rPr lang="en-US" sz="3000" dirty="0" err="1" smtClean="0"/>
              <a:t>crean</a:t>
            </a:r>
            <a:r>
              <a:rPr lang="en-US" sz="3000" dirty="0" smtClean="0"/>
              <a:t> </a:t>
            </a:r>
            <a:r>
              <a:rPr lang="en-US" sz="3000" dirty="0" err="1" smtClean="0"/>
              <a:t>riqueza</a:t>
            </a:r>
            <a:r>
              <a:rPr lang="en-US" sz="3000" dirty="0" smtClean="0"/>
              <a:t> </a:t>
            </a:r>
            <a:r>
              <a:rPr lang="en-US" sz="3000" dirty="0" err="1" smtClean="0"/>
              <a:t>acelerando</a:t>
            </a:r>
            <a:r>
              <a:rPr lang="en-US" sz="3000" dirty="0" smtClean="0"/>
              <a:t> el </a:t>
            </a:r>
            <a:r>
              <a:rPr lang="en-US" sz="3000" dirty="0" err="1" smtClean="0"/>
              <a:t>ritmo</a:t>
            </a:r>
            <a:r>
              <a:rPr lang="en-US" sz="3000" dirty="0" smtClean="0"/>
              <a:t> de la </a:t>
            </a:r>
            <a:r>
              <a:rPr lang="en-US" sz="3000" dirty="0" err="1" smtClean="0"/>
              <a:t>interacción</a:t>
            </a:r>
            <a:r>
              <a:rPr lang="en-US" sz="3000" dirty="0" smtClean="0"/>
              <a:t> </a:t>
            </a:r>
            <a:r>
              <a:rPr lang="en-US" sz="3000" dirty="0" err="1" smtClean="0"/>
              <a:t>humana</a:t>
            </a:r>
            <a:r>
              <a:rPr lang="en-US" sz="3000" dirty="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2601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16.</a:t>
            </a:r>
            <a:br>
              <a:rPr lang="en-US" dirty="0" smtClean="0"/>
            </a:br>
            <a:r>
              <a:rPr lang="en-US" dirty="0" smtClean="0"/>
              <a:t>la</a:t>
            </a:r>
            <a:br>
              <a:rPr lang="en-US" dirty="0" smtClean="0"/>
            </a:br>
            <a:r>
              <a:rPr lang="en-US" dirty="0" err="1" smtClean="0"/>
              <a:t>imprenta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CÓMO CAPTARLA.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8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7084"/>
            <a:ext cx="7620000" cy="6046681"/>
          </a:xfrm>
        </p:spPr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De no </a:t>
            </a:r>
            <a:r>
              <a:rPr lang="en-US" sz="2800" dirty="0" err="1" smtClean="0"/>
              <a:t>ser</a:t>
            </a:r>
            <a:r>
              <a:rPr lang="en-US" sz="2800" dirty="0" smtClean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copias</a:t>
            </a:r>
            <a:r>
              <a:rPr lang="en-US" sz="2800" dirty="0" smtClean="0"/>
              <a:t> </a:t>
            </a:r>
            <a:r>
              <a:rPr lang="en-US" sz="2800" dirty="0" err="1" smtClean="0"/>
              <a:t>impresas</a:t>
            </a:r>
            <a:r>
              <a:rPr lang="en-US" sz="2800" dirty="0" smtClean="0"/>
              <a:t> […] el </a:t>
            </a:r>
            <a:r>
              <a:rPr lang="en-US" sz="2800" dirty="0" err="1" smtClean="0"/>
              <a:t>mundo</a:t>
            </a:r>
            <a:r>
              <a:rPr lang="en-US" sz="2800" dirty="0" smtClean="0"/>
              <a:t> </a:t>
            </a:r>
            <a:r>
              <a:rPr lang="en-US" sz="2800" dirty="0" err="1" smtClean="0"/>
              <a:t>tecnológico</a:t>
            </a:r>
            <a:r>
              <a:rPr lang="en-US" sz="2800" dirty="0" smtClean="0"/>
              <a:t> </a:t>
            </a:r>
            <a:r>
              <a:rPr lang="en-US" sz="2800" dirty="0" err="1" smtClean="0"/>
              <a:t>moderno</a:t>
            </a:r>
            <a:r>
              <a:rPr lang="en-US" sz="2800" dirty="0" smtClean="0"/>
              <a:t> </a:t>
            </a:r>
            <a:r>
              <a:rPr lang="en-US" sz="2800" dirty="0" err="1" smtClean="0"/>
              <a:t>difícilmente</a:t>
            </a:r>
            <a:r>
              <a:rPr lang="en-US" sz="2800" dirty="0" smtClean="0"/>
              <a:t> </a:t>
            </a:r>
            <a:r>
              <a:rPr lang="en-US" sz="2800" dirty="0" err="1" smtClean="0"/>
              <a:t>podría</a:t>
            </a:r>
            <a:r>
              <a:rPr lang="en-US" sz="2800" dirty="0" smtClean="0"/>
              <a:t> </a:t>
            </a:r>
            <a:r>
              <a:rPr lang="en-US" sz="2800" dirty="0" err="1" smtClean="0"/>
              <a:t>existir</a:t>
            </a:r>
            <a:r>
              <a:rPr lang="en-US" sz="2800" dirty="0" smtClean="0"/>
              <a:t>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La </a:t>
            </a:r>
            <a:r>
              <a:rPr lang="en-US" sz="2800" dirty="0" err="1" smtClean="0"/>
              <a:t>electricidad</a:t>
            </a:r>
            <a:r>
              <a:rPr lang="en-US" sz="2800" dirty="0" smtClean="0"/>
              <a:t> ha </a:t>
            </a:r>
            <a:r>
              <a:rPr lang="en-US" sz="2800" dirty="0" err="1" smtClean="0"/>
              <a:t>creado</a:t>
            </a:r>
            <a:r>
              <a:rPr lang="en-US" sz="2800" dirty="0" smtClean="0"/>
              <a:t> </a:t>
            </a:r>
            <a:r>
              <a:rPr lang="en-US" sz="2800" dirty="0" err="1" smtClean="0"/>
              <a:t>múltiples</a:t>
            </a:r>
            <a:r>
              <a:rPr lang="en-US" sz="2800" dirty="0" smtClean="0"/>
              <a:t> </a:t>
            </a:r>
            <a:r>
              <a:rPr lang="en-US" sz="2800" dirty="0" err="1" smtClean="0"/>
              <a:t>formas</a:t>
            </a:r>
            <a:r>
              <a:rPr lang="en-US" sz="2800" dirty="0" smtClean="0"/>
              <a:t> no </a:t>
            </a:r>
            <a:r>
              <a:rPr lang="en-US" sz="2800" dirty="0" err="1" smtClean="0"/>
              <a:t>visuales</a:t>
            </a:r>
            <a:r>
              <a:rPr lang="en-US" sz="2800" dirty="0" smtClean="0"/>
              <a:t> de </a:t>
            </a:r>
            <a:r>
              <a:rPr lang="en-US" sz="2800" dirty="0" err="1" smtClean="0"/>
              <a:t>almacenar</a:t>
            </a:r>
            <a:r>
              <a:rPr lang="en-US" sz="2800" dirty="0" smtClean="0"/>
              <a:t> y </a:t>
            </a:r>
            <a:r>
              <a:rPr lang="en-US" sz="2800" dirty="0" err="1" smtClean="0"/>
              <a:t>recuperar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información</a:t>
            </a:r>
            <a:r>
              <a:rPr lang="en-US" sz="2800" dirty="0" smtClean="0"/>
              <a:t>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La </a:t>
            </a:r>
            <a:r>
              <a:rPr lang="en-US" sz="2800" dirty="0" err="1" smtClean="0"/>
              <a:t>repetitividad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la </a:t>
            </a:r>
            <a:r>
              <a:rPr lang="en-US" sz="2800" dirty="0" err="1" smtClean="0"/>
              <a:t>esencia</a:t>
            </a:r>
            <a:r>
              <a:rPr lang="en-US" sz="2800" dirty="0" smtClean="0"/>
              <a:t> del principio </a:t>
            </a:r>
            <a:r>
              <a:rPr lang="en-US" sz="2800" dirty="0" err="1" smtClean="0"/>
              <a:t>mecánico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ha </a:t>
            </a:r>
            <a:r>
              <a:rPr lang="en-US" sz="2800" dirty="0" err="1" smtClean="0"/>
              <a:t>dominado</a:t>
            </a:r>
            <a:r>
              <a:rPr lang="en-US" sz="2800" dirty="0" smtClean="0"/>
              <a:t> a </a:t>
            </a:r>
            <a:r>
              <a:rPr lang="en-US" sz="2800" dirty="0" err="1" smtClean="0"/>
              <a:t>nuestro</a:t>
            </a:r>
            <a:r>
              <a:rPr lang="en-US" sz="2800" dirty="0" smtClean="0"/>
              <a:t> </a:t>
            </a:r>
            <a:r>
              <a:rPr lang="en-US" sz="2800" dirty="0" err="1" smtClean="0"/>
              <a:t>mundo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La </a:t>
            </a:r>
            <a:r>
              <a:rPr lang="en-US" sz="2800" dirty="0" err="1" smtClean="0"/>
              <a:t>presión</a:t>
            </a:r>
            <a:r>
              <a:rPr lang="en-US" sz="2800" dirty="0" smtClean="0"/>
              <a:t> en la </a:t>
            </a:r>
            <a:r>
              <a:rPr lang="en-US" sz="2800" dirty="0" err="1" smtClean="0"/>
              <a:t>proyección</a:t>
            </a:r>
            <a:r>
              <a:rPr lang="en-US" sz="2800" dirty="0" smtClean="0"/>
              <a:t> y </a:t>
            </a:r>
            <a:r>
              <a:rPr lang="en-US" sz="2800" dirty="0" err="1" smtClean="0"/>
              <a:t>precisión</a:t>
            </a:r>
            <a:r>
              <a:rPr lang="en-US" sz="2800" dirty="0" smtClean="0"/>
              <a:t> visual </a:t>
            </a:r>
            <a:r>
              <a:rPr lang="en-US" sz="2800" dirty="0" err="1" smtClean="0"/>
              <a:t>fragmenta</a:t>
            </a:r>
            <a:r>
              <a:rPr lang="en-US" sz="2800" dirty="0" smtClean="0"/>
              <a:t> </a:t>
            </a:r>
            <a:r>
              <a:rPr lang="en-US" sz="2800" dirty="0" err="1" smtClean="0"/>
              <a:t>tanto</a:t>
            </a:r>
            <a:r>
              <a:rPr lang="en-US" sz="2800" dirty="0" smtClean="0"/>
              <a:t> el </a:t>
            </a:r>
            <a:r>
              <a:rPr lang="en-US" sz="2800" dirty="0" err="1" smtClean="0"/>
              <a:t>mundo</a:t>
            </a:r>
            <a:r>
              <a:rPr lang="en-US" sz="2800" dirty="0" smtClean="0"/>
              <a:t> del </a:t>
            </a:r>
            <a:r>
              <a:rPr lang="en-US" sz="2800" dirty="0" err="1" smtClean="0"/>
              <a:t>poder</a:t>
            </a:r>
            <a:r>
              <a:rPr lang="en-US" sz="2800" dirty="0" smtClean="0"/>
              <a:t> </a:t>
            </a:r>
            <a:r>
              <a:rPr lang="en-US" sz="2800" dirty="0" err="1" smtClean="0"/>
              <a:t>como</a:t>
            </a:r>
            <a:r>
              <a:rPr lang="en-US" sz="2800" dirty="0" smtClean="0"/>
              <a:t> el del saber.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87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17.</a:t>
            </a:r>
            <a:br>
              <a:rPr lang="en-US" dirty="0" smtClean="0"/>
            </a:br>
            <a:r>
              <a:rPr lang="en-US" dirty="0" smtClean="0"/>
              <a:t>los</a:t>
            </a:r>
            <a:br>
              <a:rPr lang="en-US" dirty="0" smtClean="0"/>
            </a:br>
            <a:r>
              <a:rPr lang="en-US" dirty="0" err="1" smtClean="0"/>
              <a:t>tebeos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Del </a:t>
            </a:r>
            <a:r>
              <a:rPr lang="en-US" dirty="0" err="1" smtClean="0"/>
              <a:t>vestíbulo</a:t>
            </a:r>
            <a:r>
              <a:rPr lang="en-US" dirty="0" smtClean="0"/>
              <a:t> de </a:t>
            </a:r>
            <a:r>
              <a:rPr lang="en-US" i="1" dirty="0" smtClean="0"/>
              <a:t>mad</a:t>
            </a:r>
            <a:r>
              <a:rPr lang="en-US" dirty="0" smtClean="0"/>
              <a:t> a la </a:t>
            </a:r>
            <a:r>
              <a:rPr lang="en-US" dirty="0" err="1" smtClean="0"/>
              <a:t>televisión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8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6612"/>
            <a:ext cx="7620000" cy="5105400"/>
          </a:xfrm>
        </p:spPr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2800" dirty="0" err="1" smtClean="0"/>
              <a:t>Comparte</a:t>
            </a:r>
            <a:r>
              <a:rPr lang="en-US" sz="2800" dirty="0" smtClean="0"/>
              <a:t> </a:t>
            </a:r>
            <a:r>
              <a:rPr lang="en-US" sz="2800" dirty="0" err="1" smtClean="0"/>
              <a:t>cualidades</a:t>
            </a:r>
            <a:r>
              <a:rPr lang="en-US" sz="2800" dirty="0" smtClean="0"/>
              <a:t> </a:t>
            </a:r>
            <a:r>
              <a:rPr lang="en-US" sz="2800" dirty="0" err="1" smtClean="0"/>
              <a:t>estructurales</a:t>
            </a:r>
            <a:r>
              <a:rPr lang="en-US" sz="2800" dirty="0" smtClean="0"/>
              <a:t> con la </a:t>
            </a:r>
            <a:r>
              <a:rPr lang="en-US" sz="2800" dirty="0" err="1" smtClean="0"/>
              <a:t>imprenta</a:t>
            </a:r>
            <a:r>
              <a:rPr lang="en-US" sz="2800" dirty="0" smtClean="0"/>
              <a:t>. &lt;&lt;</a:t>
            </a:r>
            <a:r>
              <a:rPr lang="en-US" sz="2800" dirty="0" err="1" smtClean="0"/>
              <a:t>Hágalo</a:t>
            </a:r>
            <a:r>
              <a:rPr lang="en-US" sz="2800" dirty="0" smtClean="0"/>
              <a:t> </a:t>
            </a:r>
            <a:r>
              <a:rPr lang="en-US" sz="2800" dirty="0" err="1" smtClean="0"/>
              <a:t>usted</a:t>
            </a:r>
            <a:r>
              <a:rPr lang="en-US" sz="2800" dirty="0" smtClean="0"/>
              <a:t> </a:t>
            </a:r>
            <a:r>
              <a:rPr lang="en-US" sz="2800" dirty="0" err="1" smtClean="0"/>
              <a:t>mismo</a:t>
            </a:r>
            <a:r>
              <a:rPr lang="en-US" sz="2800" dirty="0" smtClean="0"/>
              <a:t>&gt;&gt;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implicación</a:t>
            </a:r>
            <a:r>
              <a:rPr lang="en-US" sz="2800" dirty="0" smtClean="0"/>
              <a:t> en </a:t>
            </a:r>
            <a:r>
              <a:rPr lang="en-US" sz="2800" dirty="0" err="1" smtClean="0"/>
              <a:t>profundidad</a:t>
            </a:r>
            <a:r>
              <a:rPr lang="en-US" sz="2800" dirty="0" smtClean="0"/>
              <a:t> anima a </a:t>
            </a:r>
            <a:r>
              <a:rPr lang="en-US" sz="2800" dirty="0" err="1" smtClean="0"/>
              <a:t>todo</a:t>
            </a:r>
            <a:r>
              <a:rPr lang="en-US" sz="2800" dirty="0" smtClean="0"/>
              <a:t> el </a:t>
            </a:r>
            <a:r>
              <a:rPr lang="en-US" sz="2800" dirty="0" err="1" smtClean="0"/>
              <a:t>mundo</a:t>
            </a:r>
            <a:r>
              <a:rPr lang="en-US" sz="2800" dirty="0" smtClean="0"/>
              <a:t> a </a:t>
            </a:r>
            <a:r>
              <a:rPr lang="en-US" sz="2800" dirty="0" err="1" smtClean="0"/>
              <a:t>tomarse</a:t>
            </a:r>
            <a:r>
              <a:rPr lang="en-US" sz="2800" dirty="0" smtClean="0"/>
              <a:t> a </a:t>
            </a:r>
            <a:r>
              <a:rPr lang="en-US" sz="2800" dirty="0" err="1" smtClean="0"/>
              <a:t>sí</a:t>
            </a:r>
            <a:r>
              <a:rPr lang="en-US" sz="2800" dirty="0" smtClean="0"/>
              <a:t> </a:t>
            </a:r>
            <a:r>
              <a:rPr lang="en-US" sz="2800" dirty="0" err="1" smtClean="0"/>
              <a:t>mismo</a:t>
            </a:r>
            <a:r>
              <a:rPr lang="en-US" sz="2800" dirty="0" smtClean="0"/>
              <a:t> </a:t>
            </a:r>
            <a:r>
              <a:rPr lang="en-US" sz="2800" dirty="0" err="1" smtClean="0"/>
              <a:t>más</a:t>
            </a:r>
            <a:r>
              <a:rPr lang="en-US" sz="2800" dirty="0" smtClean="0"/>
              <a:t> en </a:t>
            </a:r>
            <a:r>
              <a:rPr lang="en-US" sz="2800" dirty="0" err="1" smtClean="0"/>
              <a:t>serio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MAD </a:t>
            </a:r>
            <a:r>
              <a:rPr lang="en-US" sz="2800" dirty="0" err="1" smtClean="0"/>
              <a:t>transfiere</a:t>
            </a:r>
            <a:r>
              <a:rPr lang="en-US" sz="2800" dirty="0" smtClean="0"/>
              <a:t> el </a:t>
            </a:r>
            <a:r>
              <a:rPr lang="en-US" sz="2800" dirty="0" err="1" smtClean="0"/>
              <a:t>mundo</a:t>
            </a:r>
            <a:r>
              <a:rPr lang="en-US" sz="2800" dirty="0" smtClean="0"/>
              <a:t> de los </a:t>
            </a:r>
            <a:r>
              <a:rPr lang="en-US" sz="2800" dirty="0" err="1" smtClean="0"/>
              <a:t>anuncios</a:t>
            </a:r>
            <a:r>
              <a:rPr lang="en-US" sz="2800" dirty="0" smtClean="0"/>
              <a:t> al de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historietas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El arte popular </a:t>
            </a:r>
            <a:r>
              <a:rPr lang="en-US" sz="2800" dirty="0" err="1" smtClean="0"/>
              <a:t>es</a:t>
            </a:r>
            <a:r>
              <a:rPr lang="en-US" sz="2800" dirty="0" smtClean="0"/>
              <a:t> el </a:t>
            </a:r>
            <a:r>
              <a:rPr lang="en-US" sz="2800" dirty="0" err="1" smtClean="0"/>
              <a:t>payaso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nos</a:t>
            </a:r>
            <a:r>
              <a:rPr lang="en-US" sz="2800" dirty="0" smtClean="0"/>
              <a:t> </a:t>
            </a:r>
            <a:r>
              <a:rPr lang="en-US" sz="2800" dirty="0" err="1" smtClean="0"/>
              <a:t>recuerda</a:t>
            </a:r>
            <a:r>
              <a:rPr lang="en-US" sz="2800" dirty="0" smtClean="0"/>
              <a:t> </a:t>
            </a:r>
            <a:r>
              <a:rPr lang="en-US" sz="2800" dirty="0" err="1" smtClean="0"/>
              <a:t>toda</a:t>
            </a:r>
            <a:r>
              <a:rPr lang="en-US" sz="2800" dirty="0" smtClean="0"/>
              <a:t> la </a:t>
            </a:r>
            <a:r>
              <a:rPr lang="en-US" sz="2800" dirty="0" err="1" smtClean="0"/>
              <a:t>vida</a:t>
            </a:r>
            <a:r>
              <a:rPr lang="en-US" sz="2800" dirty="0" smtClean="0"/>
              <a:t> y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facultades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hemos</a:t>
            </a:r>
            <a:r>
              <a:rPr lang="en-US" sz="2800" dirty="0" smtClean="0"/>
              <a:t> </a:t>
            </a:r>
            <a:r>
              <a:rPr lang="en-US" sz="2800" dirty="0" err="1" smtClean="0"/>
              <a:t>dejado</a:t>
            </a:r>
            <a:r>
              <a:rPr lang="en-US" sz="2800" dirty="0" smtClean="0"/>
              <a:t> de </a:t>
            </a:r>
            <a:r>
              <a:rPr lang="en-US" sz="2800" dirty="0" err="1" smtClean="0"/>
              <a:t>lado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809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18.</a:t>
            </a:r>
            <a:br>
              <a:rPr lang="en-US" dirty="0" smtClean="0"/>
            </a:br>
            <a:r>
              <a:rPr lang="en-US" dirty="0" smtClean="0"/>
              <a:t>la </a:t>
            </a:r>
            <a:br>
              <a:rPr lang="en-US" dirty="0" smtClean="0"/>
            </a:br>
            <a:r>
              <a:rPr lang="en-US" dirty="0" err="1" smtClean="0"/>
              <a:t>palabra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impresa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5278712"/>
            <a:ext cx="6858000" cy="914400"/>
          </a:xfrm>
        </p:spPr>
        <p:txBody>
          <a:bodyPr/>
          <a:lstStyle/>
          <a:p>
            <a:r>
              <a:rPr lang="en-US" dirty="0" err="1" smtClean="0"/>
              <a:t>Arquitecta</a:t>
            </a:r>
            <a:r>
              <a:rPr lang="en-US" dirty="0" smtClean="0"/>
              <a:t> del </a:t>
            </a:r>
            <a:r>
              <a:rPr lang="en-US" dirty="0" err="1" smtClean="0"/>
              <a:t>nacionalismo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6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1317"/>
            <a:ext cx="7620000" cy="4373563"/>
          </a:xfrm>
        </p:spPr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El </a:t>
            </a:r>
            <a:r>
              <a:rPr lang="en-US" sz="2800" dirty="0" err="1" smtClean="0"/>
              <a:t>alfabeto</a:t>
            </a:r>
            <a:r>
              <a:rPr lang="en-US" sz="2800" dirty="0" smtClean="0"/>
              <a:t> </a:t>
            </a:r>
            <a:r>
              <a:rPr lang="en-US" sz="2800" dirty="0" err="1" smtClean="0"/>
              <a:t>hizo</a:t>
            </a:r>
            <a:r>
              <a:rPr lang="en-US" sz="2800" dirty="0" smtClean="0"/>
              <a:t> </a:t>
            </a:r>
            <a:r>
              <a:rPr lang="en-US" sz="2800" dirty="0" err="1" smtClean="0"/>
              <a:t>posible</a:t>
            </a:r>
            <a:r>
              <a:rPr lang="en-US" sz="2800" dirty="0" smtClean="0"/>
              <a:t> la </a:t>
            </a:r>
            <a:r>
              <a:rPr lang="en-US" sz="2800" dirty="0" err="1" smtClean="0"/>
              <a:t>difusión</a:t>
            </a:r>
            <a:r>
              <a:rPr lang="en-US" sz="2800" dirty="0" smtClean="0"/>
              <a:t> del </a:t>
            </a:r>
            <a:r>
              <a:rPr lang="en-US" sz="2800" dirty="0" err="1" smtClean="0"/>
              <a:t>poder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el saber.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/>
              <a:t>La </a:t>
            </a:r>
            <a:r>
              <a:rPr lang="en-US" sz="2800" dirty="0" err="1" smtClean="0"/>
              <a:t>extensión</a:t>
            </a:r>
            <a:r>
              <a:rPr lang="en-US" sz="2800" dirty="0" smtClean="0"/>
              <a:t> </a:t>
            </a:r>
            <a:r>
              <a:rPr lang="en-US" sz="2800" dirty="0" err="1" smtClean="0"/>
              <a:t>tipográfica</a:t>
            </a:r>
            <a:r>
              <a:rPr lang="en-US" sz="2800" dirty="0" smtClean="0"/>
              <a:t> del hombre </a:t>
            </a:r>
            <a:r>
              <a:rPr lang="en-US" sz="2800" dirty="0" err="1" smtClean="0"/>
              <a:t>produjo</a:t>
            </a:r>
            <a:r>
              <a:rPr lang="en-US" sz="2800" dirty="0" smtClean="0"/>
              <a:t> el </a:t>
            </a:r>
            <a:r>
              <a:rPr lang="en-US" sz="2800" dirty="0" err="1" smtClean="0"/>
              <a:t>nacionalismo</a:t>
            </a:r>
            <a:r>
              <a:rPr lang="en-US" sz="2800" dirty="0" smtClean="0"/>
              <a:t>, el </a:t>
            </a:r>
            <a:r>
              <a:rPr lang="en-US" sz="2800" dirty="0" err="1" smtClean="0"/>
              <a:t>industrialismo</a:t>
            </a:r>
            <a:r>
              <a:rPr lang="en-US" sz="2800" dirty="0" smtClean="0"/>
              <a:t> y los </a:t>
            </a:r>
            <a:r>
              <a:rPr lang="en-US" sz="2800" dirty="0" err="1" smtClean="0"/>
              <a:t>mercados</a:t>
            </a:r>
            <a:r>
              <a:rPr lang="en-US" sz="2800" dirty="0" smtClean="0"/>
              <a:t> y la </a:t>
            </a:r>
            <a:r>
              <a:rPr lang="en-US" sz="2800" dirty="0" err="1" smtClean="0"/>
              <a:t>educación</a:t>
            </a:r>
            <a:r>
              <a:rPr lang="en-US" sz="2800" dirty="0" smtClean="0"/>
              <a:t> </a:t>
            </a:r>
            <a:r>
              <a:rPr lang="en-US" sz="2800" dirty="0" err="1" smtClean="0"/>
              <a:t>masificados</a:t>
            </a:r>
            <a:r>
              <a:rPr lang="en-US" sz="28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err="1" smtClean="0"/>
              <a:t>Cuando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nueva</a:t>
            </a:r>
            <a:r>
              <a:rPr lang="en-US" sz="2800" dirty="0" smtClean="0"/>
              <a:t> </a:t>
            </a:r>
            <a:r>
              <a:rPr lang="en-US" sz="2800" dirty="0" err="1" smtClean="0"/>
              <a:t>tecnología</a:t>
            </a:r>
            <a:r>
              <a:rPr lang="en-US" sz="2800" dirty="0" smtClean="0"/>
              <a:t> </a:t>
            </a:r>
            <a:r>
              <a:rPr lang="en-US" sz="2800" dirty="0" err="1" smtClean="0"/>
              <a:t>penetra</a:t>
            </a:r>
            <a:r>
              <a:rPr lang="en-US" sz="2800" dirty="0" smtClean="0"/>
              <a:t> en un </a:t>
            </a:r>
            <a:r>
              <a:rPr lang="en-US" sz="2800" dirty="0" err="1" smtClean="0"/>
              <a:t>entorno</a:t>
            </a:r>
            <a:r>
              <a:rPr lang="en-US" sz="2800" dirty="0" smtClean="0"/>
              <a:t> social, no </a:t>
            </a:r>
            <a:r>
              <a:rPr lang="en-US" sz="2800" dirty="0" err="1" smtClean="0"/>
              <a:t>deja</a:t>
            </a:r>
            <a:r>
              <a:rPr lang="en-US" sz="2800" dirty="0" smtClean="0"/>
              <a:t> de </a:t>
            </a:r>
            <a:r>
              <a:rPr lang="en-US" sz="2800" dirty="0" err="1" smtClean="0"/>
              <a:t>impregnar</a:t>
            </a:r>
            <a:r>
              <a:rPr lang="en-US" sz="2800" dirty="0" smtClean="0"/>
              <a:t> </a:t>
            </a:r>
            <a:r>
              <a:rPr lang="en-US" sz="2800" dirty="0" err="1" smtClean="0"/>
              <a:t>dicho</a:t>
            </a:r>
            <a:r>
              <a:rPr lang="en-US" sz="2800" dirty="0" smtClean="0"/>
              <a:t> </a:t>
            </a:r>
            <a:r>
              <a:rPr lang="en-US" sz="2800" dirty="0" err="1" smtClean="0"/>
              <a:t>entorno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67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167</TotalTime>
  <Words>266</Words>
  <Application>Microsoft Macintosh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Essential</vt:lpstr>
      <vt:lpstr>Eduardo d. rodríguez n.</vt:lpstr>
      <vt:lpstr>15.  Los relojes</vt:lpstr>
      <vt:lpstr>PowerPoint Presentation</vt:lpstr>
      <vt:lpstr>16. la imprenta</vt:lpstr>
      <vt:lpstr>PowerPoint Presentation</vt:lpstr>
      <vt:lpstr>17. los tebeos</vt:lpstr>
      <vt:lpstr>PowerPoint Presentation</vt:lpstr>
      <vt:lpstr>18. la  palabra  impresa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 Los relojes</dc:title>
  <dc:creator>Eduardo Rodríguez Navarrete</dc:creator>
  <cp:lastModifiedBy>Eduardo Rodríguez Navarrete</cp:lastModifiedBy>
  <cp:revision>12</cp:revision>
  <dcterms:created xsi:type="dcterms:W3CDTF">2013-01-19T19:40:24Z</dcterms:created>
  <dcterms:modified xsi:type="dcterms:W3CDTF">2013-01-21T00:18:53Z</dcterms:modified>
</cp:coreProperties>
</file>