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67CD449D-8949-443C-9BC8-39BC7F1C4E06}" type="datetimeFigureOut">
              <a:rPr lang="es-MX" smtClean="0"/>
              <a:t>19/01/2013</a:t>
            </a:fld>
            <a:endParaRPr lang="es-MX"/>
          </a:p>
        </p:txBody>
      </p:sp>
      <p:sp>
        <p:nvSpPr>
          <p:cNvPr id="5" name="Footer Placeholder 4"/>
          <p:cNvSpPr>
            <a:spLocks noGrp="1"/>
          </p:cNvSpPr>
          <p:nvPr>
            <p:ph type="ftr" sz="quarter" idx="11"/>
          </p:nvPr>
        </p:nvSpPr>
        <p:spPr>
          <a:xfrm>
            <a:off x="1174044" y="5357592"/>
            <a:ext cx="5034845" cy="365125"/>
          </a:xfrm>
        </p:spPr>
        <p:txBody>
          <a:bodyPr/>
          <a:lstStyle/>
          <a:p>
            <a:endParaRPr lang="es-MX"/>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7C1F6C4B-D9D4-4AD4-B823-027BB8F073E0}"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7CD449D-8949-443C-9BC8-39BC7F1C4E06}" type="datetimeFigureOut">
              <a:rPr lang="es-MX" smtClean="0"/>
              <a:t>19/01/2013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7CD449D-8949-443C-9BC8-39BC7F1C4E06}" type="datetimeFigureOut">
              <a:rPr lang="es-MX" smtClean="0"/>
              <a:t>19/01/2013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67CD449D-8949-443C-9BC8-39BC7F1C4E06}" type="datetimeFigureOut">
              <a:rPr lang="es-MX" smtClean="0"/>
              <a:t>19/01/2013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C1F6C4B-D9D4-4AD4-B823-027BB8F073E0}" type="slidenum">
              <a:rPr lang="es-MX" smtClean="0"/>
              <a:t>‹Nº›</a:t>
            </a:fld>
            <a:endParaRPr lang="es-MX"/>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67CD449D-8949-443C-9BC8-39BC7F1C4E06}" type="datetimeFigureOut">
              <a:rPr lang="es-MX" smtClean="0"/>
              <a:t>19/01/2013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C1F6C4B-D9D4-4AD4-B823-027BB8F073E0}" type="slidenum">
              <a:rPr lang="es-MX" smtClean="0"/>
              <a:t>‹Nº›</a:t>
            </a:fld>
            <a:endParaRPr lang="es-MX"/>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67CD449D-8949-443C-9BC8-39BC7F1C4E06}" type="datetimeFigureOut">
              <a:rPr lang="es-MX" smtClean="0"/>
              <a:t>19/01/2013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CD449D-8949-443C-9BC8-39BC7F1C4E06}" type="datetimeFigureOut">
              <a:rPr lang="es-MX" smtClean="0"/>
              <a:t>19/01/2013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67CD449D-8949-443C-9BC8-39BC7F1C4E06}" type="datetimeFigureOut">
              <a:rPr lang="es-MX" smtClean="0"/>
              <a:t>19/01/2013</a:t>
            </a:fld>
            <a:endParaRPr lang="es-MX"/>
          </a:p>
        </p:txBody>
      </p:sp>
      <p:sp>
        <p:nvSpPr>
          <p:cNvPr id="6" name="Footer Placeholder 5"/>
          <p:cNvSpPr>
            <a:spLocks noGrp="1"/>
          </p:cNvSpPr>
          <p:nvPr>
            <p:ph type="ftr" sz="quarter" idx="11"/>
          </p:nvPr>
        </p:nvSpPr>
        <p:spPr>
          <a:xfrm rot="-60000">
            <a:off x="914554" y="5829261"/>
            <a:ext cx="3522607" cy="365125"/>
          </a:xfrm>
        </p:spPr>
        <p:txBody>
          <a:bodyPr/>
          <a:lstStyle/>
          <a:p>
            <a:endParaRPr lang="es-MX"/>
          </a:p>
        </p:txBody>
      </p:sp>
      <p:sp>
        <p:nvSpPr>
          <p:cNvPr id="7" name="Slide Number Placeholder 6"/>
          <p:cNvSpPr>
            <a:spLocks noGrp="1"/>
          </p:cNvSpPr>
          <p:nvPr>
            <p:ph type="sldNum" sz="quarter" idx="12"/>
          </p:nvPr>
        </p:nvSpPr>
        <p:spPr>
          <a:xfrm rot="60000">
            <a:off x="7557313" y="5896961"/>
            <a:ext cx="554023" cy="365125"/>
          </a:xfrm>
        </p:spPr>
        <p:txBody>
          <a:bodyPr/>
          <a:lstStyle/>
          <a:p>
            <a:fld id="{7C1F6C4B-D9D4-4AD4-B823-027BB8F073E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67CD449D-8949-443C-9BC8-39BC7F1C4E06}" type="datetimeFigureOut">
              <a:rPr lang="es-MX" smtClean="0"/>
              <a:t>19/01/2013</a:t>
            </a:fld>
            <a:endParaRPr lang="es-MX"/>
          </a:p>
        </p:txBody>
      </p:sp>
      <p:sp>
        <p:nvSpPr>
          <p:cNvPr id="6" name="Footer Placeholder 5"/>
          <p:cNvSpPr>
            <a:spLocks noGrp="1"/>
          </p:cNvSpPr>
          <p:nvPr>
            <p:ph type="ftr" sz="quarter" idx="11"/>
          </p:nvPr>
        </p:nvSpPr>
        <p:spPr>
          <a:xfrm rot="-60000">
            <a:off x="914569" y="5831037"/>
            <a:ext cx="3319043" cy="365125"/>
          </a:xfrm>
        </p:spPr>
        <p:txBody>
          <a:bodyPr/>
          <a:lstStyle/>
          <a:p>
            <a:endParaRPr lang="es-MX"/>
          </a:p>
        </p:txBody>
      </p:sp>
      <p:sp>
        <p:nvSpPr>
          <p:cNvPr id="7" name="Slide Number Placeholder 6"/>
          <p:cNvSpPr>
            <a:spLocks noGrp="1"/>
          </p:cNvSpPr>
          <p:nvPr>
            <p:ph type="sldNum" sz="quarter" idx="12"/>
          </p:nvPr>
        </p:nvSpPr>
        <p:spPr>
          <a:xfrm rot="60000">
            <a:off x="7562089" y="5900026"/>
            <a:ext cx="554023" cy="365125"/>
          </a:xfrm>
        </p:spPr>
        <p:txBody>
          <a:bodyPr/>
          <a:lstStyle/>
          <a:p>
            <a:fld id="{7C1F6C4B-D9D4-4AD4-B823-027BB8F073E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7CD449D-8949-443C-9BC8-39BC7F1C4E06}" type="datetimeFigureOut">
              <a:rPr lang="es-MX" smtClean="0"/>
              <a:t>19/01/2013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7CD449D-8949-443C-9BC8-39BC7F1C4E06}" type="datetimeFigureOut">
              <a:rPr lang="es-MX" smtClean="0"/>
              <a:t>19/01/2013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C1F6C4B-D9D4-4AD4-B823-027BB8F073E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67CD449D-8949-443C-9BC8-39BC7F1C4E06}" type="datetimeFigureOut">
              <a:rPr lang="es-MX" smtClean="0"/>
              <a:t>19/01/2013</a:t>
            </a:fld>
            <a:endParaRPr lang="es-MX"/>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MX"/>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7C1F6C4B-D9D4-4AD4-B823-027BB8F073E0}"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MX" dirty="0" smtClean="0"/>
              <a:t>COMPRENDER LOS MEDIOS DE COMUNICACIÓN</a:t>
            </a:r>
            <a:endParaRPr lang="es-MX" dirty="0"/>
          </a:p>
        </p:txBody>
      </p:sp>
      <p:sp>
        <p:nvSpPr>
          <p:cNvPr id="3" name="2 Subtítulo"/>
          <p:cNvSpPr>
            <a:spLocks noGrp="1"/>
          </p:cNvSpPr>
          <p:nvPr>
            <p:ph type="subTitle" idx="1"/>
          </p:nvPr>
        </p:nvSpPr>
        <p:spPr>
          <a:xfrm>
            <a:off x="1763688" y="4869160"/>
            <a:ext cx="5712179" cy="556474"/>
          </a:xfrm>
        </p:spPr>
        <p:txBody>
          <a:bodyPr/>
          <a:lstStyle/>
          <a:p>
            <a:r>
              <a:rPr lang="es-MX" dirty="0" smtClean="0"/>
              <a:t>Paola del Roció Lara Serrano</a:t>
            </a:r>
            <a:endParaRPr lang="es-MX" dirty="0"/>
          </a:p>
        </p:txBody>
      </p:sp>
    </p:spTree>
    <p:extLst>
      <p:ext uri="{BB962C8B-B14F-4D97-AF65-F5344CB8AC3E}">
        <p14:creationId xmlns:p14="http://schemas.microsoft.com/office/powerpoint/2010/main" val="2443331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RADIO</a:t>
            </a:r>
            <a:endParaRPr lang="es-MX"/>
          </a:p>
        </p:txBody>
      </p:sp>
      <p:sp>
        <p:nvSpPr>
          <p:cNvPr id="3" name="2 CuadroTexto"/>
          <p:cNvSpPr txBox="1"/>
          <p:nvPr/>
        </p:nvSpPr>
        <p:spPr>
          <a:xfrm>
            <a:off x="683568" y="2060848"/>
            <a:ext cx="7488832" cy="3416320"/>
          </a:xfrm>
          <a:prstGeom prst="rect">
            <a:avLst/>
          </a:prstGeom>
          <a:noFill/>
        </p:spPr>
        <p:txBody>
          <a:bodyPr wrap="square" rtlCol="0">
            <a:spAutoFit/>
          </a:bodyPr>
          <a:lstStyle/>
          <a:p>
            <a:pPr algn="just"/>
            <a:r>
              <a:rPr lang="es-MX" sz="3600"/>
              <a:t>La radio es un medio eminentemente conservador y tradicionalista en esencia. Es el compañero ocasional y su alta portabilidad le permite inscribirse a cualquier entorno.</a:t>
            </a:r>
          </a:p>
          <a:p>
            <a:pPr algn="just"/>
            <a:endParaRPr lang="es-MX" sz="3600"/>
          </a:p>
        </p:txBody>
      </p:sp>
    </p:spTree>
    <p:extLst>
      <p:ext uri="{BB962C8B-B14F-4D97-AF65-F5344CB8AC3E}">
        <p14:creationId xmlns:p14="http://schemas.microsoft.com/office/powerpoint/2010/main" val="4016176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RADIO</a:t>
            </a:r>
            <a:endParaRPr lang="es-MX"/>
          </a:p>
        </p:txBody>
      </p:sp>
      <p:sp>
        <p:nvSpPr>
          <p:cNvPr id="3" name="2 CuadroTexto"/>
          <p:cNvSpPr txBox="1"/>
          <p:nvPr/>
        </p:nvSpPr>
        <p:spPr>
          <a:xfrm>
            <a:off x="683568" y="2060848"/>
            <a:ext cx="7488832" cy="2308324"/>
          </a:xfrm>
          <a:prstGeom prst="rect">
            <a:avLst/>
          </a:prstGeom>
          <a:noFill/>
        </p:spPr>
        <p:txBody>
          <a:bodyPr wrap="square" rtlCol="0">
            <a:spAutoFit/>
          </a:bodyPr>
          <a:lstStyle/>
          <a:p>
            <a:pPr algn="just"/>
            <a:r>
              <a:rPr lang="es-MX" sz="3600" smtClean="0"/>
              <a:t>Es un medio cálido que prolonga o amplía un solo sentido., Lo que nos ofrece la radio nos obliga a completar la idea con todos los sentidos.</a:t>
            </a:r>
            <a:endParaRPr lang="es-MX" sz="3600"/>
          </a:p>
        </p:txBody>
      </p:sp>
    </p:spTree>
    <p:extLst>
      <p:ext uri="{BB962C8B-B14F-4D97-AF65-F5344CB8AC3E}">
        <p14:creationId xmlns:p14="http://schemas.microsoft.com/office/powerpoint/2010/main" val="22646685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mtClean="0"/>
              <a:t>LA RADIO</a:t>
            </a:r>
            <a:endParaRPr lang="es-MX"/>
          </a:p>
        </p:txBody>
      </p:sp>
      <p:sp>
        <p:nvSpPr>
          <p:cNvPr id="3" name="2 CuadroTexto"/>
          <p:cNvSpPr txBox="1"/>
          <p:nvPr/>
        </p:nvSpPr>
        <p:spPr>
          <a:xfrm>
            <a:off x="683568" y="2060848"/>
            <a:ext cx="7488832" cy="2308324"/>
          </a:xfrm>
          <a:prstGeom prst="rect">
            <a:avLst/>
          </a:prstGeom>
          <a:noFill/>
        </p:spPr>
        <p:txBody>
          <a:bodyPr wrap="square" rtlCol="0">
            <a:spAutoFit/>
          </a:bodyPr>
          <a:lstStyle/>
          <a:p>
            <a:pPr algn="just"/>
            <a:r>
              <a:rPr lang="es-MX" sz="3600" smtClean="0"/>
              <a:t>La radio supone una aceleración de la información, es una experiencia intima que obliga a los receptores a participar de una forma mas activa.</a:t>
            </a:r>
            <a:endParaRPr lang="es-MX" sz="3600"/>
          </a:p>
        </p:txBody>
      </p:sp>
    </p:spTree>
    <p:extLst>
      <p:ext uri="{BB962C8B-B14F-4D97-AF65-F5344CB8AC3E}">
        <p14:creationId xmlns:p14="http://schemas.microsoft.com/office/powerpoint/2010/main" val="3493837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TELEVISIÓN</a:t>
            </a:r>
            <a:endParaRPr lang="es-MX" dirty="0"/>
          </a:p>
        </p:txBody>
      </p:sp>
      <p:sp>
        <p:nvSpPr>
          <p:cNvPr id="3" name="2 CuadroTexto"/>
          <p:cNvSpPr txBox="1"/>
          <p:nvPr/>
        </p:nvSpPr>
        <p:spPr>
          <a:xfrm>
            <a:off x="683568" y="2060848"/>
            <a:ext cx="7488832" cy="2308324"/>
          </a:xfrm>
          <a:prstGeom prst="rect">
            <a:avLst/>
          </a:prstGeom>
          <a:noFill/>
        </p:spPr>
        <p:txBody>
          <a:bodyPr wrap="square" rtlCol="0">
            <a:spAutoFit/>
          </a:bodyPr>
          <a:lstStyle/>
          <a:p>
            <a:pPr algn="just"/>
            <a:r>
              <a:rPr lang="es-MX" sz="3600" dirty="0" smtClean="0"/>
              <a:t>La televisión no es un medio de acción, sino de reacción. Los espectadores siguen las reacciones, carácter frio y envolvente.</a:t>
            </a:r>
            <a:endParaRPr lang="es-MX" sz="3600" dirty="0"/>
          </a:p>
        </p:txBody>
      </p:sp>
    </p:spTree>
    <p:extLst>
      <p:ext uri="{BB962C8B-B14F-4D97-AF65-F5344CB8AC3E}">
        <p14:creationId xmlns:p14="http://schemas.microsoft.com/office/powerpoint/2010/main" val="3358843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TELEVISIÓN</a:t>
            </a:r>
            <a:endParaRPr lang="es-MX" dirty="0"/>
          </a:p>
        </p:txBody>
      </p:sp>
      <p:sp>
        <p:nvSpPr>
          <p:cNvPr id="3" name="2 CuadroTexto"/>
          <p:cNvSpPr txBox="1"/>
          <p:nvPr/>
        </p:nvSpPr>
        <p:spPr>
          <a:xfrm>
            <a:off x="683568" y="2060848"/>
            <a:ext cx="7488832" cy="1754326"/>
          </a:xfrm>
          <a:prstGeom prst="rect">
            <a:avLst/>
          </a:prstGeom>
          <a:noFill/>
        </p:spPr>
        <p:txBody>
          <a:bodyPr wrap="square" rtlCol="0">
            <a:spAutoFit/>
          </a:bodyPr>
          <a:lstStyle/>
          <a:p>
            <a:pPr algn="just"/>
            <a:r>
              <a:rPr lang="es-MX" sz="3600" dirty="0" smtClean="0"/>
              <a:t>La televisión tiende mucho a la  censura, silencio casi total respecto a temas importantes de la actualidad</a:t>
            </a:r>
            <a:endParaRPr lang="es-MX" sz="3600" dirty="0"/>
          </a:p>
        </p:txBody>
      </p:sp>
    </p:spTree>
    <p:extLst>
      <p:ext uri="{BB962C8B-B14F-4D97-AF65-F5344CB8AC3E}">
        <p14:creationId xmlns:p14="http://schemas.microsoft.com/office/powerpoint/2010/main" val="2616381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TELEVISIÓN</a:t>
            </a:r>
            <a:endParaRPr lang="es-MX" dirty="0"/>
          </a:p>
        </p:txBody>
      </p:sp>
      <p:sp>
        <p:nvSpPr>
          <p:cNvPr id="3" name="2 CuadroTexto"/>
          <p:cNvSpPr txBox="1"/>
          <p:nvPr/>
        </p:nvSpPr>
        <p:spPr>
          <a:xfrm>
            <a:off x="683568" y="2060848"/>
            <a:ext cx="7488832" cy="3416320"/>
          </a:xfrm>
          <a:prstGeom prst="rect">
            <a:avLst/>
          </a:prstGeom>
          <a:noFill/>
        </p:spPr>
        <p:txBody>
          <a:bodyPr wrap="square" rtlCol="0">
            <a:spAutoFit/>
          </a:bodyPr>
          <a:lstStyle/>
          <a:p>
            <a:pPr algn="just"/>
            <a:r>
              <a:rPr lang="es-MX" sz="3600" dirty="0" smtClean="0"/>
              <a:t>La imagen de la televisión es de baja intensidad o definición, no puede permitirse información detallada de los objetos. La participación es elevada, asegura mucha implicación de la audiencia.</a:t>
            </a:r>
            <a:endParaRPr lang="es-MX" sz="3600" dirty="0"/>
          </a:p>
        </p:txBody>
      </p:sp>
    </p:spTree>
    <p:extLst>
      <p:ext uri="{BB962C8B-B14F-4D97-AF65-F5344CB8AC3E}">
        <p14:creationId xmlns:p14="http://schemas.microsoft.com/office/powerpoint/2010/main" val="1483597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TELEVISIÓN</a:t>
            </a:r>
            <a:endParaRPr lang="es-MX" dirty="0"/>
          </a:p>
        </p:txBody>
      </p:sp>
      <p:sp>
        <p:nvSpPr>
          <p:cNvPr id="3" name="2 CuadroTexto"/>
          <p:cNvSpPr txBox="1"/>
          <p:nvPr/>
        </p:nvSpPr>
        <p:spPr>
          <a:xfrm>
            <a:off x="683568" y="2060848"/>
            <a:ext cx="7488832" cy="3416320"/>
          </a:xfrm>
          <a:prstGeom prst="rect">
            <a:avLst/>
          </a:prstGeom>
          <a:noFill/>
        </p:spPr>
        <p:txBody>
          <a:bodyPr wrap="square" rtlCol="0">
            <a:spAutoFit/>
          </a:bodyPr>
          <a:lstStyle/>
          <a:p>
            <a:pPr algn="just"/>
            <a:r>
              <a:rPr lang="es-MX" sz="3600" dirty="0"/>
              <a:t>L</a:t>
            </a:r>
            <a:r>
              <a:rPr lang="es-MX" sz="3600" dirty="0" smtClean="0"/>
              <a:t>a televisión no es un medio visual, mas bien es un medio audio-</a:t>
            </a:r>
            <a:r>
              <a:rPr lang="es-MX" sz="3600" dirty="0" err="1" smtClean="0"/>
              <a:t>tactil</a:t>
            </a:r>
            <a:r>
              <a:rPr lang="es-MX" sz="3600" dirty="0" smtClean="0"/>
              <a:t> que implica todos nuestros sentidos en una interacción, profunda, pero no excita, ni agita, ni subleva.</a:t>
            </a:r>
          </a:p>
          <a:p>
            <a:pPr algn="just"/>
            <a:endParaRPr lang="es-MX" sz="3600" dirty="0"/>
          </a:p>
        </p:txBody>
      </p:sp>
    </p:spTree>
    <p:extLst>
      <p:ext uri="{BB962C8B-B14F-4D97-AF65-F5344CB8AC3E}">
        <p14:creationId xmlns:p14="http://schemas.microsoft.com/office/powerpoint/2010/main" val="654664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ARMAMENTO</a:t>
            </a:r>
            <a:endParaRPr lang="es-MX" dirty="0"/>
          </a:p>
        </p:txBody>
      </p:sp>
      <p:sp>
        <p:nvSpPr>
          <p:cNvPr id="3" name="2 CuadroTexto"/>
          <p:cNvSpPr txBox="1"/>
          <p:nvPr/>
        </p:nvSpPr>
        <p:spPr>
          <a:xfrm>
            <a:off x="683568" y="2060848"/>
            <a:ext cx="7488832" cy="2862322"/>
          </a:xfrm>
          <a:prstGeom prst="rect">
            <a:avLst/>
          </a:prstGeom>
          <a:noFill/>
        </p:spPr>
        <p:txBody>
          <a:bodyPr wrap="square" rtlCol="0">
            <a:spAutoFit/>
          </a:bodyPr>
          <a:lstStyle/>
          <a:p>
            <a:pPr algn="just"/>
            <a:r>
              <a:rPr lang="es-MX" sz="3600" dirty="0" smtClean="0"/>
              <a:t>El hombre es  cazador, antes  recolectaba alimentos ahora recolecta información y procesamiento de datos.</a:t>
            </a:r>
          </a:p>
          <a:p>
            <a:pPr algn="just"/>
            <a:endParaRPr lang="es-MX" sz="3600" dirty="0"/>
          </a:p>
        </p:txBody>
      </p:sp>
    </p:spTree>
    <p:extLst>
      <p:ext uri="{BB962C8B-B14F-4D97-AF65-F5344CB8AC3E}">
        <p14:creationId xmlns:p14="http://schemas.microsoft.com/office/powerpoint/2010/main" val="2675155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ARMAMENTO</a:t>
            </a:r>
            <a:endParaRPr lang="es-MX" dirty="0"/>
          </a:p>
        </p:txBody>
      </p:sp>
      <p:sp>
        <p:nvSpPr>
          <p:cNvPr id="3" name="2 CuadroTexto"/>
          <p:cNvSpPr txBox="1"/>
          <p:nvPr/>
        </p:nvSpPr>
        <p:spPr>
          <a:xfrm>
            <a:off x="683568" y="2060848"/>
            <a:ext cx="7488832" cy="1200329"/>
          </a:xfrm>
          <a:prstGeom prst="rect">
            <a:avLst/>
          </a:prstGeom>
          <a:noFill/>
        </p:spPr>
        <p:txBody>
          <a:bodyPr wrap="square" rtlCol="0">
            <a:spAutoFit/>
          </a:bodyPr>
          <a:lstStyle/>
          <a:p>
            <a:pPr algn="just"/>
            <a:r>
              <a:rPr lang="es-MX" sz="3600" dirty="0" smtClean="0"/>
              <a:t>Todas las guerras se han librado con las ultimas tecnologías disponibles.</a:t>
            </a:r>
            <a:endParaRPr lang="es-MX" sz="3600" dirty="0"/>
          </a:p>
        </p:txBody>
      </p:sp>
      <p:sp>
        <p:nvSpPr>
          <p:cNvPr id="4" name="3 CuadroTexto"/>
          <p:cNvSpPr txBox="1"/>
          <p:nvPr/>
        </p:nvSpPr>
        <p:spPr>
          <a:xfrm>
            <a:off x="840013" y="4005064"/>
            <a:ext cx="7488832" cy="1200329"/>
          </a:xfrm>
          <a:prstGeom prst="rect">
            <a:avLst/>
          </a:prstGeom>
          <a:noFill/>
        </p:spPr>
        <p:txBody>
          <a:bodyPr wrap="square" rtlCol="0">
            <a:spAutoFit/>
          </a:bodyPr>
          <a:lstStyle/>
          <a:p>
            <a:pPr algn="just"/>
            <a:r>
              <a:rPr lang="es-MX" sz="3600" dirty="0" smtClean="0"/>
              <a:t>El armamento es una realidad autodestructiva.</a:t>
            </a:r>
            <a:endParaRPr lang="es-MX" sz="3600" dirty="0"/>
          </a:p>
        </p:txBody>
      </p:sp>
    </p:spTree>
    <p:extLst>
      <p:ext uri="{BB962C8B-B14F-4D97-AF65-F5344CB8AC3E}">
        <p14:creationId xmlns:p14="http://schemas.microsoft.com/office/powerpoint/2010/main" val="1330722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AUTOMATIZACIÓN</a:t>
            </a:r>
            <a:endParaRPr lang="es-MX" dirty="0"/>
          </a:p>
        </p:txBody>
      </p:sp>
      <p:sp>
        <p:nvSpPr>
          <p:cNvPr id="3" name="2 CuadroTexto"/>
          <p:cNvSpPr txBox="1"/>
          <p:nvPr/>
        </p:nvSpPr>
        <p:spPr>
          <a:xfrm>
            <a:off x="683568" y="2060848"/>
            <a:ext cx="7488832" cy="3970318"/>
          </a:xfrm>
          <a:prstGeom prst="rect">
            <a:avLst/>
          </a:prstGeom>
          <a:noFill/>
        </p:spPr>
        <p:txBody>
          <a:bodyPr wrap="square" rtlCol="0">
            <a:spAutoFit/>
          </a:bodyPr>
          <a:lstStyle/>
          <a:p>
            <a:pPr algn="just"/>
            <a:r>
              <a:rPr lang="es-MX" sz="3600" dirty="0" smtClean="0"/>
              <a:t>La automatización es una invasión del mundo eléctrico, en virtud del carácter instantáneo de la electricidad, por eso en el campo de la automatización se insiste en que esta es una forma de pensar, de como de hacer.</a:t>
            </a:r>
            <a:endParaRPr lang="es-MX" sz="3600" dirty="0"/>
          </a:p>
        </p:txBody>
      </p:sp>
    </p:spTree>
    <p:extLst>
      <p:ext uri="{BB962C8B-B14F-4D97-AF65-F5344CB8AC3E}">
        <p14:creationId xmlns:p14="http://schemas.microsoft.com/office/powerpoint/2010/main" val="315097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AUTOMATIZACIÓN</a:t>
            </a:r>
            <a:endParaRPr lang="es-MX" dirty="0"/>
          </a:p>
        </p:txBody>
      </p:sp>
      <p:sp>
        <p:nvSpPr>
          <p:cNvPr id="3" name="2 CuadroTexto"/>
          <p:cNvSpPr txBox="1"/>
          <p:nvPr/>
        </p:nvSpPr>
        <p:spPr>
          <a:xfrm>
            <a:off x="683568" y="2060848"/>
            <a:ext cx="7488832" cy="3416320"/>
          </a:xfrm>
          <a:prstGeom prst="rect">
            <a:avLst/>
          </a:prstGeom>
          <a:noFill/>
        </p:spPr>
        <p:txBody>
          <a:bodyPr wrap="square" rtlCol="0">
            <a:spAutoFit/>
          </a:bodyPr>
          <a:lstStyle/>
          <a:p>
            <a:pPr algn="just"/>
            <a:r>
              <a:rPr lang="es-MX" sz="3600" dirty="0" smtClean="0"/>
              <a:t>En cualquier maquina automática, o conjunto de máquinas y funciones, la generación de la transmisión de la energía están completamente separadas del trabajo que consume dicha energía.</a:t>
            </a:r>
            <a:endParaRPr lang="es-MX" sz="3600" dirty="0"/>
          </a:p>
        </p:txBody>
      </p:sp>
    </p:spTree>
    <p:extLst>
      <p:ext uri="{BB962C8B-B14F-4D97-AF65-F5344CB8AC3E}">
        <p14:creationId xmlns:p14="http://schemas.microsoft.com/office/powerpoint/2010/main" val="927829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AUTOMATIZACIÓN</a:t>
            </a:r>
            <a:endParaRPr lang="es-MX" dirty="0"/>
          </a:p>
        </p:txBody>
      </p:sp>
      <p:sp>
        <p:nvSpPr>
          <p:cNvPr id="3" name="2 CuadroTexto"/>
          <p:cNvSpPr txBox="1"/>
          <p:nvPr/>
        </p:nvSpPr>
        <p:spPr>
          <a:xfrm>
            <a:off x="683568" y="2060848"/>
            <a:ext cx="7488832" cy="3970318"/>
          </a:xfrm>
          <a:prstGeom prst="rect">
            <a:avLst/>
          </a:prstGeom>
          <a:noFill/>
        </p:spPr>
        <p:txBody>
          <a:bodyPr wrap="square" rtlCol="0">
            <a:spAutoFit/>
          </a:bodyPr>
          <a:lstStyle/>
          <a:p>
            <a:pPr algn="just"/>
            <a:r>
              <a:rPr lang="es-MX" sz="3600" dirty="0" smtClean="0"/>
              <a:t>La automatización es información, se tiene que aprender a vivir en el mundo de la automatización.</a:t>
            </a:r>
          </a:p>
          <a:p>
            <a:pPr algn="just"/>
            <a:endParaRPr lang="es-MX" sz="3600" dirty="0"/>
          </a:p>
          <a:p>
            <a:pPr algn="just"/>
            <a:r>
              <a:rPr lang="es-MX" sz="3600" dirty="0" smtClean="0"/>
              <a:t>La energía puede aplicarse indistinta y rápidamente a muchos tipos de tareas.</a:t>
            </a:r>
            <a:endParaRPr lang="es-MX" sz="3600" dirty="0"/>
          </a:p>
        </p:txBody>
      </p:sp>
    </p:spTree>
    <p:extLst>
      <p:ext uri="{BB962C8B-B14F-4D97-AF65-F5344CB8AC3E}">
        <p14:creationId xmlns:p14="http://schemas.microsoft.com/office/powerpoint/2010/main" val="27763338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256</TotalTime>
  <Words>364</Words>
  <Application>Microsoft Office PowerPoint</Application>
  <PresentationFormat>Presentación en pantalla (4:3)</PresentationFormat>
  <Paragraphs>29</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Chincheta</vt:lpstr>
      <vt:lpstr>COMPRENDER LOS MEDIOS DE COMUNICACIÓN</vt:lpstr>
      <vt:lpstr>LA RADIO</vt:lpstr>
      <vt:lpstr>LA RADIO</vt:lpstr>
      <vt:lpstr>LA RADIO</vt:lpstr>
      <vt:lpstr>LA TELEVISIÓN</vt:lpstr>
      <vt:lpstr>LA TELEVISIÓN</vt:lpstr>
      <vt:lpstr>LA TELEVISIÓN</vt:lpstr>
      <vt:lpstr>LA TELEVISIÓN</vt:lpstr>
      <vt:lpstr>EL ARMAMENTO</vt:lpstr>
      <vt:lpstr>EL ARMAMENTO</vt:lpstr>
      <vt:lpstr>LA AUTOMATIZACIÓN</vt:lpstr>
      <vt:lpstr>LA AUTOMATIZACIÓN</vt:lpstr>
      <vt:lpstr>LA AUTOMATIZACIÓN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Paola</dc:creator>
  <cp:lastModifiedBy>Paola</cp:lastModifiedBy>
  <cp:revision>11</cp:revision>
  <dcterms:created xsi:type="dcterms:W3CDTF">2013-01-19T21:44:27Z</dcterms:created>
  <dcterms:modified xsi:type="dcterms:W3CDTF">2013-01-20T02:00:31Z</dcterms:modified>
</cp:coreProperties>
</file>