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7" r:id="rId6"/>
    <p:sldId id="269" r:id="rId7"/>
    <p:sldId id="270" r:id="rId8"/>
    <p:sldId id="268" r:id="rId9"/>
    <p:sldId id="271" r:id="rId10"/>
    <p:sldId id="263" r:id="rId11"/>
    <p:sldId id="264" r:id="rId12"/>
    <p:sldId id="265" r:id="rId13"/>
    <p:sldId id="266" r:id="rId14"/>
    <p:sldId id="272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7195-4255-4512-BABB-F3FFAA7B26BC}" type="datetimeFigureOut">
              <a:rPr lang="es-MX" smtClean="0"/>
              <a:t>16/05/2013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BE8CC-3655-4971-971E-BC6626A3B3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7716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7195-4255-4512-BABB-F3FFAA7B26BC}" type="datetimeFigureOut">
              <a:rPr lang="es-MX" smtClean="0"/>
              <a:t>16/05/2013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BE8CC-3655-4971-971E-BC6626A3B3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7886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7195-4255-4512-BABB-F3FFAA7B26BC}" type="datetimeFigureOut">
              <a:rPr lang="es-MX" smtClean="0"/>
              <a:t>16/05/2013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BE8CC-3655-4971-971E-BC6626A3B3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2117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7195-4255-4512-BABB-F3FFAA7B26BC}" type="datetimeFigureOut">
              <a:rPr lang="es-MX" smtClean="0"/>
              <a:t>16/05/2013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BE8CC-3655-4971-971E-BC6626A3B3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7829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7195-4255-4512-BABB-F3FFAA7B26BC}" type="datetimeFigureOut">
              <a:rPr lang="es-MX" smtClean="0"/>
              <a:t>16/05/2013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BE8CC-3655-4971-971E-BC6626A3B3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2813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7195-4255-4512-BABB-F3FFAA7B26BC}" type="datetimeFigureOut">
              <a:rPr lang="es-MX" smtClean="0"/>
              <a:t>16/05/2013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BE8CC-3655-4971-971E-BC6626A3B3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9219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7195-4255-4512-BABB-F3FFAA7B26BC}" type="datetimeFigureOut">
              <a:rPr lang="es-MX" smtClean="0"/>
              <a:t>16/05/2013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BE8CC-3655-4971-971E-BC6626A3B3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5054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7195-4255-4512-BABB-F3FFAA7B26BC}" type="datetimeFigureOut">
              <a:rPr lang="es-MX" smtClean="0"/>
              <a:t>16/05/2013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BE8CC-3655-4971-971E-BC6626A3B3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740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7195-4255-4512-BABB-F3FFAA7B26BC}" type="datetimeFigureOut">
              <a:rPr lang="es-MX" smtClean="0"/>
              <a:t>16/05/2013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BE8CC-3655-4971-971E-BC6626A3B3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99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7195-4255-4512-BABB-F3FFAA7B26BC}" type="datetimeFigureOut">
              <a:rPr lang="es-MX" smtClean="0"/>
              <a:t>16/05/2013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BE8CC-3655-4971-971E-BC6626A3B3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2642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7195-4255-4512-BABB-F3FFAA7B26BC}" type="datetimeFigureOut">
              <a:rPr lang="es-MX" smtClean="0"/>
              <a:t>16/05/2013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BE8CC-3655-4971-971E-BC6626A3B3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256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37195-4255-4512-BABB-F3FFAA7B26BC}" type="datetimeFigureOut">
              <a:rPr lang="es-MX" smtClean="0"/>
              <a:t>16/05/2013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BE8CC-3655-4971-971E-BC6626A3B3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880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7" Type="http://schemas.openxmlformats.org/officeDocument/2006/relationships/image" Target="../media/image1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026" name="Picture 2" descr="C:\Users\Juan Guzman\Documents\ALOUD DIAPOSITIVA 4 porta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74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5"/>
          <p:cNvSpPr/>
          <p:nvPr/>
        </p:nvSpPr>
        <p:spPr>
          <a:xfrm>
            <a:off x="2187202" y="4993146"/>
            <a:ext cx="4823024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 </a:t>
            </a:r>
          </a:p>
          <a:p>
            <a:pPr algn="ctr"/>
            <a:r>
              <a:rPr lang="es-ES_tradnl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Manuel Gerardo Ruiz Rodríguez 1164500</a:t>
            </a:r>
          </a:p>
          <a:p>
            <a:pPr algn="ctr"/>
            <a:r>
              <a:rPr lang="es-ES_tradnl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 </a:t>
            </a:r>
          </a:p>
          <a:p>
            <a:pPr algn="ctr"/>
            <a:r>
              <a:rPr lang="es-ES_tradnl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Adrián Álvarez Vázquez 964987</a:t>
            </a:r>
          </a:p>
          <a:p>
            <a:pPr algn="ctr"/>
            <a:r>
              <a:rPr lang="es-ES_tradnl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 </a:t>
            </a:r>
          </a:p>
          <a:p>
            <a:pPr algn="ctr"/>
            <a:r>
              <a:rPr lang="es-ES_tradnl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Juan Guzmán Martínez 1165764</a:t>
            </a:r>
          </a:p>
        </p:txBody>
      </p:sp>
    </p:spTree>
    <p:extLst>
      <p:ext uri="{BB962C8B-B14F-4D97-AF65-F5344CB8AC3E}">
        <p14:creationId xmlns:p14="http://schemas.microsoft.com/office/powerpoint/2010/main" val="577397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2050" name="Picture 2" descr="C:\Users\Juan Guzman\Documents\ALOUD DIAPOSITIV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96"/>
            <a:ext cx="9181711" cy="6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2"/>
          <p:cNvSpPr txBox="1">
            <a:spLocks/>
          </p:cNvSpPr>
          <p:nvPr/>
        </p:nvSpPr>
        <p:spPr>
          <a:xfrm>
            <a:off x="323529" y="1671064"/>
            <a:ext cx="5112567" cy="3454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000" dirty="0" smtClean="0"/>
              <a:t>Brindamos estudios de grabación profesionales de calidad y ofrecemos un ambiente idóneo para que los músicos expresen su máxima creatividad y talento</a:t>
            </a:r>
            <a:r>
              <a:rPr lang="es-ES_tradnl" sz="2000" dirty="0" smtClean="0"/>
              <a:t>.</a:t>
            </a:r>
          </a:p>
          <a:p>
            <a:pPr marL="0" indent="0">
              <a:buNone/>
            </a:pPr>
            <a:endParaRPr lang="es-ES_tradnl" sz="2000" dirty="0" smtClean="0"/>
          </a:p>
          <a:p>
            <a:r>
              <a:rPr lang="es-MX" sz="2000" dirty="0"/>
              <a:t>Para el 2016, establecernos con 300 clientes leales que hayan grabado más de dos discos con nosotros y que lleven nuestra marca en sus producciones.</a:t>
            </a:r>
            <a:endParaRPr lang="es-ES_tradnl" sz="2000" dirty="0"/>
          </a:p>
          <a:p>
            <a:endParaRPr lang="es-ES_tradnl" sz="2000" dirty="0" smtClean="0"/>
          </a:p>
          <a:p>
            <a:endParaRPr lang="es-ES_tradnl" sz="2400" dirty="0" smtClean="0"/>
          </a:p>
          <a:p>
            <a:endParaRPr lang="es-ES" dirty="0"/>
          </a:p>
        </p:txBody>
      </p:sp>
      <p:pic>
        <p:nvPicPr>
          <p:cNvPr id="6" name="Imagen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72816"/>
            <a:ext cx="2818754" cy="24512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4872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C:\Users\Juan Guzman\Documents\ALOUD DIAPOSITIV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96"/>
            <a:ext cx="9181711" cy="6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237782" y="1780977"/>
            <a:ext cx="47061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/>
              <a:t>“Tu talento en buenas manos.”</a:t>
            </a:r>
          </a:p>
        </p:txBody>
      </p:sp>
      <p:pic>
        <p:nvPicPr>
          <p:cNvPr id="6" name="Imagen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348880"/>
            <a:ext cx="4433013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716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C:\Users\Juan Guzman\Documents\ALOUD DIAPOSITIV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96"/>
            <a:ext cx="9181711" cy="6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611560" y="1772816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/>
              <a:t>En </a:t>
            </a:r>
            <a:r>
              <a:rPr lang="es-MX" sz="2000" b="1" dirty="0" err="1"/>
              <a:t>Aloud</a:t>
            </a:r>
            <a:r>
              <a:rPr lang="es-MX" sz="2000" b="1" dirty="0"/>
              <a:t> </a:t>
            </a:r>
            <a:r>
              <a:rPr lang="es-MX" sz="2000" b="1" dirty="0" err="1"/>
              <a:t>Studios</a:t>
            </a:r>
            <a:r>
              <a:rPr lang="es-MX" sz="2000" b="1" dirty="0"/>
              <a:t> creemos que nuestra principal premisa es el servir a nuestros clientes con la mejor calidad y creer en su talento. Toda </a:t>
            </a:r>
            <a:r>
              <a:rPr lang="es-MX" sz="2000" b="1" dirty="0" smtClean="0"/>
              <a:t>voz </a:t>
            </a:r>
            <a:r>
              <a:rPr lang="es-MX" sz="2000" b="1" dirty="0"/>
              <a:t>es importante para </a:t>
            </a:r>
            <a:r>
              <a:rPr lang="es-MX" sz="2000" b="1" dirty="0" smtClean="0"/>
              <a:t>nosotros.</a:t>
            </a:r>
            <a:endParaRPr lang="es-ES_tradnl" sz="2000" b="1" dirty="0"/>
          </a:p>
        </p:txBody>
      </p:sp>
      <p:pic>
        <p:nvPicPr>
          <p:cNvPr id="6" name="Imagen 3" descr="C:\Users\ela\Pictures\Music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528" y="2932494"/>
            <a:ext cx="5025752" cy="2296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5035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C:\Users\Juan Guzman\Documents\ALOUD DIAPOSITIV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96"/>
            <a:ext cx="9181711" cy="6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38375"/>
            <a:ext cx="7992889" cy="23812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5 Rectángulo"/>
          <p:cNvSpPr/>
          <p:nvPr/>
        </p:nvSpPr>
        <p:spPr>
          <a:xfrm>
            <a:off x="2237782" y="1780977"/>
            <a:ext cx="47061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/>
              <a:t>LOGOTIPO OFICIAL</a:t>
            </a:r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1471286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Picture 2" descr="C:\Users\Juan Guzman\Documents\ALOUD DIAPOSITIV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96"/>
            <a:ext cx="9181711" cy="6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594411" y="2551836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err="1"/>
              <a:t>Aloud</a:t>
            </a:r>
            <a:r>
              <a:rPr lang="es-MX" b="1" dirty="0"/>
              <a:t> </a:t>
            </a:r>
            <a:r>
              <a:rPr lang="es-MX" b="1" dirty="0" err="1"/>
              <a:t>Studios</a:t>
            </a:r>
            <a:r>
              <a:rPr lang="es-MX" b="1" dirty="0"/>
              <a:t> posee todo el equipo necesario para poder hacer realidad la producción y postproducción deseada por el cliente. Entre nuestra infraestructura se encuentra sólo la más avanzada tecnología para la grabación, tratamiento de audio, y ensayos.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2989773" y="1885474"/>
            <a:ext cx="31163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/>
              <a:t>DESCRIPCIÓN DE ACTIVIDADES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78347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C:\Users\Juan Guzman\Documents\ALOUD DIAPOSITIV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96"/>
            <a:ext cx="9181711" cy="6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864096" y="2324794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2000" dirty="0"/>
              <a:t>•Orientación Musical de Ideas</a:t>
            </a:r>
          </a:p>
          <a:p>
            <a:r>
              <a:rPr lang="es-MX" sz="2000" dirty="0"/>
              <a:t>•Arreglos</a:t>
            </a:r>
          </a:p>
          <a:p>
            <a:r>
              <a:rPr lang="es-MX" sz="2000" dirty="0"/>
              <a:t>•Salas de Ensayo</a:t>
            </a:r>
          </a:p>
          <a:p>
            <a:r>
              <a:rPr lang="es-MX" sz="2000" dirty="0"/>
              <a:t>•Renta de Estudio de Grabación</a:t>
            </a:r>
          </a:p>
          <a:p>
            <a:r>
              <a:rPr lang="es-MX" sz="2000" dirty="0"/>
              <a:t>•Producción</a:t>
            </a:r>
          </a:p>
          <a:p>
            <a:r>
              <a:rPr lang="es-MX" sz="2000" dirty="0"/>
              <a:t>•Edición de Audio</a:t>
            </a:r>
          </a:p>
          <a:p>
            <a:r>
              <a:rPr lang="es-MX" sz="2000" dirty="0"/>
              <a:t>•Mezcla</a:t>
            </a:r>
          </a:p>
          <a:p>
            <a:r>
              <a:rPr lang="es-MX" sz="2000" dirty="0"/>
              <a:t>•Master</a:t>
            </a:r>
          </a:p>
        </p:txBody>
      </p:sp>
      <p:pic>
        <p:nvPicPr>
          <p:cNvPr id="6" name="5 Imagen" descr="C:\Users\ela\Pictures\Cabuina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17064"/>
            <a:ext cx="2559050" cy="29622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6 Rectángulo"/>
          <p:cNvSpPr/>
          <p:nvPr/>
        </p:nvSpPr>
        <p:spPr>
          <a:xfrm>
            <a:off x="1187624" y="1732398"/>
            <a:ext cx="1177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 smtClean="0"/>
              <a:t>SERVICIOS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50935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C:\Users\Juan Guzman\Documents\ALOUD DIAPOSITIV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552" y="-55719"/>
            <a:ext cx="9181711" cy="6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ela\Pictures\Amaoi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7416824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2098103" y="1780977"/>
            <a:ext cx="47061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/>
              <a:t>COMUNICACIÓN FILANTRÓPICA</a:t>
            </a:r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72420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C:\Users\Juan Guzman\Documents\ALOUD DIAPOSITIV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552" y="-55719"/>
            <a:ext cx="9181711" cy="6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467544" y="2132856"/>
            <a:ext cx="4248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/>
              <a:t>-</a:t>
            </a:r>
            <a:r>
              <a:rPr lang="es-MX" b="1" dirty="0" err="1"/>
              <a:t>Aloud</a:t>
            </a:r>
            <a:r>
              <a:rPr lang="es-MX" b="1" dirty="0"/>
              <a:t> - Eliminación de calificativo limitativo.</a:t>
            </a:r>
          </a:p>
          <a:p>
            <a:r>
              <a:rPr lang="es-MX" b="1" dirty="0"/>
              <a:t>-AS - Adopción de iniciales</a:t>
            </a:r>
            <a:r>
              <a:rPr lang="es-MX" b="1" dirty="0" smtClean="0"/>
              <a:t>.</a:t>
            </a:r>
          </a:p>
          <a:p>
            <a:r>
              <a:rPr lang="es-MX" b="1" dirty="0"/>
              <a:t>-</a:t>
            </a:r>
            <a:r>
              <a:rPr lang="es-MX" b="1" dirty="0" err="1"/>
              <a:t>Aloud</a:t>
            </a:r>
            <a:r>
              <a:rPr lang="es-MX" b="1" dirty="0"/>
              <a:t> </a:t>
            </a:r>
            <a:r>
              <a:rPr lang="es-MX" b="1" dirty="0" err="1"/>
              <a:t>Corporation</a:t>
            </a:r>
            <a:r>
              <a:rPr lang="es-MX" b="1" dirty="0"/>
              <a:t> - Incremento Verbal.</a:t>
            </a:r>
          </a:p>
          <a:p>
            <a:r>
              <a:rPr lang="es-MX" b="1" dirty="0"/>
              <a:t>-</a:t>
            </a:r>
            <a:r>
              <a:rPr lang="es-MX" b="1" dirty="0" err="1"/>
              <a:t>Aloud</a:t>
            </a:r>
            <a:r>
              <a:rPr lang="es-MX" b="1" dirty="0"/>
              <a:t> </a:t>
            </a:r>
            <a:r>
              <a:rPr lang="es-MX" b="1" dirty="0" err="1"/>
              <a:t>Studios</a:t>
            </a:r>
            <a:r>
              <a:rPr lang="es-MX" b="1" dirty="0"/>
              <a:t> &amp; </a:t>
            </a:r>
            <a:r>
              <a:rPr lang="es-MX" b="1" dirty="0" err="1"/>
              <a:t>Sounds</a:t>
            </a:r>
            <a:r>
              <a:rPr lang="es-MX" b="1" dirty="0"/>
              <a:t> - Cambio a un nombre descriptivo.</a:t>
            </a:r>
          </a:p>
          <a:p>
            <a:r>
              <a:rPr lang="es-MX" b="1" dirty="0" smtClean="0"/>
              <a:t>-</a:t>
            </a:r>
            <a:r>
              <a:rPr lang="es-MX" b="1" dirty="0"/>
              <a:t>Sony - Adopción de nombre de empresa compradora.</a:t>
            </a:r>
          </a:p>
          <a:p>
            <a:r>
              <a:rPr lang="es-MX" b="1" dirty="0"/>
              <a:t>-</a:t>
            </a:r>
            <a:r>
              <a:rPr lang="es-MX" b="1" dirty="0" err="1"/>
              <a:t>Aloud</a:t>
            </a:r>
            <a:r>
              <a:rPr lang="es-MX" b="1" dirty="0"/>
              <a:t> </a:t>
            </a:r>
            <a:r>
              <a:rPr lang="es-MX" b="1" dirty="0" err="1"/>
              <a:t>Studios</a:t>
            </a:r>
            <a:r>
              <a:rPr lang="es-MX" b="1" dirty="0"/>
              <a:t> S.A. - Cambio de situación legal.</a:t>
            </a:r>
          </a:p>
          <a:p>
            <a:endParaRPr lang="es-MX" dirty="0"/>
          </a:p>
        </p:txBody>
      </p:sp>
      <p:pic>
        <p:nvPicPr>
          <p:cNvPr id="9" name="8 Imagen" descr="C:\Users\ela\Pictures\prev alioud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084" y="1695528"/>
            <a:ext cx="1536865" cy="127489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9 Rectángulo"/>
          <p:cNvSpPr/>
          <p:nvPr/>
        </p:nvSpPr>
        <p:spPr>
          <a:xfrm>
            <a:off x="467544" y="1572808"/>
            <a:ext cx="47061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/>
              <a:t>CAMBIO DE NOMBRE</a:t>
            </a:r>
            <a:endParaRPr lang="es-MX" sz="2000" b="1" dirty="0"/>
          </a:p>
        </p:txBody>
      </p:sp>
      <p:pic>
        <p:nvPicPr>
          <p:cNvPr id="11" name="10 Imag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93174"/>
            <a:ext cx="1512168" cy="1531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11 Imagen" descr="C:\Users\ela\Pictures\Prevl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404079"/>
            <a:ext cx="1872208" cy="13210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232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C:\Users\Juan Guzman\Documents\ALOUD DIAPOSITIV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96"/>
            <a:ext cx="9181711" cy="6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195736" y="1556792"/>
            <a:ext cx="4854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/>
              <a:t>ANUNCIOS PARA MEDIOS IMPRESOS</a:t>
            </a:r>
            <a:endParaRPr lang="es-MX" sz="2400" dirty="0"/>
          </a:p>
        </p:txBody>
      </p:sp>
      <p:pic>
        <p:nvPicPr>
          <p:cNvPr id="6" name="Picture 2" descr="C:\Users\ela\Pictures\ANUNCIO REVIS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74" y="2132856"/>
            <a:ext cx="3610124" cy="437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ela\Pictures\ANUNCIO PERIÓDIC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952" y="2132856"/>
            <a:ext cx="4048125" cy="35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606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C:\Users\Juan Guzman\Documents\ALOUD DIAPOSITIV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96"/>
            <a:ext cx="9181711" cy="6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599501" y="1859632"/>
            <a:ext cx="39338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/>
              <a:t>Lema campaña comunicación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232579" y="3244334"/>
            <a:ext cx="46788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5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Fiel a tu talento</a:t>
            </a:r>
          </a:p>
        </p:txBody>
      </p:sp>
    </p:spTree>
    <p:extLst>
      <p:ext uri="{BB962C8B-B14F-4D97-AF65-F5344CB8AC3E}">
        <p14:creationId xmlns:p14="http://schemas.microsoft.com/office/powerpoint/2010/main" val="2940166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C:\Users\Juan Guzman\Documents\ALOUD DIAPOSITIV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96"/>
            <a:ext cx="9181711" cy="6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738427" y="2348880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/>
              <a:t>Lo más importante para nuestro cliente es que se genere confianza con el servicio y que el servicio se apegue a lo que desee y que nuestro servicio comunique que creemos que todos pueden llegar a sus objetivos a través de su talento, transmitiendo que toda voz es importante para nosotros.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1763688" y="1628800"/>
            <a:ext cx="5256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/>
              <a:t>RACIONAL CREATIVO</a:t>
            </a: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3887075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C:\Users\Juan Guzman\Documents\ALOUD DIAPOSITIV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96"/>
            <a:ext cx="9181711" cy="6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059832" y="1593666"/>
            <a:ext cx="2777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/>
              <a:t>Redes Sociales</a:t>
            </a:r>
            <a:endParaRPr lang="es-MX" sz="3600" b="1" dirty="0"/>
          </a:p>
        </p:txBody>
      </p:sp>
      <p:pic>
        <p:nvPicPr>
          <p:cNvPr id="1026" name="Picture 2" descr="C:\Users\ela\Pictures\Faceboo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39997"/>
            <a:ext cx="3543468" cy="133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la\Pictures\Twitt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85" y="3789041"/>
            <a:ext cx="3548935" cy="129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4355976" y="2582493"/>
            <a:ext cx="4176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http://www.facebook.com/AloudStudios</a:t>
            </a:r>
            <a:endParaRPr lang="es-MX" b="1" dirty="0"/>
          </a:p>
        </p:txBody>
      </p:sp>
      <p:sp>
        <p:nvSpPr>
          <p:cNvPr id="9" name="8 Rectángulo"/>
          <p:cNvSpPr/>
          <p:nvPr/>
        </p:nvSpPr>
        <p:spPr>
          <a:xfrm>
            <a:off x="4377051" y="4067780"/>
            <a:ext cx="4176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http://www.twitter.com/AloudStudios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872321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C:\Users\Juan Guzman\Documents\ALOUD DIAPOSITIVA 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4" y="429"/>
            <a:ext cx="9181711" cy="6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259632" y="206084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8" name="Spot Aloud 1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30896" y="2047236"/>
            <a:ext cx="609600" cy="609600"/>
          </a:xfrm>
        </p:spPr>
      </p:pic>
      <p:pic>
        <p:nvPicPr>
          <p:cNvPr id="9" name="Spot Aloud 2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18035" y="3494804"/>
            <a:ext cx="609600" cy="609600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2411760" y="213285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SPOT 1</a:t>
            </a:r>
            <a:endParaRPr lang="es-MX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411760" y="361493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SPOT 2</a:t>
            </a:r>
            <a:endParaRPr lang="es-MX" b="1" dirty="0"/>
          </a:p>
        </p:txBody>
      </p:sp>
      <p:sp>
        <p:nvSpPr>
          <p:cNvPr id="3" name="2 Rectángulo"/>
          <p:cNvSpPr/>
          <p:nvPr/>
        </p:nvSpPr>
        <p:spPr>
          <a:xfrm>
            <a:off x="4067944" y="32917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/>
              <a:t>http://www.youtube.com/watch?v=IBKUObqm7JM&amp;feature=youtu.be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705872" y="270079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VIDEO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55541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23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304</Words>
  <Application>Microsoft Office PowerPoint</Application>
  <PresentationFormat>Presentación en pantalla (4:3)</PresentationFormat>
  <Paragraphs>44</Paragraphs>
  <Slides>14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Guzman</dc:creator>
  <cp:lastModifiedBy>ela</cp:lastModifiedBy>
  <cp:revision>9</cp:revision>
  <dcterms:created xsi:type="dcterms:W3CDTF">2013-02-12T05:55:47Z</dcterms:created>
  <dcterms:modified xsi:type="dcterms:W3CDTF">2013-05-16T16:54:05Z</dcterms:modified>
</cp:coreProperties>
</file>