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0" r:id="rId2"/>
    <p:sldId id="261" r:id="rId3"/>
    <p:sldId id="262" r:id="rId4"/>
    <p:sldId id="263" r:id="rId5"/>
    <p:sldId id="264" r:id="rId6"/>
    <p:sldId id="265" r:id="rId7"/>
    <p:sldId id="266" r:id="rId8"/>
    <p:sldId id="267" r:id="rId9"/>
    <p:sldId id="268" r:id="rId10"/>
    <p:sldId id="404" r:id="rId11"/>
    <p:sldId id="405" r:id="rId12"/>
    <p:sldId id="406" r:id="rId13"/>
    <p:sldId id="407" r:id="rId14"/>
    <p:sldId id="408" r:id="rId15"/>
    <p:sldId id="409" r:id="rId16"/>
    <p:sldId id="410" r:id="rId17"/>
    <p:sldId id="411" r:id="rId18"/>
    <p:sldId id="403" r:id="rId19"/>
    <p:sldId id="271" r:id="rId20"/>
    <p:sldId id="273" r:id="rId21"/>
    <p:sldId id="274" r:id="rId22"/>
    <p:sldId id="275" r:id="rId23"/>
    <p:sldId id="276" r:id="rId24"/>
    <p:sldId id="277" r:id="rId25"/>
    <p:sldId id="278" r:id="rId26"/>
    <p:sldId id="279" r:id="rId27"/>
    <p:sldId id="280" r:id="rId28"/>
    <p:sldId id="399" r:id="rId29"/>
    <p:sldId id="281" r:id="rId30"/>
    <p:sldId id="398" r:id="rId31"/>
    <p:sldId id="400" r:id="rId32"/>
    <p:sldId id="288" r:id="rId33"/>
    <p:sldId id="282" r:id="rId34"/>
    <p:sldId id="283" r:id="rId35"/>
    <p:sldId id="284" r:id="rId36"/>
    <p:sldId id="287" r:id="rId37"/>
    <p:sldId id="285" r:id="rId38"/>
    <p:sldId id="359" r:id="rId39"/>
    <p:sldId id="360" r:id="rId40"/>
    <p:sldId id="361" r:id="rId41"/>
    <p:sldId id="362" r:id="rId42"/>
    <p:sldId id="363" r:id="rId43"/>
    <p:sldId id="364" r:id="rId44"/>
    <p:sldId id="365" r:id="rId45"/>
    <p:sldId id="366" r:id="rId46"/>
    <p:sldId id="367" r:id="rId47"/>
    <p:sldId id="368" r:id="rId48"/>
    <p:sldId id="369" r:id="rId49"/>
    <p:sldId id="370" r:id="rId50"/>
    <p:sldId id="371" r:id="rId51"/>
    <p:sldId id="372" r:id="rId52"/>
    <p:sldId id="373" r:id="rId53"/>
    <p:sldId id="374" r:id="rId54"/>
    <p:sldId id="375" r:id="rId55"/>
    <p:sldId id="376" r:id="rId56"/>
    <p:sldId id="377" r:id="rId57"/>
    <p:sldId id="378" r:id="rId58"/>
    <p:sldId id="379" r:id="rId59"/>
    <p:sldId id="380" r:id="rId60"/>
    <p:sldId id="381" r:id="rId61"/>
    <p:sldId id="382" r:id="rId62"/>
    <p:sldId id="383" r:id="rId63"/>
    <p:sldId id="384" r:id="rId64"/>
    <p:sldId id="385" r:id="rId65"/>
    <p:sldId id="386" r:id="rId66"/>
    <p:sldId id="387" r:id="rId67"/>
    <p:sldId id="388" r:id="rId68"/>
    <p:sldId id="401" r:id="rId69"/>
    <p:sldId id="397" r:id="rId70"/>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649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94660"/>
  </p:normalViewPr>
  <p:slideViewPr>
    <p:cSldViewPr snapToGrid="0" snapToObjects="1">
      <p:cViewPr varScale="1">
        <p:scale>
          <a:sx n="64" d="100"/>
          <a:sy n="64" d="100"/>
        </p:scale>
        <p:origin x="-99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printerSettings" Target="printerSettings/printerSettings1.bin"/><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image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s-ES_tradnl" smtClean="0"/>
              <a:t>Clic para editar título</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3991FA8C-788F-8D46-AC1F-EA000068A96F}" type="slidenum">
              <a:rPr lang="es-ES_tradnl" smtClean="0"/>
              <a:t>‹Nr.›</a:t>
            </a:fld>
            <a:endParaRPr lang="es-ES_tradnl"/>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s-ES_tradnl" smtClean="0"/>
              <a:t>Arrastre la imagen al marcador de posición o haga clic en el icono para agregar</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s-ES_tradnl" smtClean="0"/>
              <a:t>Clic para editar título</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7" name="Date Placeholder 6"/>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3991FA8C-788F-8D46-AC1F-EA000068A96F}" type="slidenum">
              <a:rPr lang="es-ES_tradnl" smtClean="0"/>
              <a:t>‹Nr.›</a:t>
            </a:fld>
            <a:endParaRPr lang="es-ES_tradnl"/>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s-ES_tradnl" smtClean="0"/>
              <a:t>Clic para editar título</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Guión gráfico">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3991FA8C-788F-8D46-AC1F-EA000068A96F}" type="slidenum">
              <a:rPr lang="es-ES_tradnl" smtClean="0"/>
              <a:t>‹Nr.›</a:t>
            </a:fld>
            <a:endParaRPr lang="es-ES_tradnl"/>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s-ES_tradnl" smtClean="0"/>
              <a:t>Clic para editar título</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BF1F8AC1-8AAE-0C44-97C9-308F1A3298E0}" type="datetimeFigureOut">
              <a:rPr lang="es-ES" smtClean="0"/>
              <a:t>29/09/12</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3991FA8C-788F-8D46-AC1F-EA000068A96F}" type="slidenum">
              <a:rPr lang="es-ES_tradnl" smtClean="0"/>
              <a:t>‹Nr.›</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s-ES_tradnl" smtClean="0"/>
              <a:t>Clic para editar título</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BF1F8AC1-8AAE-0C44-97C9-308F1A3298E0}" type="datetimeFigureOut">
              <a:rPr lang="es-ES" smtClean="0"/>
              <a:t>29/09/12</a:t>
            </a:fld>
            <a:endParaRPr lang="es-ES_tradnl"/>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s-ES_tradnl"/>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3991FA8C-788F-8D46-AC1F-EA000068A96F}" type="slidenum">
              <a:rPr lang="es-ES_tradnl" smtClean="0"/>
              <a:t>‹Nr.›</a:t>
            </a:fld>
            <a:endParaRPr lang="es-ES_tradnl"/>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6"/>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6"/>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package" Target="../embeddings/Documento_de_Microsoft_Word1.docx"/><Relationship Id="rId4"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package" Target="../embeddings/Documento_de_Microsoft_Word2.docx"/><Relationship Id="rId4"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 Id="rId3"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g"/><Relationship Id="rId3"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tiff"/><Relationship Id="rId3" Type="http://schemas.openxmlformats.org/officeDocument/2006/relationships/image" Target="../media/image33.tif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g"/><Relationship Id="rId3" Type="http://schemas.openxmlformats.org/officeDocument/2006/relationships/image" Target="../media/image3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9.jpg"/><Relationship Id="rId3" Type="http://schemas.openxmlformats.org/officeDocument/2006/relationships/image" Target="../media/image4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2.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4.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5.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2.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4.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5.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6.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7.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8.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9.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0.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1.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2.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3.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4.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5.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6.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7.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lideshare.net/rperalromea/redes-sociales-mitofskymultimedia"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Logo Tec3.JPG"/>
          <p:cNvPicPr>
            <a:picLocks noGrp="1" noChangeAspect="1"/>
          </p:cNvPicPr>
          <p:nvPr>
            <p:ph idx="1"/>
          </p:nvPr>
        </p:nvPicPr>
        <p:blipFill>
          <a:blip r:embed="rId2" cstate="print">
            <a:extLst>
              <a:ext uri="{28A0092B-C50C-407E-A947-70E740481C1C}">
                <a14:useLocalDpi xmlns:a14="http://schemas.microsoft.com/office/drawing/2010/main" val="0"/>
              </a:ext>
            </a:extLst>
          </a:blip>
          <a:srcRect t="13473" b="13473"/>
          <a:stretch>
            <a:fillRect/>
          </a:stretch>
        </p:blipFill>
        <p:spPr>
          <a:xfrm>
            <a:off x="5430964" y="729533"/>
            <a:ext cx="3155228" cy="1728503"/>
          </a:xfrm>
          <a:prstGeom prst="rect">
            <a:avLst/>
          </a:prstGeom>
        </p:spPr>
      </p:pic>
      <p:sp>
        <p:nvSpPr>
          <p:cNvPr id="5" name="Marcador de texto 4"/>
          <p:cNvSpPr txBox="1">
            <a:spLocks/>
          </p:cNvSpPr>
          <p:nvPr/>
        </p:nvSpPr>
        <p:spPr>
          <a:xfrm>
            <a:off x="467144" y="899690"/>
            <a:ext cx="4963820" cy="4823115"/>
          </a:xfrm>
          <a:prstGeom prst="rect">
            <a:avLst/>
          </a:prstGeom>
        </p:spPr>
        <p:txBody>
          <a:bodyPr>
            <a:normAutofit/>
          </a:bodyPr>
          <a:lstStyle>
            <a:lvl1pPr marL="342900" indent="-342900" algn="l" defTabSz="914400" rtl="0" eaLnBrk="1" latinLnBrk="0" hangingPunct="1">
              <a:spcBef>
                <a:spcPts val="2000"/>
              </a:spcBef>
              <a:buFontTx/>
              <a:buBlip>
                <a:blip r:embed="rId3"/>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3"/>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3"/>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3"/>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3"/>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3"/>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3"/>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3"/>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3"/>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a:lstStyle>
          <a:p>
            <a:pPr marL="0" indent="0">
              <a:buNone/>
            </a:pPr>
            <a:endParaRPr lang="es-ES" sz="2800" dirty="0" smtClean="0"/>
          </a:p>
          <a:p>
            <a:pPr marL="0" indent="0">
              <a:buNone/>
            </a:pPr>
            <a:r>
              <a:rPr lang="es-ES" sz="2800" dirty="0" smtClean="0">
                <a:cs typeface="Times New Roman" pitchFamily="18" charset="0"/>
              </a:rPr>
              <a:t>Dr. Octavio Islas</a:t>
            </a:r>
          </a:p>
          <a:p>
            <a:pPr marL="0" indent="0">
              <a:buNone/>
            </a:pPr>
            <a:r>
              <a:rPr lang="es-ES" sz="2800" dirty="0" smtClean="0">
                <a:cs typeface="Times New Roman" pitchFamily="18" charset="0"/>
              </a:rPr>
              <a:t>PROYECTO INTERNET- </a:t>
            </a:r>
            <a:r>
              <a:rPr lang="es-ES" sz="2800" i="1" dirty="0" smtClean="0">
                <a:cs typeface="Times New Roman" pitchFamily="18" charset="0"/>
              </a:rPr>
              <a:t>Cátedra de Comunicaciones Digitales-Estratégicas</a:t>
            </a:r>
          </a:p>
          <a:p>
            <a:pPr marL="0" indent="0">
              <a:buNone/>
            </a:pPr>
            <a:r>
              <a:rPr lang="es-ES" sz="2800" dirty="0" smtClean="0">
                <a:cs typeface="Times New Roman" pitchFamily="18" charset="0"/>
              </a:rPr>
              <a:t>Tecnológico de </a:t>
            </a:r>
            <a:r>
              <a:rPr lang="es-ES" sz="2800" dirty="0" smtClean="0">
                <a:cs typeface="Times New Roman" pitchFamily="18" charset="0"/>
              </a:rPr>
              <a:t>Monterrey Campus </a:t>
            </a:r>
            <a:r>
              <a:rPr lang="es-ES" sz="2800" dirty="0" smtClean="0">
                <a:cs typeface="Times New Roman" pitchFamily="18" charset="0"/>
              </a:rPr>
              <a:t>Estado de México</a:t>
            </a:r>
          </a:p>
          <a:p>
            <a:pPr marL="0" indent="0">
              <a:buNone/>
            </a:pPr>
            <a:r>
              <a:rPr lang="es-ES" sz="2800" dirty="0" smtClean="0">
                <a:cs typeface="Times New Roman" pitchFamily="18" charset="0"/>
              </a:rPr>
              <a:t>México</a:t>
            </a:r>
          </a:p>
          <a:p>
            <a:endParaRPr lang="es-ES" dirty="0" smtClean="0"/>
          </a:p>
          <a:p>
            <a:endParaRPr lang="es-ES" dirty="0" smtClean="0"/>
          </a:p>
          <a:p>
            <a:endParaRPr lang="es-ES" dirty="0"/>
          </a:p>
        </p:txBody>
      </p:sp>
      <p:sp>
        <p:nvSpPr>
          <p:cNvPr id="6" name="Rectángulo 5"/>
          <p:cNvSpPr/>
          <p:nvPr/>
        </p:nvSpPr>
        <p:spPr>
          <a:xfrm>
            <a:off x="4901938" y="3336258"/>
            <a:ext cx="4111170" cy="2123658"/>
          </a:xfrm>
          <a:prstGeom prst="rect">
            <a:avLst/>
          </a:prstGeom>
        </p:spPr>
        <p:txBody>
          <a:bodyPr wrap="square">
            <a:spAutoFit/>
          </a:bodyPr>
          <a:lstStyle/>
          <a:p>
            <a:endParaRPr lang="es-ES" dirty="0" smtClean="0">
              <a:cs typeface="Times New Roman" pitchFamily="18" charset="0"/>
            </a:endParaRPr>
          </a:p>
          <a:p>
            <a:endParaRPr lang="es-ES" dirty="0">
              <a:cs typeface="Times New Roman" pitchFamily="18" charset="0"/>
            </a:endParaRPr>
          </a:p>
          <a:p>
            <a:pPr algn="ctr"/>
            <a:r>
              <a:rPr lang="es-ES" sz="2000" dirty="0" smtClean="0">
                <a:cs typeface="Times New Roman" pitchFamily="18" charset="0"/>
              </a:rPr>
              <a:t>http://</a:t>
            </a:r>
            <a:r>
              <a:rPr lang="es-ES" sz="2000" dirty="0" err="1" smtClean="0">
                <a:cs typeface="Times New Roman" pitchFamily="18" charset="0"/>
              </a:rPr>
              <a:t>octavioislas.wordpress.com</a:t>
            </a:r>
            <a:endParaRPr lang="es-ES" sz="2000" dirty="0" smtClean="0">
              <a:cs typeface="Times New Roman" pitchFamily="18" charset="0"/>
            </a:endParaRPr>
          </a:p>
          <a:p>
            <a:pPr algn="ctr"/>
            <a:r>
              <a:rPr lang="es-ES" sz="2000" dirty="0" smtClean="0">
                <a:cs typeface="Times New Roman" pitchFamily="18" charset="0"/>
              </a:rPr>
              <a:t>@</a:t>
            </a:r>
            <a:r>
              <a:rPr lang="es-ES" sz="2000" dirty="0" err="1" smtClean="0">
                <a:cs typeface="Times New Roman" pitchFamily="18" charset="0"/>
              </a:rPr>
              <a:t>octavioislas</a:t>
            </a:r>
            <a:endParaRPr lang="es-ES" sz="2000" dirty="0">
              <a:cs typeface="Times New Roman" pitchFamily="18" charset="0"/>
            </a:endParaRPr>
          </a:p>
          <a:p>
            <a:pPr algn="ctr"/>
            <a:r>
              <a:rPr lang="es-ES" sz="2000" dirty="0" err="1">
                <a:solidFill>
                  <a:schemeClr val="tx2"/>
                </a:solidFill>
                <a:latin typeface="Times New Roman" pitchFamily="18" charset="0"/>
                <a:cs typeface="Times New Roman" pitchFamily="18" charset="0"/>
              </a:rPr>
              <a:t>o</a:t>
            </a:r>
            <a:r>
              <a:rPr lang="es-ES" sz="2000" dirty="0" err="1" smtClean="0">
                <a:solidFill>
                  <a:schemeClr val="tx2"/>
                </a:solidFill>
                <a:latin typeface="Times New Roman" pitchFamily="18" charset="0"/>
                <a:cs typeface="Times New Roman" pitchFamily="18" charset="0"/>
              </a:rPr>
              <a:t>ctavio.islas@itesm.mx</a:t>
            </a:r>
            <a:endParaRPr lang="es-ES" sz="2000" dirty="0" smtClean="0">
              <a:solidFill>
                <a:schemeClr val="tx2"/>
              </a:solidFill>
              <a:latin typeface="Times New Roman" pitchFamily="18" charset="0"/>
              <a:cs typeface="Times New Roman" pitchFamily="18" charset="0"/>
            </a:endParaRPr>
          </a:p>
          <a:p>
            <a:endParaRPr lang="es-ES" dirty="0">
              <a:solidFill>
                <a:schemeClr val="tx2"/>
              </a:solidFill>
              <a:latin typeface="Times New Roman" pitchFamily="18" charset="0"/>
              <a:cs typeface="Times New Roman" pitchFamily="18" charset="0"/>
            </a:endParaRPr>
          </a:p>
          <a:p>
            <a:endParaRPr lang="es-ES" dirty="0">
              <a:solidFill>
                <a:schemeClr val="tx2"/>
              </a:solidFill>
              <a:latin typeface="Times New Roman" pitchFamily="18" charset="0"/>
              <a:cs typeface="Times New Roman" pitchFamily="18" charset="0"/>
            </a:endParaRPr>
          </a:p>
        </p:txBody>
      </p:sp>
    </p:spTree>
    <p:extLst>
      <p:ext uri="{BB962C8B-B14F-4D97-AF65-F5344CB8AC3E}">
        <p14:creationId xmlns:p14="http://schemas.microsoft.com/office/powerpoint/2010/main" val="315508441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3"/>
          <p:cNvSpPr txBox="1">
            <a:spLocks noChangeArrowheads="1"/>
          </p:cNvSpPr>
          <p:nvPr/>
        </p:nvSpPr>
        <p:spPr bwMode="auto">
          <a:xfrm>
            <a:off x="899592" y="482369"/>
            <a:ext cx="7272809" cy="6124753"/>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just" eaLnBrk="1" hangingPunct="1">
              <a:spcBef>
                <a:spcPct val="50000"/>
              </a:spcBef>
            </a:pPr>
            <a:r>
              <a:rPr lang="es-ES" sz="2000" dirty="0">
                <a:solidFill>
                  <a:schemeClr val="tx1">
                    <a:lumMod val="75000"/>
                    <a:lumOff val="25000"/>
                  </a:schemeClr>
                </a:solidFill>
                <a:latin typeface="+mn-lt"/>
                <a:cs typeface="Times New Roman" charset="0"/>
              </a:rPr>
              <a:t>“</a:t>
            </a:r>
            <a:r>
              <a:rPr lang="es-ES" sz="4400" dirty="0">
                <a:solidFill>
                  <a:srgbClr val="B2B884"/>
                </a:solidFill>
                <a:latin typeface="+mn-lt"/>
                <a:cs typeface="Tahoma" charset="0"/>
              </a:rPr>
              <a:t>D</a:t>
            </a:r>
            <a:r>
              <a:rPr lang="es-ES" sz="2000" dirty="0">
                <a:solidFill>
                  <a:schemeClr val="tx1">
                    <a:lumMod val="75000"/>
                    <a:lumOff val="25000"/>
                  </a:schemeClr>
                </a:solidFill>
                <a:latin typeface="+mn-lt"/>
                <a:cs typeface="Tahoma" charset="0"/>
              </a:rPr>
              <a:t>espués de tres mil años de explosión por medio de técnicas fragmentarias y mecánicas, el mundo de Occidente entra en implosión. Durante las eras mecánicas prolongamos nuestros cuerpos en el espacio. Hoy en día, después de más de un siglo de técnica eléctrica, hemos prolongado nuestro propio sistema nervioso central en un alcance total, aboliendo tanto el espacio como el tiempo en cuanto se refiere a nuestro planeta. Estamos acercándonos rápidamente a la fase final de las prolongaciones del hombre, o sea la simulación técnica de la conciencia cuando el desarrollo creador del conocimiento se extienda colectiva y conjuntamente al total de la sociedad humana, del mismo modo en que ya hemos ampliado y prolongado nuestros sentidos y nuestros nervios valiéndonos de los distintos medios</a:t>
            </a:r>
            <a:r>
              <a:rPr lang="es-ES" sz="2000" dirty="0" smtClean="0">
                <a:solidFill>
                  <a:schemeClr val="tx1">
                    <a:lumMod val="75000"/>
                    <a:lumOff val="25000"/>
                  </a:schemeClr>
                </a:solidFill>
                <a:latin typeface="+mn-lt"/>
                <a:cs typeface="Tahoma" charset="0"/>
              </a:rPr>
              <a:t>”.</a:t>
            </a:r>
            <a:endParaRPr lang="es-ES" sz="2000" dirty="0">
              <a:solidFill>
                <a:schemeClr val="tx1">
                  <a:lumMod val="75000"/>
                  <a:lumOff val="25000"/>
                </a:schemeClr>
              </a:solidFill>
              <a:latin typeface="+mn-lt"/>
              <a:cs typeface="Tahoma" charset="0"/>
            </a:endParaRPr>
          </a:p>
          <a:p>
            <a:pPr algn="just" eaLnBrk="1" hangingPunct="1">
              <a:spcBef>
                <a:spcPct val="50000"/>
              </a:spcBef>
            </a:pPr>
            <a:r>
              <a:rPr lang="es-ES" sz="4400" dirty="0" smtClean="0">
                <a:solidFill>
                  <a:schemeClr val="tx2"/>
                </a:solidFill>
                <a:effectLst>
                  <a:reflection blurRad="6350" stA="55000" endA="300" endPos="45500" dir="5400000" sy="-100000" algn="bl" rotWithShape="0"/>
                </a:effectLst>
                <a:latin typeface="+mn-lt"/>
                <a:cs typeface="Tahoma" charset="0"/>
              </a:rPr>
              <a:t>Marshall </a:t>
            </a:r>
            <a:r>
              <a:rPr lang="es-ES" sz="4400" dirty="0" err="1" smtClean="0">
                <a:solidFill>
                  <a:schemeClr val="tx2"/>
                </a:solidFill>
                <a:effectLst>
                  <a:reflection blurRad="6350" stA="55000" endA="300" endPos="45500" dir="5400000" sy="-100000" algn="bl" rotWithShape="0"/>
                </a:effectLst>
                <a:latin typeface="+mn-lt"/>
                <a:cs typeface="Tahoma" charset="0"/>
              </a:rPr>
              <a:t>McLuhan</a:t>
            </a:r>
            <a:endParaRPr lang="es-ES" sz="4400" dirty="0">
              <a:solidFill>
                <a:schemeClr val="tx2"/>
              </a:solidFill>
              <a:effectLst>
                <a:reflection blurRad="6350" stA="55000" endA="300" endPos="45500" dir="5400000" sy="-100000" algn="bl" rotWithShape="0"/>
              </a:effectLst>
              <a:latin typeface="+mn-lt"/>
              <a:cs typeface="Tahoma" charset="0"/>
            </a:endParaRPr>
          </a:p>
          <a:p>
            <a:pPr algn="ctr" eaLnBrk="1" hangingPunct="1">
              <a:spcBef>
                <a:spcPct val="50000"/>
              </a:spcBef>
            </a:pPr>
            <a:endParaRPr lang="es-MX" sz="2800" dirty="0">
              <a:latin typeface="Century" charset="0"/>
            </a:endParaRPr>
          </a:p>
        </p:txBody>
      </p:sp>
    </p:spTree>
    <p:extLst>
      <p:ext uri="{BB962C8B-B14F-4D97-AF65-F5344CB8AC3E}">
        <p14:creationId xmlns:p14="http://schemas.microsoft.com/office/powerpoint/2010/main" val="28156278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1990" y="477558"/>
            <a:ext cx="7770813" cy="1429871"/>
          </a:xfrm>
        </p:spPr>
        <p:txBody>
          <a:bodyPr>
            <a:normAutofit fontScale="90000"/>
          </a:bodyPr>
          <a:lstStyle/>
          <a:p>
            <a:r>
              <a:rPr lang="es-MX" b="1" dirty="0">
                <a:solidFill>
                  <a:schemeClr val="accent1">
                    <a:lumMod val="20000"/>
                    <a:lumOff val="80000"/>
                  </a:schemeClr>
                </a:solidFill>
              </a:rPr>
              <a:t>Tendencias y estadísticas de Internet</a:t>
            </a:r>
            <a:br>
              <a:rPr lang="es-MX" b="1" dirty="0">
                <a:solidFill>
                  <a:schemeClr val="accent1">
                    <a:lumMod val="20000"/>
                    <a:lumOff val="80000"/>
                  </a:schemeClr>
                </a:solidFill>
              </a:rPr>
            </a:br>
            <a:endParaRPr lang="es-ES_tradnl" dirty="0">
              <a:solidFill>
                <a:schemeClr val="accent1">
                  <a:lumMod val="20000"/>
                  <a:lumOff val="80000"/>
                </a:schemeClr>
              </a:solidFill>
            </a:endParaRPr>
          </a:p>
        </p:txBody>
      </p:sp>
      <p:sp>
        <p:nvSpPr>
          <p:cNvPr id="4" name="Título 1"/>
          <p:cNvSpPr txBox="1">
            <a:spLocks/>
          </p:cNvSpPr>
          <p:nvPr/>
        </p:nvSpPr>
        <p:spPr>
          <a:xfrm>
            <a:off x="0" y="1724468"/>
            <a:ext cx="6064210" cy="4338255"/>
          </a:xfrm>
          <a:prstGeom prst="rect">
            <a:avLst/>
          </a:prstGeom>
        </p:spPr>
        <p:txBody>
          <a:bodyPr vert="horz" lIns="91440" tIns="45720" rIns="91440" bIns="45720" rtlCol="0" anchor="ctr" anchorCtr="0">
            <a:noAutofit/>
          </a:bodyPr>
          <a:lst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 sz="2800" dirty="0" smtClean="0"/>
              <a:t>En </a:t>
            </a:r>
            <a:r>
              <a:rPr lang="es-ES" sz="2800" dirty="0" smtClean="0"/>
              <a:t>su reciente estudio </a:t>
            </a:r>
            <a:r>
              <a:rPr lang="es-ES" sz="2800" dirty="0" smtClean="0"/>
              <a:t>la</a:t>
            </a:r>
            <a:r>
              <a:rPr lang="es-ES" sz="2800" dirty="0" smtClean="0">
                <a:solidFill>
                  <a:srgbClr val="8F5201"/>
                </a:solidFill>
              </a:rPr>
              <a:t> </a:t>
            </a:r>
            <a:r>
              <a:rPr lang="es-ES" sz="2800" dirty="0" smtClean="0">
                <a:solidFill>
                  <a:srgbClr val="CAA0E2"/>
                </a:solidFill>
              </a:rPr>
              <a:t>IWS</a:t>
            </a:r>
            <a:r>
              <a:rPr lang="es-ES" sz="2800" dirty="0" smtClean="0">
                <a:solidFill>
                  <a:srgbClr val="8F5201"/>
                </a:solidFill>
              </a:rPr>
              <a:t> </a:t>
            </a:r>
            <a:r>
              <a:rPr lang="es-ES" sz="2800" dirty="0" smtClean="0"/>
              <a:t>estimó población mundial en </a:t>
            </a:r>
            <a:r>
              <a:rPr lang="es-ES" sz="3600" dirty="0" smtClean="0">
                <a:solidFill>
                  <a:srgbClr val="FFFF00"/>
                </a:solidFill>
              </a:rPr>
              <a:t>6,930,055,154 </a:t>
            </a:r>
            <a:r>
              <a:rPr lang="es-ES" sz="2800" dirty="0" smtClean="0"/>
              <a:t>personas, de las cuales fueron considerados </a:t>
            </a:r>
            <a:r>
              <a:rPr lang="es-ES" sz="3600" dirty="0" smtClean="0">
                <a:solidFill>
                  <a:srgbClr val="FFFF00"/>
                </a:solidFill>
              </a:rPr>
              <a:t>2,267,233,742 </a:t>
            </a:r>
            <a:r>
              <a:rPr lang="es-ES" sz="2800" dirty="0" smtClean="0"/>
              <a:t>usuarios de Internet. </a:t>
            </a:r>
            <a:br>
              <a:rPr lang="es-ES" sz="2800" dirty="0" smtClean="0"/>
            </a:br>
            <a:r>
              <a:rPr lang="es-ES" sz="2800" dirty="0" smtClean="0"/>
              <a:t/>
            </a:r>
            <a:br>
              <a:rPr lang="es-ES" sz="2800" dirty="0" smtClean="0"/>
            </a:br>
            <a:r>
              <a:rPr lang="es-ES" sz="2800" dirty="0" smtClean="0"/>
              <a:t>La </a:t>
            </a:r>
            <a:r>
              <a:rPr lang="es-ES" sz="2800" dirty="0" smtClean="0">
                <a:solidFill>
                  <a:srgbClr val="CAA0E2"/>
                </a:solidFill>
              </a:rPr>
              <a:t>IWS </a:t>
            </a:r>
            <a:r>
              <a:rPr lang="es-ES" sz="2800" dirty="0" smtClean="0"/>
              <a:t>estableció la penetración mundial de Internet en </a:t>
            </a:r>
            <a:r>
              <a:rPr lang="es-ES" sz="3600" dirty="0" smtClean="0">
                <a:solidFill>
                  <a:srgbClr val="FFFF00"/>
                </a:solidFill>
              </a:rPr>
              <a:t>32.7%</a:t>
            </a:r>
            <a:endParaRPr lang="es-ES" dirty="0"/>
          </a:p>
        </p:txBody>
      </p:sp>
      <p:pic>
        <p:nvPicPr>
          <p:cNvPr id="5" name="Imagen 4" descr="usuarios-de-interne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9295" y="2167911"/>
            <a:ext cx="3119904" cy="3119904"/>
          </a:xfrm>
          <a:prstGeom prst="rect">
            <a:avLst/>
          </a:prstGeom>
        </p:spPr>
      </p:pic>
    </p:spTree>
    <p:extLst>
      <p:ext uri="{BB962C8B-B14F-4D97-AF65-F5344CB8AC3E}">
        <p14:creationId xmlns:p14="http://schemas.microsoft.com/office/powerpoint/2010/main" val="211433062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591420"/>
            <a:ext cx="7770813" cy="1429871"/>
          </a:xfrm>
        </p:spPr>
        <p:txBody>
          <a:bodyPr>
            <a:normAutofit fontScale="90000"/>
          </a:bodyPr>
          <a:lstStyle/>
          <a:p>
            <a:r>
              <a:rPr lang="es-MX" dirty="0">
                <a:solidFill>
                  <a:schemeClr val="accent4">
                    <a:lumMod val="40000"/>
                    <a:lumOff val="60000"/>
                  </a:schemeClr>
                </a:solidFill>
                <a:latin typeface="Century Gothic"/>
                <a:cs typeface="Century Gothic"/>
              </a:rPr>
              <a:t>Estadísticas (World Internet Stats</a:t>
            </a:r>
            <a:endParaRPr lang="es-ES_tradnl" dirty="0"/>
          </a:p>
        </p:txBody>
      </p:sp>
      <p:graphicFrame>
        <p:nvGraphicFramePr>
          <p:cNvPr id="4" name="Marcador de contenido 3"/>
          <p:cNvGraphicFramePr>
            <a:graphicFrameLocks noGrp="1" noChangeAspect="1"/>
          </p:cNvGraphicFramePr>
          <p:nvPr>
            <p:ph idx="1"/>
            <p:extLst>
              <p:ext uri="{D42A27DB-BD31-4B8C-83A1-F6EECF244321}">
                <p14:modId xmlns:p14="http://schemas.microsoft.com/office/powerpoint/2010/main" val="2992386510"/>
              </p:ext>
            </p:extLst>
          </p:nvPr>
        </p:nvGraphicFramePr>
        <p:xfrm>
          <a:off x="698500" y="2493963"/>
          <a:ext cx="7540625" cy="4106862"/>
        </p:xfrm>
        <a:graphic>
          <a:graphicData uri="http://schemas.openxmlformats.org/presentationml/2006/ole">
            <mc:AlternateContent xmlns:mc="http://schemas.openxmlformats.org/markup-compatibility/2006">
              <mc:Choice xmlns:v="urn:schemas-microsoft-com:vml" Requires="v">
                <p:oleObj spid="_x0000_s1111" name="Documento" r:id="rId3" imgW="5549900" imgH="3022600" progId="Word.Document.12">
                  <p:embed/>
                </p:oleObj>
              </mc:Choice>
              <mc:Fallback>
                <p:oleObj name="Documento" r:id="rId3" imgW="5549900" imgH="3022600" progId="Word.Document.12">
                  <p:embed/>
                  <p:pic>
                    <p:nvPicPr>
                      <p:cNvPr id="0" name=""/>
                      <p:cNvPicPr>
                        <a:picLocks noChangeAspect="1" noChangeArrowheads="1"/>
                      </p:cNvPicPr>
                      <p:nvPr/>
                    </p:nvPicPr>
                    <p:blipFill>
                      <a:blip r:embed="rId4"/>
                      <a:srcRect/>
                      <a:stretch>
                        <a:fillRect/>
                      </a:stretch>
                    </p:blipFill>
                    <p:spPr bwMode="auto">
                      <a:xfrm>
                        <a:off x="698500" y="2493963"/>
                        <a:ext cx="7540625" cy="4106862"/>
                      </a:xfrm>
                      <a:prstGeom prst="rect">
                        <a:avLst/>
                      </a:prstGeom>
                      <a:noFill/>
                      <a:extLst/>
                    </p:spPr>
                  </p:pic>
                </p:oleObj>
              </mc:Fallback>
            </mc:AlternateContent>
          </a:graphicData>
        </a:graphic>
      </p:graphicFrame>
    </p:spTree>
    <p:extLst>
      <p:ext uri="{BB962C8B-B14F-4D97-AF65-F5344CB8AC3E}">
        <p14:creationId xmlns:p14="http://schemas.microsoft.com/office/powerpoint/2010/main" val="2342590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204071"/>
            <a:ext cx="7770813" cy="1429871"/>
          </a:xfrm>
        </p:spPr>
        <p:txBody>
          <a:bodyPr>
            <a:normAutofit/>
          </a:bodyPr>
          <a:lstStyle/>
          <a:p>
            <a:r>
              <a:rPr lang="es-MX" sz="2200" dirty="0">
                <a:latin typeface="Century Gothic"/>
                <a:cs typeface="Century Gothic"/>
              </a:rPr>
              <a:t>Total usuarios de Internet en  </a:t>
            </a:r>
            <a:r>
              <a:rPr lang="es-MX" sz="2200" dirty="0">
                <a:solidFill>
                  <a:schemeClr val="accent4"/>
                </a:solidFill>
                <a:latin typeface="Century Gothic"/>
                <a:cs typeface="Century Gothic"/>
              </a:rPr>
              <a:t>América Latina </a:t>
            </a:r>
            <a:r>
              <a:rPr lang="es-ES" dirty="0">
                <a:latin typeface="Century Gothic"/>
                <a:cs typeface="Century Gothic"/>
              </a:rPr>
              <a:t/>
            </a:r>
            <a:br>
              <a:rPr lang="es-ES" dirty="0">
                <a:latin typeface="Century Gothic"/>
                <a:cs typeface="Century Gothic"/>
              </a:rPr>
            </a:br>
            <a:endParaRPr lang="es-ES_tradnl" dirty="0"/>
          </a:p>
        </p:txBody>
      </p:sp>
      <p:graphicFrame>
        <p:nvGraphicFramePr>
          <p:cNvPr id="4" name="Object 85"/>
          <p:cNvGraphicFramePr>
            <a:graphicFrameLocks noChangeAspect="1"/>
          </p:cNvGraphicFramePr>
          <p:nvPr>
            <p:extLst>
              <p:ext uri="{D42A27DB-BD31-4B8C-83A1-F6EECF244321}">
                <p14:modId xmlns:p14="http://schemas.microsoft.com/office/powerpoint/2010/main" val="712045648"/>
              </p:ext>
            </p:extLst>
          </p:nvPr>
        </p:nvGraphicFramePr>
        <p:xfrm>
          <a:off x="827584" y="1124119"/>
          <a:ext cx="7183704" cy="5601770"/>
        </p:xfrm>
        <a:graphic>
          <a:graphicData uri="http://schemas.openxmlformats.org/presentationml/2006/ole">
            <mc:AlternateContent xmlns:mc="http://schemas.openxmlformats.org/markup-compatibility/2006">
              <mc:Choice xmlns:v="urn:schemas-microsoft-com:vml" Requires="v">
                <p:oleObj spid="_x0000_s2134" name="Documento" r:id="rId3" imgW="5562395" imgH="5892583" progId="Word.Document.12">
                  <p:embed/>
                </p:oleObj>
              </mc:Choice>
              <mc:Fallback>
                <p:oleObj name="Documento" r:id="rId3" imgW="5562395" imgH="5892583"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1124119"/>
                        <a:ext cx="7183704" cy="5601770"/>
                      </a:xfrm>
                      <a:prstGeom prst="rect">
                        <a:avLst/>
                      </a:prstGeom>
                      <a:noFill/>
                      <a:extLst/>
                    </p:spPr>
                  </p:pic>
                </p:oleObj>
              </mc:Fallback>
            </mc:AlternateContent>
          </a:graphicData>
        </a:graphic>
      </p:graphicFrame>
    </p:spTree>
    <p:extLst>
      <p:ext uri="{BB962C8B-B14F-4D97-AF65-F5344CB8AC3E}">
        <p14:creationId xmlns:p14="http://schemas.microsoft.com/office/powerpoint/2010/main" val="389760904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11560" y="764704"/>
            <a:ext cx="5659507" cy="6155531"/>
          </a:xfrm>
          <a:prstGeom prst="rect">
            <a:avLst/>
          </a:prstGeom>
        </p:spPr>
        <p:txBody>
          <a:bodyPr wrap="square">
            <a:spAutoFit/>
          </a:bodyPr>
          <a:lstStyle/>
          <a:p>
            <a:r>
              <a:rPr lang="es-ES" sz="2000" dirty="0" smtClean="0"/>
              <a:t>En el pasado Día mundial de las Telecomunicaciones y la Sociedad de la información (17 mayo, 2012) </a:t>
            </a:r>
            <a:r>
              <a:rPr lang="es-ES" sz="3200" b="1" dirty="0" smtClean="0">
                <a:solidFill>
                  <a:srgbClr val="FF0000"/>
                </a:solidFill>
              </a:rPr>
              <a:t>AMIPCI </a:t>
            </a:r>
            <a:r>
              <a:rPr lang="es-ES" sz="2000" dirty="0" smtClean="0"/>
              <a:t>presentó los resultados de su reciente estudio </a:t>
            </a:r>
            <a:endParaRPr lang="es-ES" sz="2000" dirty="0" smtClean="0"/>
          </a:p>
          <a:p>
            <a:endParaRPr lang="es-ES" sz="2000" i="1" dirty="0">
              <a:solidFill>
                <a:srgbClr val="FC9760"/>
              </a:solidFill>
            </a:endParaRPr>
          </a:p>
          <a:p>
            <a:r>
              <a:rPr lang="es-MX" sz="3200" i="1" dirty="0" smtClean="0">
                <a:solidFill>
                  <a:srgbClr val="FC9760"/>
                </a:solidFill>
              </a:rPr>
              <a:t>Hábitos </a:t>
            </a:r>
            <a:r>
              <a:rPr lang="es-MX" sz="3200" i="1" dirty="0">
                <a:solidFill>
                  <a:srgbClr val="FC9760"/>
                </a:solidFill>
              </a:rPr>
              <a:t>de los Usuarios de Internet en México </a:t>
            </a:r>
            <a:r>
              <a:rPr lang="es-MX" sz="3200" i="1" dirty="0" smtClean="0">
                <a:solidFill>
                  <a:srgbClr val="FC9760"/>
                </a:solidFill>
              </a:rPr>
              <a:t>2012:</a:t>
            </a:r>
            <a:endParaRPr lang="es-MX" sz="3200" i="1" dirty="0" smtClean="0">
              <a:solidFill>
                <a:srgbClr val="FC9760"/>
              </a:solidFill>
            </a:endParaRPr>
          </a:p>
          <a:p>
            <a:endParaRPr lang="es-MX" sz="3200" dirty="0" smtClean="0"/>
          </a:p>
          <a:p>
            <a:r>
              <a:rPr lang="es-MX" sz="3200" dirty="0" smtClean="0"/>
              <a:t>40.6 </a:t>
            </a:r>
            <a:r>
              <a:rPr lang="es-MX" sz="3200" dirty="0" smtClean="0"/>
              <a:t>millones de cibernautas</a:t>
            </a:r>
          </a:p>
          <a:p>
            <a:r>
              <a:rPr lang="es-MX" sz="3200" dirty="0" smtClean="0"/>
              <a:t>4 horas 9 minutos promedio de conexión diaria a Internet. </a:t>
            </a:r>
          </a:p>
          <a:p>
            <a:endParaRPr lang="es-ES" sz="3200" dirty="0" smtClean="0">
              <a:solidFill>
                <a:srgbClr val="FC9760"/>
              </a:solidFill>
            </a:endParaRPr>
          </a:p>
          <a:p>
            <a:endParaRPr lang="es-ES" sz="2000" dirty="0" smtClean="0"/>
          </a:p>
          <a:p>
            <a:endParaRPr lang="es-ES_tradnl" sz="2000" dirty="0"/>
          </a:p>
          <a:p>
            <a:r>
              <a:rPr lang="es-ES_tradnl" dirty="0"/>
              <a:t> </a:t>
            </a:r>
          </a:p>
        </p:txBody>
      </p:sp>
      <p:pic>
        <p:nvPicPr>
          <p:cNvPr id="5" name="Imagen 4" descr="amipci.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5375" y="2480288"/>
            <a:ext cx="1681926" cy="209824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336263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654140"/>
            <a:ext cx="7770813" cy="1429871"/>
          </a:xfrm>
        </p:spPr>
        <p:txBody>
          <a:bodyPr>
            <a:normAutofit fontScale="90000"/>
          </a:bodyPr>
          <a:lstStyle/>
          <a:p>
            <a:r>
              <a:rPr lang="es-ES" dirty="0">
                <a:solidFill>
                  <a:schemeClr val="accent5">
                    <a:lumMod val="20000"/>
                    <a:lumOff val="80000"/>
                  </a:schemeClr>
                </a:solidFill>
                <a:latin typeface="Century Gothic"/>
                <a:cs typeface="Century Gothic"/>
              </a:rPr>
              <a:t>Otras fuentes de información</a:t>
            </a:r>
            <a:br>
              <a:rPr lang="es-ES" dirty="0">
                <a:solidFill>
                  <a:schemeClr val="accent5">
                    <a:lumMod val="20000"/>
                    <a:lumOff val="80000"/>
                  </a:schemeClr>
                </a:solidFill>
                <a:latin typeface="Century Gothic"/>
                <a:cs typeface="Century Gothic"/>
              </a:rPr>
            </a:br>
            <a:endParaRPr lang="es-ES_tradnl" dirty="0">
              <a:solidFill>
                <a:schemeClr val="accent5">
                  <a:lumMod val="20000"/>
                  <a:lumOff val="80000"/>
                </a:schemeClr>
              </a:solidFill>
            </a:endParaRPr>
          </a:p>
        </p:txBody>
      </p:sp>
      <p:sp>
        <p:nvSpPr>
          <p:cNvPr id="4" name="Rectángulo 3"/>
          <p:cNvSpPr/>
          <p:nvPr/>
        </p:nvSpPr>
        <p:spPr>
          <a:xfrm>
            <a:off x="1627363" y="1785808"/>
            <a:ext cx="6829249" cy="4801315"/>
          </a:xfrm>
          <a:prstGeom prst="rect">
            <a:avLst/>
          </a:prstGeom>
        </p:spPr>
        <p:txBody>
          <a:bodyPr wrap="square">
            <a:spAutoFit/>
          </a:bodyPr>
          <a:lstStyle/>
          <a:p>
            <a:endParaRPr lang="es-ES" sz="3600" dirty="0">
              <a:solidFill>
                <a:srgbClr val="FFFFFF"/>
              </a:solidFill>
              <a:latin typeface="Century Gothic"/>
              <a:cs typeface="Century Gothic"/>
            </a:endParaRPr>
          </a:p>
          <a:p>
            <a:r>
              <a:rPr lang="es-ES" sz="3600" dirty="0" smtClean="0">
                <a:solidFill>
                  <a:srgbClr val="FFFFFF"/>
                </a:solidFill>
                <a:latin typeface="Century Gothic"/>
                <a:cs typeface="Century Gothic"/>
              </a:rPr>
              <a:t>WIP México 40,040,000 (junio, 2011</a:t>
            </a:r>
            <a:r>
              <a:rPr lang="es-ES" sz="3600" dirty="0" smtClean="0">
                <a:solidFill>
                  <a:srgbClr val="FFFFFF"/>
                </a:solidFill>
                <a:latin typeface="Century Gothic"/>
                <a:cs typeface="Century Gothic"/>
              </a:rPr>
              <a:t>)</a:t>
            </a:r>
          </a:p>
          <a:p>
            <a:endParaRPr lang="es-ES" sz="3600" dirty="0" smtClean="0">
              <a:solidFill>
                <a:srgbClr val="FFFFFF"/>
              </a:solidFill>
              <a:latin typeface="Century Gothic"/>
              <a:cs typeface="Century Gothic"/>
            </a:endParaRPr>
          </a:p>
          <a:p>
            <a:r>
              <a:rPr lang="es-ES" sz="3600" dirty="0" smtClean="0">
                <a:solidFill>
                  <a:srgbClr val="FFFFFF"/>
                </a:solidFill>
                <a:latin typeface="Century Gothic"/>
                <a:cs typeface="Century Gothic"/>
              </a:rPr>
              <a:t>IWS 42,000,000 (Marzo 2012)</a:t>
            </a:r>
          </a:p>
          <a:p>
            <a:endParaRPr lang="es-ES" sz="3600" dirty="0" smtClean="0">
              <a:solidFill>
                <a:srgbClr val="FFFFFF"/>
              </a:solidFill>
              <a:latin typeface="Century Gothic"/>
              <a:cs typeface="Century Gothic"/>
            </a:endParaRPr>
          </a:p>
          <a:p>
            <a:r>
              <a:rPr lang="es-ES" sz="3600" dirty="0" smtClean="0">
                <a:solidFill>
                  <a:srgbClr val="FFFFFF"/>
                </a:solidFill>
                <a:latin typeface="Century Gothic"/>
                <a:cs typeface="Century Gothic"/>
              </a:rPr>
              <a:t>WIP M</a:t>
            </a:r>
            <a:r>
              <a:rPr lang="es-ES" sz="3600" dirty="0" smtClean="0">
                <a:solidFill>
                  <a:srgbClr val="FFFFFF"/>
                </a:solidFill>
                <a:latin typeface="Century Gothic"/>
                <a:cs typeface="Century Gothic"/>
              </a:rPr>
              <a:t>éxico </a:t>
            </a:r>
            <a:r>
              <a:rPr lang="es-ES" sz="3600" dirty="0" smtClean="0">
                <a:solidFill>
                  <a:srgbClr val="FFFFFF"/>
                </a:solidFill>
                <a:latin typeface="Century Gothic"/>
                <a:cs typeface="Century Gothic"/>
              </a:rPr>
              <a:t>50,000,000 (</a:t>
            </a:r>
            <a:r>
              <a:rPr lang="es-ES" sz="3600" dirty="0" smtClean="0">
                <a:solidFill>
                  <a:srgbClr val="FFFFFF"/>
                </a:solidFill>
                <a:latin typeface="Century Gothic"/>
                <a:cs typeface="Century Gothic"/>
              </a:rPr>
              <a:t>oct, 2012) </a:t>
            </a:r>
            <a:r>
              <a:rPr lang="es-ES" sz="3600" dirty="0" smtClean="0">
                <a:solidFill>
                  <a:srgbClr val="FFFFFF"/>
                </a:solidFill>
                <a:latin typeface="Century Gothic"/>
                <a:cs typeface="Century Gothic"/>
              </a:rPr>
              <a:t> </a:t>
            </a:r>
            <a:endParaRPr lang="es-ES" sz="3600" dirty="0" smtClean="0">
              <a:solidFill>
                <a:srgbClr val="FFFFFF"/>
              </a:solidFill>
              <a:latin typeface="Century Gothic"/>
              <a:cs typeface="Century Gothic"/>
            </a:endParaRPr>
          </a:p>
          <a:p>
            <a:r>
              <a:rPr lang="es-ES_tradnl" dirty="0" smtClean="0"/>
              <a:t> </a:t>
            </a:r>
            <a:endParaRPr lang="es-ES_tradnl" dirty="0"/>
          </a:p>
        </p:txBody>
      </p:sp>
    </p:spTree>
    <p:extLst>
      <p:ext uri="{BB962C8B-B14F-4D97-AF65-F5344CB8AC3E}">
        <p14:creationId xmlns:p14="http://schemas.microsoft.com/office/powerpoint/2010/main" val="23779037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57 Grupo"/>
          <p:cNvGrpSpPr/>
          <p:nvPr/>
        </p:nvGrpSpPr>
        <p:grpSpPr>
          <a:xfrm>
            <a:off x="2195736" y="908720"/>
            <a:ext cx="6451352" cy="5067623"/>
            <a:chOff x="1409700" y="1025525"/>
            <a:chExt cx="6883400" cy="5427663"/>
          </a:xfrm>
        </p:grpSpPr>
        <p:grpSp>
          <p:nvGrpSpPr>
            <p:cNvPr id="5" name="57 Grupo"/>
            <p:cNvGrpSpPr>
              <a:grpSpLocks/>
            </p:cNvGrpSpPr>
            <p:nvPr/>
          </p:nvGrpSpPr>
          <p:grpSpPr bwMode="auto">
            <a:xfrm>
              <a:off x="5476875" y="4203700"/>
              <a:ext cx="2816225" cy="2249488"/>
              <a:chOff x="5476875" y="4203700"/>
              <a:chExt cx="2816225" cy="2249488"/>
            </a:xfrm>
          </p:grpSpPr>
          <p:sp>
            <p:nvSpPr>
              <p:cNvPr id="38" name="Freeform 2"/>
              <p:cNvSpPr>
                <a:spLocks/>
              </p:cNvSpPr>
              <p:nvPr/>
            </p:nvSpPr>
            <p:spPr bwMode="auto">
              <a:xfrm>
                <a:off x="5497513" y="4203700"/>
                <a:ext cx="1196975" cy="1519238"/>
              </a:xfrm>
              <a:custGeom>
                <a:avLst/>
                <a:gdLst>
                  <a:gd name="T0" fmla="*/ 2147483647 w 367"/>
                  <a:gd name="T1" fmla="*/ 2147483647 h 447"/>
                  <a:gd name="T2" fmla="*/ 2147483647 w 367"/>
                  <a:gd name="T3" fmla="*/ 2147483647 h 447"/>
                  <a:gd name="T4" fmla="*/ 2147483647 w 367"/>
                  <a:gd name="T5" fmla="*/ 2147483647 h 447"/>
                  <a:gd name="T6" fmla="*/ 2147483647 w 367"/>
                  <a:gd name="T7" fmla="*/ 2147483647 h 447"/>
                  <a:gd name="T8" fmla="*/ 2147483647 w 367"/>
                  <a:gd name="T9" fmla="*/ 2147483647 h 447"/>
                  <a:gd name="T10" fmla="*/ 2147483647 w 367"/>
                  <a:gd name="T11" fmla="*/ 2147483647 h 447"/>
                  <a:gd name="T12" fmla="*/ 2147483647 w 367"/>
                  <a:gd name="T13" fmla="*/ 2147483647 h 447"/>
                  <a:gd name="T14" fmla="*/ 2147483647 w 367"/>
                  <a:gd name="T15" fmla="*/ 2147483647 h 447"/>
                  <a:gd name="T16" fmla="*/ 2147483647 w 367"/>
                  <a:gd name="T17" fmla="*/ 2147483647 h 447"/>
                  <a:gd name="T18" fmla="*/ 2147483647 w 367"/>
                  <a:gd name="T19" fmla="*/ 2147483647 h 447"/>
                  <a:gd name="T20" fmla="*/ 2147483647 w 367"/>
                  <a:gd name="T21" fmla="*/ 2147483647 h 447"/>
                  <a:gd name="T22" fmla="*/ 2147483647 w 367"/>
                  <a:gd name="T23" fmla="*/ 2147483647 h 447"/>
                  <a:gd name="T24" fmla="*/ 2147483647 w 367"/>
                  <a:gd name="T25" fmla="*/ 2147483647 h 447"/>
                  <a:gd name="T26" fmla="*/ 2147483647 w 367"/>
                  <a:gd name="T27" fmla="*/ 2147483647 h 447"/>
                  <a:gd name="T28" fmla="*/ 2147483647 w 367"/>
                  <a:gd name="T29" fmla="*/ 2147483647 h 447"/>
                  <a:gd name="T30" fmla="*/ 2147483647 w 367"/>
                  <a:gd name="T31" fmla="*/ 2147483647 h 447"/>
                  <a:gd name="T32" fmla="*/ 2147483647 w 367"/>
                  <a:gd name="T33" fmla="*/ 2147483647 h 447"/>
                  <a:gd name="T34" fmla="*/ 2147483647 w 367"/>
                  <a:gd name="T35" fmla="*/ 2147483647 h 447"/>
                  <a:gd name="T36" fmla="*/ 2147483647 w 367"/>
                  <a:gd name="T37" fmla="*/ 2147483647 h 447"/>
                  <a:gd name="T38" fmla="*/ 2147483647 w 367"/>
                  <a:gd name="T39" fmla="*/ 2147483647 h 447"/>
                  <a:gd name="T40" fmla="*/ 2147483647 w 367"/>
                  <a:gd name="T41" fmla="*/ 2147483647 h 447"/>
                  <a:gd name="T42" fmla="*/ 2147483647 w 367"/>
                  <a:gd name="T43" fmla="*/ 2147483647 h 447"/>
                  <a:gd name="T44" fmla="*/ 2147483647 w 367"/>
                  <a:gd name="T45" fmla="*/ 2147483647 h 447"/>
                  <a:gd name="T46" fmla="*/ 2147483647 w 367"/>
                  <a:gd name="T47" fmla="*/ 2147483647 h 447"/>
                  <a:gd name="T48" fmla="*/ 2147483647 w 367"/>
                  <a:gd name="T49" fmla="*/ 2147483647 h 447"/>
                  <a:gd name="T50" fmla="*/ 2147483647 w 367"/>
                  <a:gd name="T51" fmla="*/ 2147483647 h 447"/>
                  <a:gd name="T52" fmla="*/ 2147483647 w 367"/>
                  <a:gd name="T53" fmla="*/ 2147483647 h 447"/>
                  <a:gd name="T54" fmla="*/ 2147483647 w 367"/>
                  <a:gd name="T55" fmla="*/ 2147483647 h 447"/>
                  <a:gd name="T56" fmla="*/ 2147483647 w 367"/>
                  <a:gd name="T57" fmla="*/ 2147483647 h 447"/>
                  <a:gd name="T58" fmla="*/ 2147483647 w 367"/>
                  <a:gd name="T59" fmla="*/ 2147483647 h 447"/>
                  <a:gd name="T60" fmla="*/ 2147483647 w 367"/>
                  <a:gd name="T61" fmla="*/ 2147483647 h 447"/>
                  <a:gd name="T62" fmla="*/ 2147483647 w 367"/>
                  <a:gd name="T63" fmla="*/ 2147483647 h 447"/>
                  <a:gd name="T64" fmla="*/ 2147483647 w 367"/>
                  <a:gd name="T65" fmla="*/ 2147483647 h 447"/>
                  <a:gd name="T66" fmla="*/ 2147483647 w 367"/>
                  <a:gd name="T67" fmla="*/ 2147483647 h 447"/>
                  <a:gd name="T68" fmla="*/ 2147483647 w 367"/>
                  <a:gd name="T69" fmla="*/ 2147483647 h 447"/>
                  <a:gd name="T70" fmla="*/ 2147483647 w 367"/>
                  <a:gd name="T71" fmla="*/ 2147483647 h 447"/>
                  <a:gd name="T72" fmla="*/ 2147483647 w 367"/>
                  <a:gd name="T73" fmla="*/ 2147483647 h 447"/>
                  <a:gd name="T74" fmla="*/ 2147483647 w 367"/>
                  <a:gd name="T75" fmla="*/ 2147483647 h 447"/>
                  <a:gd name="T76" fmla="*/ 2147483647 w 367"/>
                  <a:gd name="T77" fmla="*/ 2147483647 h 447"/>
                  <a:gd name="T78" fmla="*/ 2147483647 w 367"/>
                  <a:gd name="T79" fmla="*/ 2147483647 h 447"/>
                  <a:gd name="T80" fmla="*/ 2147483647 w 367"/>
                  <a:gd name="T81" fmla="*/ 2147483647 h 447"/>
                  <a:gd name="T82" fmla="*/ 2147483647 w 367"/>
                  <a:gd name="T83" fmla="*/ 2147483647 h 447"/>
                  <a:gd name="T84" fmla="*/ 2147483647 w 367"/>
                  <a:gd name="T85" fmla="*/ 2147483647 h 447"/>
                  <a:gd name="T86" fmla="*/ 2147483647 w 367"/>
                  <a:gd name="T87" fmla="*/ 2147483647 h 447"/>
                  <a:gd name="T88" fmla="*/ 2147483647 w 367"/>
                  <a:gd name="T89" fmla="*/ 2147483647 h 447"/>
                  <a:gd name="T90" fmla="*/ 2147483647 w 367"/>
                  <a:gd name="T91" fmla="*/ 2147483647 h 447"/>
                  <a:gd name="T92" fmla="*/ 2147483647 w 367"/>
                  <a:gd name="T93" fmla="*/ 2147483647 h 447"/>
                  <a:gd name="T94" fmla="*/ 2147483647 w 367"/>
                  <a:gd name="T95" fmla="*/ 2147483647 h 447"/>
                  <a:gd name="T96" fmla="*/ 2147483647 w 367"/>
                  <a:gd name="T97" fmla="*/ 2147483647 h 447"/>
                  <a:gd name="T98" fmla="*/ 2147483647 w 367"/>
                  <a:gd name="T99" fmla="*/ 2147483647 h 447"/>
                  <a:gd name="T100" fmla="*/ 2147483647 w 367"/>
                  <a:gd name="T101" fmla="*/ 2147483647 h 447"/>
                  <a:gd name="T102" fmla="*/ 2147483647 w 367"/>
                  <a:gd name="T103" fmla="*/ 2147483647 h 447"/>
                  <a:gd name="T104" fmla="*/ 2147483647 w 367"/>
                  <a:gd name="T105" fmla="*/ 2147483647 h 447"/>
                  <a:gd name="T106" fmla="*/ 2147483647 w 367"/>
                  <a:gd name="T107" fmla="*/ 2147483647 h 447"/>
                  <a:gd name="T108" fmla="*/ 2147483647 w 367"/>
                  <a:gd name="T109" fmla="*/ 0 h 447"/>
                  <a:gd name="T110" fmla="*/ 2147483647 w 367"/>
                  <a:gd name="T111" fmla="*/ 2147483647 h 447"/>
                  <a:gd name="T112" fmla="*/ 2147483647 w 367"/>
                  <a:gd name="T113" fmla="*/ 2147483647 h 44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67"/>
                  <a:gd name="T172" fmla="*/ 0 h 447"/>
                  <a:gd name="T173" fmla="*/ 367 w 367"/>
                  <a:gd name="T174" fmla="*/ 447 h 44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67" h="447">
                    <a:moveTo>
                      <a:pt x="0" y="39"/>
                    </a:moveTo>
                    <a:lnTo>
                      <a:pt x="11" y="42"/>
                    </a:lnTo>
                    <a:lnTo>
                      <a:pt x="13" y="44"/>
                    </a:lnTo>
                    <a:lnTo>
                      <a:pt x="12" y="46"/>
                    </a:lnTo>
                    <a:lnTo>
                      <a:pt x="12" y="51"/>
                    </a:lnTo>
                    <a:lnTo>
                      <a:pt x="13" y="52"/>
                    </a:lnTo>
                    <a:lnTo>
                      <a:pt x="14" y="54"/>
                    </a:lnTo>
                    <a:lnTo>
                      <a:pt x="14" y="58"/>
                    </a:lnTo>
                    <a:lnTo>
                      <a:pt x="14" y="60"/>
                    </a:lnTo>
                    <a:lnTo>
                      <a:pt x="11" y="62"/>
                    </a:lnTo>
                    <a:lnTo>
                      <a:pt x="7" y="66"/>
                    </a:lnTo>
                    <a:lnTo>
                      <a:pt x="5" y="73"/>
                    </a:lnTo>
                    <a:lnTo>
                      <a:pt x="7" y="74"/>
                    </a:lnTo>
                    <a:lnTo>
                      <a:pt x="7" y="76"/>
                    </a:lnTo>
                    <a:lnTo>
                      <a:pt x="7" y="78"/>
                    </a:lnTo>
                    <a:lnTo>
                      <a:pt x="11" y="81"/>
                    </a:lnTo>
                    <a:lnTo>
                      <a:pt x="11" y="83"/>
                    </a:lnTo>
                    <a:lnTo>
                      <a:pt x="11" y="85"/>
                    </a:lnTo>
                    <a:lnTo>
                      <a:pt x="9" y="86"/>
                    </a:lnTo>
                    <a:lnTo>
                      <a:pt x="11" y="86"/>
                    </a:lnTo>
                    <a:lnTo>
                      <a:pt x="12" y="89"/>
                    </a:lnTo>
                    <a:lnTo>
                      <a:pt x="14" y="91"/>
                    </a:lnTo>
                    <a:lnTo>
                      <a:pt x="11" y="96"/>
                    </a:lnTo>
                    <a:lnTo>
                      <a:pt x="11" y="98"/>
                    </a:lnTo>
                    <a:lnTo>
                      <a:pt x="12" y="99"/>
                    </a:lnTo>
                    <a:lnTo>
                      <a:pt x="19" y="109"/>
                    </a:lnTo>
                    <a:lnTo>
                      <a:pt x="24" y="106"/>
                    </a:lnTo>
                    <a:lnTo>
                      <a:pt x="25" y="106"/>
                    </a:lnTo>
                    <a:lnTo>
                      <a:pt x="26" y="106"/>
                    </a:lnTo>
                    <a:lnTo>
                      <a:pt x="28" y="106"/>
                    </a:lnTo>
                    <a:lnTo>
                      <a:pt x="27" y="110"/>
                    </a:lnTo>
                    <a:lnTo>
                      <a:pt x="27" y="111"/>
                    </a:lnTo>
                    <a:lnTo>
                      <a:pt x="30" y="112"/>
                    </a:lnTo>
                    <a:lnTo>
                      <a:pt x="32" y="112"/>
                    </a:lnTo>
                    <a:lnTo>
                      <a:pt x="33" y="114"/>
                    </a:lnTo>
                    <a:lnTo>
                      <a:pt x="36" y="115"/>
                    </a:lnTo>
                    <a:lnTo>
                      <a:pt x="35" y="119"/>
                    </a:lnTo>
                    <a:lnTo>
                      <a:pt x="33" y="124"/>
                    </a:lnTo>
                    <a:lnTo>
                      <a:pt x="30" y="127"/>
                    </a:lnTo>
                    <a:lnTo>
                      <a:pt x="30" y="131"/>
                    </a:lnTo>
                    <a:lnTo>
                      <a:pt x="30" y="139"/>
                    </a:lnTo>
                    <a:lnTo>
                      <a:pt x="27" y="139"/>
                    </a:lnTo>
                    <a:lnTo>
                      <a:pt x="26" y="138"/>
                    </a:lnTo>
                    <a:lnTo>
                      <a:pt x="24" y="136"/>
                    </a:lnTo>
                    <a:lnTo>
                      <a:pt x="21" y="136"/>
                    </a:lnTo>
                    <a:lnTo>
                      <a:pt x="21" y="135"/>
                    </a:lnTo>
                    <a:lnTo>
                      <a:pt x="19" y="135"/>
                    </a:lnTo>
                    <a:lnTo>
                      <a:pt x="18" y="136"/>
                    </a:lnTo>
                    <a:lnTo>
                      <a:pt x="17" y="136"/>
                    </a:lnTo>
                    <a:lnTo>
                      <a:pt x="14" y="144"/>
                    </a:lnTo>
                    <a:lnTo>
                      <a:pt x="12" y="145"/>
                    </a:lnTo>
                    <a:lnTo>
                      <a:pt x="9" y="144"/>
                    </a:lnTo>
                    <a:lnTo>
                      <a:pt x="6" y="146"/>
                    </a:lnTo>
                    <a:lnTo>
                      <a:pt x="5" y="147"/>
                    </a:lnTo>
                    <a:lnTo>
                      <a:pt x="5" y="149"/>
                    </a:lnTo>
                    <a:lnTo>
                      <a:pt x="6" y="150"/>
                    </a:lnTo>
                    <a:lnTo>
                      <a:pt x="8" y="150"/>
                    </a:lnTo>
                    <a:lnTo>
                      <a:pt x="11" y="149"/>
                    </a:lnTo>
                    <a:lnTo>
                      <a:pt x="14" y="147"/>
                    </a:lnTo>
                    <a:lnTo>
                      <a:pt x="14" y="149"/>
                    </a:lnTo>
                    <a:lnTo>
                      <a:pt x="12" y="153"/>
                    </a:lnTo>
                    <a:lnTo>
                      <a:pt x="9" y="157"/>
                    </a:lnTo>
                    <a:lnTo>
                      <a:pt x="9" y="159"/>
                    </a:lnTo>
                    <a:lnTo>
                      <a:pt x="7" y="161"/>
                    </a:lnTo>
                    <a:lnTo>
                      <a:pt x="9" y="180"/>
                    </a:lnTo>
                    <a:lnTo>
                      <a:pt x="11" y="181"/>
                    </a:lnTo>
                    <a:lnTo>
                      <a:pt x="12" y="180"/>
                    </a:lnTo>
                    <a:lnTo>
                      <a:pt x="14" y="180"/>
                    </a:lnTo>
                    <a:lnTo>
                      <a:pt x="14" y="179"/>
                    </a:lnTo>
                    <a:lnTo>
                      <a:pt x="19" y="176"/>
                    </a:lnTo>
                    <a:lnTo>
                      <a:pt x="23" y="174"/>
                    </a:lnTo>
                    <a:lnTo>
                      <a:pt x="28" y="166"/>
                    </a:lnTo>
                    <a:lnTo>
                      <a:pt x="37" y="159"/>
                    </a:lnTo>
                    <a:lnTo>
                      <a:pt x="39" y="156"/>
                    </a:lnTo>
                    <a:lnTo>
                      <a:pt x="41" y="154"/>
                    </a:lnTo>
                    <a:lnTo>
                      <a:pt x="43" y="154"/>
                    </a:lnTo>
                    <a:lnTo>
                      <a:pt x="44" y="153"/>
                    </a:lnTo>
                    <a:lnTo>
                      <a:pt x="47" y="157"/>
                    </a:lnTo>
                    <a:lnTo>
                      <a:pt x="50" y="161"/>
                    </a:lnTo>
                    <a:lnTo>
                      <a:pt x="51" y="160"/>
                    </a:lnTo>
                    <a:lnTo>
                      <a:pt x="53" y="154"/>
                    </a:lnTo>
                    <a:lnTo>
                      <a:pt x="51" y="151"/>
                    </a:lnTo>
                    <a:lnTo>
                      <a:pt x="51" y="149"/>
                    </a:lnTo>
                    <a:lnTo>
                      <a:pt x="52" y="149"/>
                    </a:lnTo>
                    <a:lnTo>
                      <a:pt x="57" y="149"/>
                    </a:lnTo>
                    <a:lnTo>
                      <a:pt x="58" y="146"/>
                    </a:lnTo>
                    <a:lnTo>
                      <a:pt x="58" y="142"/>
                    </a:lnTo>
                    <a:lnTo>
                      <a:pt x="58" y="143"/>
                    </a:lnTo>
                    <a:lnTo>
                      <a:pt x="60" y="142"/>
                    </a:lnTo>
                    <a:lnTo>
                      <a:pt x="64" y="142"/>
                    </a:lnTo>
                    <a:lnTo>
                      <a:pt x="66" y="141"/>
                    </a:lnTo>
                    <a:lnTo>
                      <a:pt x="67" y="141"/>
                    </a:lnTo>
                    <a:lnTo>
                      <a:pt x="70" y="146"/>
                    </a:lnTo>
                    <a:lnTo>
                      <a:pt x="67" y="154"/>
                    </a:lnTo>
                    <a:lnTo>
                      <a:pt x="69" y="156"/>
                    </a:lnTo>
                    <a:lnTo>
                      <a:pt x="70" y="158"/>
                    </a:lnTo>
                    <a:lnTo>
                      <a:pt x="72" y="161"/>
                    </a:lnTo>
                    <a:lnTo>
                      <a:pt x="74" y="161"/>
                    </a:lnTo>
                    <a:lnTo>
                      <a:pt x="75" y="161"/>
                    </a:lnTo>
                    <a:lnTo>
                      <a:pt x="77" y="162"/>
                    </a:lnTo>
                    <a:lnTo>
                      <a:pt x="81" y="166"/>
                    </a:lnTo>
                    <a:lnTo>
                      <a:pt x="81" y="171"/>
                    </a:lnTo>
                    <a:lnTo>
                      <a:pt x="79" y="171"/>
                    </a:lnTo>
                    <a:lnTo>
                      <a:pt x="76" y="174"/>
                    </a:lnTo>
                    <a:lnTo>
                      <a:pt x="73" y="176"/>
                    </a:lnTo>
                    <a:lnTo>
                      <a:pt x="72" y="175"/>
                    </a:lnTo>
                    <a:lnTo>
                      <a:pt x="72" y="174"/>
                    </a:lnTo>
                    <a:lnTo>
                      <a:pt x="70" y="174"/>
                    </a:lnTo>
                    <a:lnTo>
                      <a:pt x="69" y="174"/>
                    </a:lnTo>
                    <a:lnTo>
                      <a:pt x="66" y="176"/>
                    </a:lnTo>
                    <a:lnTo>
                      <a:pt x="64" y="197"/>
                    </a:lnTo>
                    <a:lnTo>
                      <a:pt x="68" y="200"/>
                    </a:lnTo>
                    <a:lnTo>
                      <a:pt x="69" y="202"/>
                    </a:lnTo>
                    <a:lnTo>
                      <a:pt x="70" y="203"/>
                    </a:lnTo>
                    <a:lnTo>
                      <a:pt x="74" y="202"/>
                    </a:lnTo>
                    <a:lnTo>
                      <a:pt x="74" y="204"/>
                    </a:lnTo>
                    <a:lnTo>
                      <a:pt x="75" y="209"/>
                    </a:lnTo>
                    <a:lnTo>
                      <a:pt x="76" y="209"/>
                    </a:lnTo>
                    <a:lnTo>
                      <a:pt x="78" y="207"/>
                    </a:lnTo>
                    <a:lnTo>
                      <a:pt x="79" y="206"/>
                    </a:lnTo>
                    <a:lnTo>
                      <a:pt x="81" y="204"/>
                    </a:lnTo>
                    <a:lnTo>
                      <a:pt x="83" y="203"/>
                    </a:lnTo>
                    <a:lnTo>
                      <a:pt x="85" y="200"/>
                    </a:lnTo>
                    <a:lnTo>
                      <a:pt x="85" y="197"/>
                    </a:lnTo>
                    <a:lnTo>
                      <a:pt x="87" y="196"/>
                    </a:lnTo>
                    <a:lnTo>
                      <a:pt x="88" y="196"/>
                    </a:lnTo>
                    <a:lnTo>
                      <a:pt x="89" y="196"/>
                    </a:lnTo>
                    <a:lnTo>
                      <a:pt x="91" y="196"/>
                    </a:lnTo>
                    <a:lnTo>
                      <a:pt x="93" y="197"/>
                    </a:lnTo>
                    <a:lnTo>
                      <a:pt x="94" y="199"/>
                    </a:lnTo>
                    <a:lnTo>
                      <a:pt x="96" y="200"/>
                    </a:lnTo>
                    <a:lnTo>
                      <a:pt x="106" y="206"/>
                    </a:lnTo>
                    <a:lnTo>
                      <a:pt x="107" y="206"/>
                    </a:lnTo>
                    <a:lnTo>
                      <a:pt x="109" y="206"/>
                    </a:lnTo>
                    <a:lnTo>
                      <a:pt x="108" y="210"/>
                    </a:lnTo>
                    <a:lnTo>
                      <a:pt x="107" y="210"/>
                    </a:lnTo>
                    <a:lnTo>
                      <a:pt x="106" y="211"/>
                    </a:lnTo>
                    <a:lnTo>
                      <a:pt x="105" y="213"/>
                    </a:lnTo>
                    <a:lnTo>
                      <a:pt x="104" y="214"/>
                    </a:lnTo>
                    <a:lnTo>
                      <a:pt x="101" y="217"/>
                    </a:lnTo>
                    <a:lnTo>
                      <a:pt x="100" y="219"/>
                    </a:lnTo>
                    <a:lnTo>
                      <a:pt x="99" y="219"/>
                    </a:lnTo>
                    <a:lnTo>
                      <a:pt x="97" y="221"/>
                    </a:lnTo>
                    <a:lnTo>
                      <a:pt x="97" y="222"/>
                    </a:lnTo>
                    <a:lnTo>
                      <a:pt x="95" y="228"/>
                    </a:lnTo>
                    <a:lnTo>
                      <a:pt x="93" y="236"/>
                    </a:lnTo>
                    <a:lnTo>
                      <a:pt x="92" y="239"/>
                    </a:lnTo>
                    <a:lnTo>
                      <a:pt x="89" y="244"/>
                    </a:lnTo>
                    <a:lnTo>
                      <a:pt x="89" y="247"/>
                    </a:lnTo>
                    <a:lnTo>
                      <a:pt x="88" y="248"/>
                    </a:lnTo>
                    <a:lnTo>
                      <a:pt x="87" y="248"/>
                    </a:lnTo>
                    <a:lnTo>
                      <a:pt x="85" y="251"/>
                    </a:lnTo>
                    <a:lnTo>
                      <a:pt x="85" y="254"/>
                    </a:lnTo>
                    <a:lnTo>
                      <a:pt x="85" y="255"/>
                    </a:lnTo>
                    <a:lnTo>
                      <a:pt x="86" y="256"/>
                    </a:lnTo>
                    <a:lnTo>
                      <a:pt x="88" y="258"/>
                    </a:lnTo>
                    <a:lnTo>
                      <a:pt x="88" y="259"/>
                    </a:lnTo>
                    <a:lnTo>
                      <a:pt x="87" y="263"/>
                    </a:lnTo>
                    <a:lnTo>
                      <a:pt x="86" y="263"/>
                    </a:lnTo>
                    <a:lnTo>
                      <a:pt x="87" y="265"/>
                    </a:lnTo>
                    <a:lnTo>
                      <a:pt x="87" y="266"/>
                    </a:lnTo>
                    <a:lnTo>
                      <a:pt x="92" y="268"/>
                    </a:lnTo>
                    <a:lnTo>
                      <a:pt x="93" y="268"/>
                    </a:lnTo>
                    <a:lnTo>
                      <a:pt x="93" y="269"/>
                    </a:lnTo>
                    <a:lnTo>
                      <a:pt x="96" y="271"/>
                    </a:lnTo>
                    <a:lnTo>
                      <a:pt x="98" y="271"/>
                    </a:lnTo>
                    <a:lnTo>
                      <a:pt x="100" y="271"/>
                    </a:lnTo>
                    <a:lnTo>
                      <a:pt x="102" y="273"/>
                    </a:lnTo>
                    <a:lnTo>
                      <a:pt x="106" y="273"/>
                    </a:lnTo>
                    <a:lnTo>
                      <a:pt x="110" y="273"/>
                    </a:lnTo>
                    <a:lnTo>
                      <a:pt x="112" y="274"/>
                    </a:lnTo>
                    <a:lnTo>
                      <a:pt x="113" y="276"/>
                    </a:lnTo>
                    <a:lnTo>
                      <a:pt x="114" y="276"/>
                    </a:lnTo>
                    <a:lnTo>
                      <a:pt x="112" y="279"/>
                    </a:lnTo>
                    <a:lnTo>
                      <a:pt x="111" y="281"/>
                    </a:lnTo>
                    <a:lnTo>
                      <a:pt x="108" y="283"/>
                    </a:lnTo>
                    <a:lnTo>
                      <a:pt x="101" y="285"/>
                    </a:lnTo>
                    <a:lnTo>
                      <a:pt x="100" y="285"/>
                    </a:lnTo>
                    <a:lnTo>
                      <a:pt x="98" y="286"/>
                    </a:lnTo>
                    <a:lnTo>
                      <a:pt x="95" y="286"/>
                    </a:lnTo>
                    <a:lnTo>
                      <a:pt x="94" y="286"/>
                    </a:lnTo>
                    <a:lnTo>
                      <a:pt x="93" y="286"/>
                    </a:lnTo>
                    <a:lnTo>
                      <a:pt x="93" y="288"/>
                    </a:lnTo>
                    <a:lnTo>
                      <a:pt x="91" y="304"/>
                    </a:lnTo>
                    <a:lnTo>
                      <a:pt x="91" y="307"/>
                    </a:lnTo>
                    <a:lnTo>
                      <a:pt x="89" y="307"/>
                    </a:lnTo>
                    <a:lnTo>
                      <a:pt x="87" y="309"/>
                    </a:lnTo>
                    <a:lnTo>
                      <a:pt x="85" y="312"/>
                    </a:lnTo>
                    <a:lnTo>
                      <a:pt x="84" y="313"/>
                    </a:lnTo>
                    <a:lnTo>
                      <a:pt x="83" y="316"/>
                    </a:lnTo>
                    <a:lnTo>
                      <a:pt x="83" y="321"/>
                    </a:lnTo>
                    <a:lnTo>
                      <a:pt x="85" y="324"/>
                    </a:lnTo>
                    <a:lnTo>
                      <a:pt x="87" y="325"/>
                    </a:lnTo>
                    <a:lnTo>
                      <a:pt x="91" y="325"/>
                    </a:lnTo>
                    <a:lnTo>
                      <a:pt x="91" y="326"/>
                    </a:lnTo>
                    <a:lnTo>
                      <a:pt x="93" y="326"/>
                    </a:lnTo>
                    <a:lnTo>
                      <a:pt x="97" y="327"/>
                    </a:lnTo>
                    <a:lnTo>
                      <a:pt x="98" y="328"/>
                    </a:lnTo>
                    <a:lnTo>
                      <a:pt x="98" y="331"/>
                    </a:lnTo>
                    <a:lnTo>
                      <a:pt x="98" y="333"/>
                    </a:lnTo>
                    <a:lnTo>
                      <a:pt x="98" y="336"/>
                    </a:lnTo>
                    <a:lnTo>
                      <a:pt x="99" y="338"/>
                    </a:lnTo>
                    <a:lnTo>
                      <a:pt x="101" y="343"/>
                    </a:lnTo>
                    <a:lnTo>
                      <a:pt x="106" y="343"/>
                    </a:lnTo>
                    <a:lnTo>
                      <a:pt x="106" y="342"/>
                    </a:lnTo>
                    <a:lnTo>
                      <a:pt x="107" y="342"/>
                    </a:lnTo>
                    <a:lnTo>
                      <a:pt x="108" y="341"/>
                    </a:lnTo>
                    <a:lnTo>
                      <a:pt x="110" y="342"/>
                    </a:lnTo>
                    <a:lnTo>
                      <a:pt x="111" y="342"/>
                    </a:lnTo>
                    <a:lnTo>
                      <a:pt x="114" y="341"/>
                    </a:lnTo>
                    <a:lnTo>
                      <a:pt x="117" y="339"/>
                    </a:lnTo>
                    <a:lnTo>
                      <a:pt x="119" y="339"/>
                    </a:lnTo>
                    <a:lnTo>
                      <a:pt x="120" y="341"/>
                    </a:lnTo>
                    <a:lnTo>
                      <a:pt x="123" y="346"/>
                    </a:lnTo>
                    <a:lnTo>
                      <a:pt x="125" y="348"/>
                    </a:lnTo>
                    <a:lnTo>
                      <a:pt x="126" y="347"/>
                    </a:lnTo>
                    <a:lnTo>
                      <a:pt x="127" y="346"/>
                    </a:lnTo>
                    <a:lnTo>
                      <a:pt x="129" y="343"/>
                    </a:lnTo>
                    <a:lnTo>
                      <a:pt x="131" y="341"/>
                    </a:lnTo>
                    <a:lnTo>
                      <a:pt x="132" y="341"/>
                    </a:lnTo>
                    <a:lnTo>
                      <a:pt x="133" y="341"/>
                    </a:lnTo>
                    <a:lnTo>
                      <a:pt x="133" y="338"/>
                    </a:lnTo>
                    <a:lnTo>
                      <a:pt x="138" y="331"/>
                    </a:lnTo>
                    <a:lnTo>
                      <a:pt x="138" y="328"/>
                    </a:lnTo>
                    <a:lnTo>
                      <a:pt x="137" y="325"/>
                    </a:lnTo>
                    <a:lnTo>
                      <a:pt x="137" y="320"/>
                    </a:lnTo>
                    <a:lnTo>
                      <a:pt x="139" y="320"/>
                    </a:lnTo>
                    <a:lnTo>
                      <a:pt x="140" y="321"/>
                    </a:lnTo>
                    <a:lnTo>
                      <a:pt x="144" y="323"/>
                    </a:lnTo>
                    <a:lnTo>
                      <a:pt x="146" y="324"/>
                    </a:lnTo>
                    <a:lnTo>
                      <a:pt x="150" y="326"/>
                    </a:lnTo>
                    <a:lnTo>
                      <a:pt x="152" y="328"/>
                    </a:lnTo>
                    <a:lnTo>
                      <a:pt x="156" y="330"/>
                    </a:lnTo>
                    <a:lnTo>
                      <a:pt x="158" y="330"/>
                    </a:lnTo>
                    <a:lnTo>
                      <a:pt x="162" y="332"/>
                    </a:lnTo>
                    <a:lnTo>
                      <a:pt x="163" y="333"/>
                    </a:lnTo>
                    <a:lnTo>
                      <a:pt x="165" y="338"/>
                    </a:lnTo>
                    <a:lnTo>
                      <a:pt x="165" y="340"/>
                    </a:lnTo>
                    <a:lnTo>
                      <a:pt x="166" y="343"/>
                    </a:lnTo>
                    <a:lnTo>
                      <a:pt x="166" y="348"/>
                    </a:lnTo>
                    <a:lnTo>
                      <a:pt x="167" y="348"/>
                    </a:lnTo>
                    <a:lnTo>
                      <a:pt x="169" y="350"/>
                    </a:lnTo>
                    <a:lnTo>
                      <a:pt x="173" y="353"/>
                    </a:lnTo>
                    <a:lnTo>
                      <a:pt x="173" y="356"/>
                    </a:lnTo>
                    <a:lnTo>
                      <a:pt x="173" y="357"/>
                    </a:lnTo>
                    <a:lnTo>
                      <a:pt x="173" y="358"/>
                    </a:lnTo>
                    <a:lnTo>
                      <a:pt x="174" y="358"/>
                    </a:lnTo>
                    <a:lnTo>
                      <a:pt x="176" y="362"/>
                    </a:lnTo>
                    <a:lnTo>
                      <a:pt x="179" y="363"/>
                    </a:lnTo>
                    <a:lnTo>
                      <a:pt x="183" y="361"/>
                    </a:lnTo>
                    <a:lnTo>
                      <a:pt x="186" y="363"/>
                    </a:lnTo>
                    <a:lnTo>
                      <a:pt x="192" y="361"/>
                    </a:lnTo>
                    <a:lnTo>
                      <a:pt x="195" y="362"/>
                    </a:lnTo>
                    <a:lnTo>
                      <a:pt x="199" y="366"/>
                    </a:lnTo>
                    <a:lnTo>
                      <a:pt x="202" y="372"/>
                    </a:lnTo>
                    <a:lnTo>
                      <a:pt x="203" y="377"/>
                    </a:lnTo>
                    <a:lnTo>
                      <a:pt x="203" y="384"/>
                    </a:lnTo>
                    <a:lnTo>
                      <a:pt x="200" y="388"/>
                    </a:lnTo>
                    <a:lnTo>
                      <a:pt x="196" y="393"/>
                    </a:lnTo>
                    <a:lnTo>
                      <a:pt x="196" y="395"/>
                    </a:lnTo>
                    <a:lnTo>
                      <a:pt x="199" y="409"/>
                    </a:lnTo>
                    <a:lnTo>
                      <a:pt x="202" y="415"/>
                    </a:lnTo>
                    <a:lnTo>
                      <a:pt x="205" y="416"/>
                    </a:lnTo>
                    <a:lnTo>
                      <a:pt x="209" y="416"/>
                    </a:lnTo>
                    <a:lnTo>
                      <a:pt x="213" y="418"/>
                    </a:lnTo>
                    <a:lnTo>
                      <a:pt x="219" y="416"/>
                    </a:lnTo>
                    <a:lnTo>
                      <a:pt x="225" y="411"/>
                    </a:lnTo>
                    <a:lnTo>
                      <a:pt x="227" y="408"/>
                    </a:lnTo>
                    <a:lnTo>
                      <a:pt x="234" y="407"/>
                    </a:lnTo>
                    <a:lnTo>
                      <a:pt x="244" y="401"/>
                    </a:lnTo>
                    <a:lnTo>
                      <a:pt x="244" y="397"/>
                    </a:lnTo>
                    <a:lnTo>
                      <a:pt x="245" y="400"/>
                    </a:lnTo>
                    <a:lnTo>
                      <a:pt x="248" y="399"/>
                    </a:lnTo>
                    <a:lnTo>
                      <a:pt x="250" y="402"/>
                    </a:lnTo>
                    <a:lnTo>
                      <a:pt x="253" y="403"/>
                    </a:lnTo>
                    <a:lnTo>
                      <a:pt x="253" y="408"/>
                    </a:lnTo>
                    <a:lnTo>
                      <a:pt x="251" y="408"/>
                    </a:lnTo>
                    <a:lnTo>
                      <a:pt x="249" y="409"/>
                    </a:lnTo>
                    <a:lnTo>
                      <a:pt x="249" y="408"/>
                    </a:lnTo>
                    <a:lnTo>
                      <a:pt x="248" y="410"/>
                    </a:lnTo>
                    <a:lnTo>
                      <a:pt x="247" y="410"/>
                    </a:lnTo>
                    <a:lnTo>
                      <a:pt x="246" y="411"/>
                    </a:lnTo>
                    <a:lnTo>
                      <a:pt x="248" y="412"/>
                    </a:lnTo>
                    <a:lnTo>
                      <a:pt x="248" y="414"/>
                    </a:lnTo>
                    <a:lnTo>
                      <a:pt x="250" y="416"/>
                    </a:lnTo>
                    <a:lnTo>
                      <a:pt x="253" y="423"/>
                    </a:lnTo>
                    <a:lnTo>
                      <a:pt x="259" y="429"/>
                    </a:lnTo>
                    <a:lnTo>
                      <a:pt x="269" y="434"/>
                    </a:lnTo>
                    <a:lnTo>
                      <a:pt x="270" y="435"/>
                    </a:lnTo>
                    <a:lnTo>
                      <a:pt x="272" y="434"/>
                    </a:lnTo>
                    <a:lnTo>
                      <a:pt x="272" y="444"/>
                    </a:lnTo>
                    <a:lnTo>
                      <a:pt x="280" y="445"/>
                    </a:lnTo>
                    <a:lnTo>
                      <a:pt x="285" y="445"/>
                    </a:lnTo>
                    <a:lnTo>
                      <a:pt x="290" y="443"/>
                    </a:lnTo>
                    <a:lnTo>
                      <a:pt x="297" y="445"/>
                    </a:lnTo>
                    <a:lnTo>
                      <a:pt x="300" y="444"/>
                    </a:lnTo>
                    <a:lnTo>
                      <a:pt x="313" y="445"/>
                    </a:lnTo>
                    <a:lnTo>
                      <a:pt x="334" y="446"/>
                    </a:lnTo>
                    <a:lnTo>
                      <a:pt x="346" y="446"/>
                    </a:lnTo>
                    <a:lnTo>
                      <a:pt x="351" y="446"/>
                    </a:lnTo>
                    <a:lnTo>
                      <a:pt x="354" y="443"/>
                    </a:lnTo>
                    <a:lnTo>
                      <a:pt x="359" y="438"/>
                    </a:lnTo>
                    <a:lnTo>
                      <a:pt x="362" y="438"/>
                    </a:lnTo>
                    <a:lnTo>
                      <a:pt x="362" y="437"/>
                    </a:lnTo>
                    <a:lnTo>
                      <a:pt x="364" y="434"/>
                    </a:lnTo>
                    <a:lnTo>
                      <a:pt x="366" y="433"/>
                    </a:lnTo>
                    <a:lnTo>
                      <a:pt x="366" y="430"/>
                    </a:lnTo>
                    <a:lnTo>
                      <a:pt x="364" y="426"/>
                    </a:lnTo>
                    <a:lnTo>
                      <a:pt x="362" y="411"/>
                    </a:lnTo>
                    <a:lnTo>
                      <a:pt x="360" y="410"/>
                    </a:lnTo>
                    <a:lnTo>
                      <a:pt x="358" y="409"/>
                    </a:lnTo>
                    <a:lnTo>
                      <a:pt x="357" y="404"/>
                    </a:lnTo>
                    <a:lnTo>
                      <a:pt x="356" y="403"/>
                    </a:lnTo>
                    <a:lnTo>
                      <a:pt x="355" y="401"/>
                    </a:lnTo>
                    <a:lnTo>
                      <a:pt x="352" y="399"/>
                    </a:lnTo>
                    <a:lnTo>
                      <a:pt x="351" y="397"/>
                    </a:lnTo>
                    <a:lnTo>
                      <a:pt x="349" y="398"/>
                    </a:lnTo>
                    <a:lnTo>
                      <a:pt x="346" y="396"/>
                    </a:lnTo>
                    <a:lnTo>
                      <a:pt x="343" y="392"/>
                    </a:lnTo>
                    <a:lnTo>
                      <a:pt x="341" y="391"/>
                    </a:lnTo>
                    <a:lnTo>
                      <a:pt x="337" y="384"/>
                    </a:lnTo>
                    <a:lnTo>
                      <a:pt x="337" y="383"/>
                    </a:lnTo>
                    <a:lnTo>
                      <a:pt x="335" y="386"/>
                    </a:lnTo>
                    <a:lnTo>
                      <a:pt x="335" y="384"/>
                    </a:lnTo>
                    <a:lnTo>
                      <a:pt x="333" y="384"/>
                    </a:lnTo>
                    <a:lnTo>
                      <a:pt x="332" y="383"/>
                    </a:lnTo>
                    <a:lnTo>
                      <a:pt x="331" y="373"/>
                    </a:lnTo>
                    <a:lnTo>
                      <a:pt x="333" y="371"/>
                    </a:lnTo>
                    <a:lnTo>
                      <a:pt x="332" y="370"/>
                    </a:lnTo>
                    <a:lnTo>
                      <a:pt x="331" y="368"/>
                    </a:lnTo>
                    <a:lnTo>
                      <a:pt x="331" y="365"/>
                    </a:lnTo>
                    <a:lnTo>
                      <a:pt x="330" y="362"/>
                    </a:lnTo>
                    <a:lnTo>
                      <a:pt x="330" y="361"/>
                    </a:lnTo>
                    <a:lnTo>
                      <a:pt x="330" y="350"/>
                    </a:lnTo>
                    <a:lnTo>
                      <a:pt x="328" y="353"/>
                    </a:lnTo>
                    <a:lnTo>
                      <a:pt x="324" y="354"/>
                    </a:lnTo>
                    <a:lnTo>
                      <a:pt x="318" y="355"/>
                    </a:lnTo>
                    <a:lnTo>
                      <a:pt x="313" y="356"/>
                    </a:lnTo>
                    <a:lnTo>
                      <a:pt x="311" y="356"/>
                    </a:lnTo>
                    <a:lnTo>
                      <a:pt x="306" y="356"/>
                    </a:lnTo>
                    <a:lnTo>
                      <a:pt x="305" y="356"/>
                    </a:lnTo>
                    <a:lnTo>
                      <a:pt x="305" y="357"/>
                    </a:lnTo>
                    <a:lnTo>
                      <a:pt x="305" y="359"/>
                    </a:lnTo>
                    <a:lnTo>
                      <a:pt x="303" y="358"/>
                    </a:lnTo>
                    <a:lnTo>
                      <a:pt x="304" y="357"/>
                    </a:lnTo>
                    <a:lnTo>
                      <a:pt x="303" y="356"/>
                    </a:lnTo>
                    <a:lnTo>
                      <a:pt x="298" y="356"/>
                    </a:lnTo>
                    <a:lnTo>
                      <a:pt x="295" y="355"/>
                    </a:lnTo>
                    <a:lnTo>
                      <a:pt x="292" y="351"/>
                    </a:lnTo>
                    <a:lnTo>
                      <a:pt x="285" y="344"/>
                    </a:lnTo>
                    <a:lnTo>
                      <a:pt x="284" y="343"/>
                    </a:lnTo>
                    <a:lnTo>
                      <a:pt x="282" y="341"/>
                    </a:lnTo>
                    <a:lnTo>
                      <a:pt x="279" y="338"/>
                    </a:lnTo>
                    <a:lnTo>
                      <a:pt x="275" y="331"/>
                    </a:lnTo>
                    <a:lnTo>
                      <a:pt x="272" y="328"/>
                    </a:lnTo>
                    <a:lnTo>
                      <a:pt x="269" y="326"/>
                    </a:lnTo>
                    <a:lnTo>
                      <a:pt x="265" y="326"/>
                    </a:lnTo>
                    <a:lnTo>
                      <a:pt x="260" y="323"/>
                    </a:lnTo>
                    <a:lnTo>
                      <a:pt x="258" y="321"/>
                    </a:lnTo>
                    <a:lnTo>
                      <a:pt x="257" y="318"/>
                    </a:lnTo>
                    <a:lnTo>
                      <a:pt x="256" y="317"/>
                    </a:lnTo>
                    <a:lnTo>
                      <a:pt x="256" y="316"/>
                    </a:lnTo>
                    <a:lnTo>
                      <a:pt x="255" y="316"/>
                    </a:lnTo>
                    <a:lnTo>
                      <a:pt x="253" y="316"/>
                    </a:lnTo>
                    <a:lnTo>
                      <a:pt x="249" y="311"/>
                    </a:lnTo>
                    <a:lnTo>
                      <a:pt x="247" y="311"/>
                    </a:lnTo>
                    <a:lnTo>
                      <a:pt x="245" y="312"/>
                    </a:lnTo>
                    <a:lnTo>
                      <a:pt x="242" y="312"/>
                    </a:lnTo>
                    <a:lnTo>
                      <a:pt x="240" y="311"/>
                    </a:lnTo>
                    <a:lnTo>
                      <a:pt x="239" y="311"/>
                    </a:lnTo>
                    <a:lnTo>
                      <a:pt x="237" y="312"/>
                    </a:lnTo>
                    <a:lnTo>
                      <a:pt x="237" y="311"/>
                    </a:lnTo>
                    <a:lnTo>
                      <a:pt x="235" y="311"/>
                    </a:lnTo>
                    <a:lnTo>
                      <a:pt x="232" y="311"/>
                    </a:lnTo>
                    <a:lnTo>
                      <a:pt x="230" y="311"/>
                    </a:lnTo>
                    <a:lnTo>
                      <a:pt x="223" y="311"/>
                    </a:lnTo>
                    <a:lnTo>
                      <a:pt x="213" y="308"/>
                    </a:lnTo>
                    <a:lnTo>
                      <a:pt x="204" y="303"/>
                    </a:lnTo>
                    <a:lnTo>
                      <a:pt x="198" y="302"/>
                    </a:lnTo>
                    <a:lnTo>
                      <a:pt x="196" y="301"/>
                    </a:lnTo>
                    <a:lnTo>
                      <a:pt x="194" y="295"/>
                    </a:lnTo>
                    <a:lnTo>
                      <a:pt x="190" y="293"/>
                    </a:lnTo>
                    <a:lnTo>
                      <a:pt x="188" y="293"/>
                    </a:lnTo>
                    <a:lnTo>
                      <a:pt x="186" y="289"/>
                    </a:lnTo>
                    <a:lnTo>
                      <a:pt x="184" y="287"/>
                    </a:lnTo>
                    <a:lnTo>
                      <a:pt x="185" y="285"/>
                    </a:lnTo>
                    <a:lnTo>
                      <a:pt x="185" y="282"/>
                    </a:lnTo>
                    <a:lnTo>
                      <a:pt x="183" y="279"/>
                    </a:lnTo>
                    <a:lnTo>
                      <a:pt x="183" y="278"/>
                    </a:lnTo>
                    <a:lnTo>
                      <a:pt x="181" y="276"/>
                    </a:lnTo>
                    <a:lnTo>
                      <a:pt x="179" y="274"/>
                    </a:lnTo>
                    <a:lnTo>
                      <a:pt x="177" y="272"/>
                    </a:lnTo>
                    <a:lnTo>
                      <a:pt x="174" y="269"/>
                    </a:lnTo>
                    <a:lnTo>
                      <a:pt x="169" y="264"/>
                    </a:lnTo>
                    <a:lnTo>
                      <a:pt x="163" y="258"/>
                    </a:lnTo>
                    <a:lnTo>
                      <a:pt x="160" y="251"/>
                    </a:lnTo>
                    <a:lnTo>
                      <a:pt x="161" y="248"/>
                    </a:lnTo>
                    <a:lnTo>
                      <a:pt x="162" y="239"/>
                    </a:lnTo>
                    <a:lnTo>
                      <a:pt x="160" y="234"/>
                    </a:lnTo>
                    <a:lnTo>
                      <a:pt x="159" y="229"/>
                    </a:lnTo>
                    <a:lnTo>
                      <a:pt x="158" y="227"/>
                    </a:lnTo>
                    <a:lnTo>
                      <a:pt x="156" y="225"/>
                    </a:lnTo>
                    <a:lnTo>
                      <a:pt x="156" y="224"/>
                    </a:lnTo>
                    <a:lnTo>
                      <a:pt x="154" y="221"/>
                    </a:lnTo>
                    <a:lnTo>
                      <a:pt x="150" y="214"/>
                    </a:lnTo>
                    <a:lnTo>
                      <a:pt x="150" y="212"/>
                    </a:lnTo>
                    <a:lnTo>
                      <a:pt x="148" y="211"/>
                    </a:lnTo>
                    <a:lnTo>
                      <a:pt x="146" y="205"/>
                    </a:lnTo>
                    <a:lnTo>
                      <a:pt x="127" y="172"/>
                    </a:lnTo>
                    <a:lnTo>
                      <a:pt x="125" y="171"/>
                    </a:lnTo>
                    <a:lnTo>
                      <a:pt x="122" y="169"/>
                    </a:lnTo>
                    <a:lnTo>
                      <a:pt x="110" y="156"/>
                    </a:lnTo>
                    <a:lnTo>
                      <a:pt x="109" y="156"/>
                    </a:lnTo>
                    <a:lnTo>
                      <a:pt x="108" y="151"/>
                    </a:lnTo>
                    <a:lnTo>
                      <a:pt x="107" y="149"/>
                    </a:lnTo>
                    <a:lnTo>
                      <a:pt x="105" y="149"/>
                    </a:lnTo>
                    <a:lnTo>
                      <a:pt x="106" y="147"/>
                    </a:lnTo>
                    <a:lnTo>
                      <a:pt x="104" y="143"/>
                    </a:lnTo>
                    <a:lnTo>
                      <a:pt x="95" y="114"/>
                    </a:lnTo>
                    <a:lnTo>
                      <a:pt x="93" y="99"/>
                    </a:lnTo>
                    <a:lnTo>
                      <a:pt x="95" y="93"/>
                    </a:lnTo>
                    <a:lnTo>
                      <a:pt x="94" y="91"/>
                    </a:lnTo>
                    <a:lnTo>
                      <a:pt x="98" y="81"/>
                    </a:lnTo>
                    <a:lnTo>
                      <a:pt x="99" y="74"/>
                    </a:lnTo>
                    <a:lnTo>
                      <a:pt x="98" y="73"/>
                    </a:lnTo>
                    <a:lnTo>
                      <a:pt x="97" y="72"/>
                    </a:lnTo>
                    <a:lnTo>
                      <a:pt x="91" y="67"/>
                    </a:lnTo>
                    <a:lnTo>
                      <a:pt x="85" y="62"/>
                    </a:lnTo>
                    <a:lnTo>
                      <a:pt x="81" y="59"/>
                    </a:lnTo>
                    <a:lnTo>
                      <a:pt x="75" y="50"/>
                    </a:lnTo>
                    <a:lnTo>
                      <a:pt x="59" y="19"/>
                    </a:lnTo>
                    <a:lnTo>
                      <a:pt x="56" y="20"/>
                    </a:lnTo>
                    <a:lnTo>
                      <a:pt x="52" y="17"/>
                    </a:lnTo>
                    <a:lnTo>
                      <a:pt x="45" y="11"/>
                    </a:lnTo>
                    <a:lnTo>
                      <a:pt x="43" y="8"/>
                    </a:lnTo>
                    <a:lnTo>
                      <a:pt x="41" y="7"/>
                    </a:lnTo>
                    <a:lnTo>
                      <a:pt x="39" y="3"/>
                    </a:lnTo>
                    <a:lnTo>
                      <a:pt x="37" y="2"/>
                    </a:lnTo>
                    <a:lnTo>
                      <a:pt x="35" y="1"/>
                    </a:lnTo>
                    <a:lnTo>
                      <a:pt x="33" y="0"/>
                    </a:lnTo>
                    <a:lnTo>
                      <a:pt x="32" y="0"/>
                    </a:lnTo>
                    <a:lnTo>
                      <a:pt x="30" y="3"/>
                    </a:lnTo>
                    <a:lnTo>
                      <a:pt x="28" y="6"/>
                    </a:lnTo>
                    <a:lnTo>
                      <a:pt x="25" y="5"/>
                    </a:lnTo>
                    <a:lnTo>
                      <a:pt x="24" y="4"/>
                    </a:lnTo>
                    <a:lnTo>
                      <a:pt x="19" y="5"/>
                    </a:lnTo>
                    <a:lnTo>
                      <a:pt x="18" y="6"/>
                    </a:lnTo>
                    <a:lnTo>
                      <a:pt x="18" y="4"/>
                    </a:lnTo>
                    <a:lnTo>
                      <a:pt x="15" y="5"/>
                    </a:lnTo>
                    <a:lnTo>
                      <a:pt x="15" y="4"/>
                    </a:lnTo>
                    <a:lnTo>
                      <a:pt x="11" y="4"/>
                    </a:lnTo>
                    <a:lnTo>
                      <a:pt x="11" y="5"/>
                    </a:lnTo>
                    <a:lnTo>
                      <a:pt x="10" y="5"/>
                    </a:lnTo>
                    <a:lnTo>
                      <a:pt x="5" y="14"/>
                    </a:lnTo>
                    <a:lnTo>
                      <a:pt x="12" y="18"/>
                    </a:lnTo>
                    <a:lnTo>
                      <a:pt x="12" y="21"/>
                    </a:lnTo>
                    <a:lnTo>
                      <a:pt x="7" y="26"/>
                    </a:lnTo>
                    <a:lnTo>
                      <a:pt x="7" y="31"/>
                    </a:lnTo>
                    <a:lnTo>
                      <a:pt x="5" y="39"/>
                    </a:lnTo>
                    <a:lnTo>
                      <a:pt x="0" y="39"/>
                    </a:lnTo>
                  </a:path>
                </a:pathLst>
              </a:custGeom>
              <a:solidFill>
                <a:srgbClr val="FFCC66"/>
              </a:solidFill>
              <a:ln w="12700" cap="rnd">
                <a:solidFill>
                  <a:schemeClr val="bg1"/>
                </a:solidFill>
                <a:round/>
                <a:headEnd type="none" w="sm" len="sm"/>
                <a:tailEnd type="none" w="sm" len="sm"/>
              </a:ln>
            </p:spPr>
            <p:txBody>
              <a:bodyPr/>
              <a:lstStyle/>
              <a:p>
                <a:endParaRPr lang="es-MX" dirty="0"/>
              </a:p>
            </p:txBody>
          </p:sp>
          <p:sp>
            <p:nvSpPr>
              <p:cNvPr id="39" name="Freeform 11"/>
              <p:cNvSpPr>
                <a:spLocks/>
              </p:cNvSpPr>
              <p:nvPr/>
            </p:nvSpPr>
            <p:spPr bwMode="auto">
              <a:xfrm>
                <a:off x="5476875" y="5291138"/>
                <a:ext cx="1166813" cy="877887"/>
              </a:xfrm>
              <a:custGeom>
                <a:avLst/>
                <a:gdLst>
                  <a:gd name="T0" fmla="*/ 2147483647 w 356"/>
                  <a:gd name="T1" fmla="*/ 2147483647 h 257"/>
                  <a:gd name="T2" fmla="*/ 2147483647 w 356"/>
                  <a:gd name="T3" fmla="*/ 2147483647 h 257"/>
                  <a:gd name="T4" fmla="*/ 2147483647 w 356"/>
                  <a:gd name="T5" fmla="*/ 2147483647 h 257"/>
                  <a:gd name="T6" fmla="*/ 2147483647 w 356"/>
                  <a:gd name="T7" fmla="*/ 2147483647 h 257"/>
                  <a:gd name="T8" fmla="*/ 2147483647 w 356"/>
                  <a:gd name="T9" fmla="*/ 2147483647 h 257"/>
                  <a:gd name="T10" fmla="*/ 2147483647 w 356"/>
                  <a:gd name="T11" fmla="*/ 2147483647 h 257"/>
                  <a:gd name="T12" fmla="*/ 2147483647 w 356"/>
                  <a:gd name="T13" fmla="*/ 2147483647 h 257"/>
                  <a:gd name="T14" fmla="*/ 2147483647 w 356"/>
                  <a:gd name="T15" fmla="*/ 2147483647 h 257"/>
                  <a:gd name="T16" fmla="*/ 2147483647 w 356"/>
                  <a:gd name="T17" fmla="*/ 2147483647 h 257"/>
                  <a:gd name="T18" fmla="*/ 2147483647 w 356"/>
                  <a:gd name="T19" fmla="*/ 2147483647 h 257"/>
                  <a:gd name="T20" fmla="*/ 2147483647 w 356"/>
                  <a:gd name="T21" fmla="*/ 2147483647 h 257"/>
                  <a:gd name="T22" fmla="*/ 2147483647 w 356"/>
                  <a:gd name="T23" fmla="*/ 2147483647 h 257"/>
                  <a:gd name="T24" fmla="*/ 2147483647 w 356"/>
                  <a:gd name="T25" fmla="*/ 2147483647 h 257"/>
                  <a:gd name="T26" fmla="*/ 2147483647 w 356"/>
                  <a:gd name="T27" fmla="*/ 2147483647 h 257"/>
                  <a:gd name="T28" fmla="*/ 2147483647 w 356"/>
                  <a:gd name="T29" fmla="*/ 2147483647 h 257"/>
                  <a:gd name="T30" fmla="*/ 2147483647 w 356"/>
                  <a:gd name="T31" fmla="*/ 2147483647 h 257"/>
                  <a:gd name="T32" fmla="*/ 2147483647 w 356"/>
                  <a:gd name="T33" fmla="*/ 2147483647 h 257"/>
                  <a:gd name="T34" fmla="*/ 2147483647 w 356"/>
                  <a:gd name="T35" fmla="*/ 2147483647 h 257"/>
                  <a:gd name="T36" fmla="*/ 2147483647 w 356"/>
                  <a:gd name="T37" fmla="*/ 2147483647 h 257"/>
                  <a:gd name="T38" fmla="*/ 2147483647 w 356"/>
                  <a:gd name="T39" fmla="*/ 2147483647 h 257"/>
                  <a:gd name="T40" fmla="*/ 2147483647 w 356"/>
                  <a:gd name="T41" fmla="*/ 2147483647 h 257"/>
                  <a:gd name="T42" fmla="*/ 2147483647 w 356"/>
                  <a:gd name="T43" fmla="*/ 2147483647 h 257"/>
                  <a:gd name="T44" fmla="*/ 2147483647 w 356"/>
                  <a:gd name="T45" fmla="*/ 2147483647 h 257"/>
                  <a:gd name="T46" fmla="*/ 2147483647 w 356"/>
                  <a:gd name="T47" fmla="*/ 2147483647 h 257"/>
                  <a:gd name="T48" fmla="*/ 2147483647 w 356"/>
                  <a:gd name="T49" fmla="*/ 2147483647 h 257"/>
                  <a:gd name="T50" fmla="*/ 2147483647 w 356"/>
                  <a:gd name="T51" fmla="*/ 2147483647 h 257"/>
                  <a:gd name="T52" fmla="*/ 2147483647 w 356"/>
                  <a:gd name="T53" fmla="*/ 2147483647 h 257"/>
                  <a:gd name="T54" fmla="*/ 2147483647 w 356"/>
                  <a:gd name="T55" fmla="*/ 2147483647 h 257"/>
                  <a:gd name="T56" fmla="*/ 2147483647 w 356"/>
                  <a:gd name="T57" fmla="*/ 2147483647 h 257"/>
                  <a:gd name="T58" fmla="*/ 2147483647 w 356"/>
                  <a:gd name="T59" fmla="*/ 2147483647 h 257"/>
                  <a:gd name="T60" fmla="*/ 2147483647 w 356"/>
                  <a:gd name="T61" fmla="*/ 2147483647 h 257"/>
                  <a:gd name="T62" fmla="*/ 2147483647 w 356"/>
                  <a:gd name="T63" fmla="*/ 2147483647 h 257"/>
                  <a:gd name="T64" fmla="*/ 2147483647 w 356"/>
                  <a:gd name="T65" fmla="*/ 2147483647 h 257"/>
                  <a:gd name="T66" fmla="*/ 2147483647 w 356"/>
                  <a:gd name="T67" fmla="*/ 2147483647 h 257"/>
                  <a:gd name="T68" fmla="*/ 2147483647 w 356"/>
                  <a:gd name="T69" fmla="*/ 2147483647 h 257"/>
                  <a:gd name="T70" fmla="*/ 2147483647 w 356"/>
                  <a:gd name="T71" fmla="*/ 2147483647 h 257"/>
                  <a:gd name="T72" fmla="*/ 2147483647 w 356"/>
                  <a:gd name="T73" fmla="*/ 2147483647 h 257"/>
                  <a:gd name="T74" fmla="*/ 2147483647 w 356"/>
                  <a:gd name="T75" fmla="*/ 2147483647 h 257"/>
                  <a:gd name="T76" fmla="*/ 2147483647 w 356"/>
                  <a:gd name="T77" fmla="*/ 2147483647 h 257"/>
                  <a:gd name="T78" fmla="*/ 2147483647 w 356"/>
                  <a:gd name="T79" fmla="*/ 2147483647 h 257"/>
                  <a:gd name="T80" fmla="*/ 2147483647 w 356"/>
                  <a:gd name="T81" fmla="*/ 2147483647 h 257"/>
                  <a:gd name="T82" fmla="*/ 2147483647 w 356"/>
                  <a:gd name="T83" fmla="*/ 2147483647 h 257"/>
                  <a:gd name="T84" fmla="*/ 2147483647 w 356"/>
                  <a:gd name="T85" fmla="*/ 2147483647 h 257"/>
                  <a:gd name="T86" fmla="*/ 2147483647 w 356"/>
                  <a:gd name="T87" fmla="*/ 2147483647 h 257"/>
                  <a:gd name="T88" fmla="*/ 2147483647 w 356"/>
                  <a:gd name="T89" fmla="*/ 2147483647 h 257"/>
                  <a:gd name="T90" fmla="*/ 2147483647 w 356"/>
                  <a:gd name="T91" fmla="*/ 2147483647 h 257"/>
                  <a:gd name="T92" fmla="*/ 2147483647 w 356"/>
                  <a:gd name="T93" fmla="*/ 2147483647 h 257"/>
                  <a:gd name="T94" fmla="*/ 2147483647 w 356"/>
                  <a:gd name="T95" fmla="*/ 2147483647 h 257"/>
                  <a:gd name="T96" fmla="*/ 2147483647 w 356"/>
                  <a:gd name="T97" fmla="*/ 2147483647 h 257"/>
                  <a:gd name="T98" fmla="*/ 2147483647 w 356"/>
                  <a:gd name="T99" fmla="*/ 2147483647 h 257"/>
                  <a:gd name="T100" fmla="*/ 2147483647 w 356"/>
                  <a:gd name="T101" fmla="*/ 2147483647 h 257"/>
                  <a:gd name="T102" fmla="*/ 2147483647 w 356"/>
                  <a:gd name="T103" fmla="*/ 2147483647 h 257"/>
                  <a:gd name="T104" fmla="*/ 2147483647 w 356"/>
                  <a:gd name="T105" fmla="*/ 2147483647 h 257"/>
                  <a:gd name="T106" fmla="*/ 2147483647 w 356"/>
                  <a:gd name="T107" fmla="*/ 2147483647 h 257"/>
                  <a:gd name="T108" fmla="*/ 2147483647 w 356"/>
                  <a:gd name="T109" fmla="*/ 2147483647 h 257"/>
                  <a:gd name="T110" fmla="*/ 2147483647 w 356"/>
                  <a:gd name="T111" fmla="*/ 2147483647 h 2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56"/>
                  <a:gd name="T169" fmla="*/ 0 h 257"/>
                  <a:gd name="T170" fmla="*/ 356 w 356"/>
                  <a:gd name="T171" fmla="*/ 257 h 25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56" h="257">
                    <a:moveTo>
                      <a:pt x="0" y="195"/>
                    </a:moveTo>
                    <a:lnTo>
                      <a:pt x="3" y="194"/>
                    </a:lnTo>
                    <a:lnTo>
                      <a:pt x="3" y="193"/>
                    </a:lnTo>
                    <a:lnTo>
                      <a:pt x="3" y="190"/>
                    </a:lnTo>
                    <a:lnTo>
                      <a:pt x="2" y="186"/>
                    </a:lnTo>
                    <a:lnTo>
                      <a:pt x="5" y="183"/>
                    </a:lnTo>
                    <a:lnTo>
                      <a:pt x="8" y="181"/>
                    </a:lnTo>
                    <a:lnTo>
                      <a:pt x="10" y="182"/>
                    </a:lnTo>
                    <a:lnTo>
                      <a:pt x="10" y="181"/>
                    </a:lnTo>
                    <a:lnTo>
                      <a:pt x="13" y="179"/>
                    </a:lnTo>
                    <a:lnTo>
                      <a:pt x="16" y="176"/>
                    </a:lnTo>
                    <a:lnTo>
                      <a:pt x="16" y="175"/>
                    </a:lnTo>
                    <a:lnTo>
                      <a:pt x="13" y="170"/>
                    </a:lnTo>
                    <a:lnTo>
                      <a:pt x="16" y="168"/>
                    </a:lnTo>
                    <a:lnTo>
                      <a:pt x="17" y="170"/>
                    </a:lnTo>
                    <a:lnTo>
                      <a:pt x="18" y="168"/>
                    </a:lnTo>
                    <a:lnTo>
                      <a:pt x="21" y="167"/>
                    </a:lnTo>
                    <a:lnTo>
                      <a:pt x="22" y="165"/>
                    </a:lnTo>
                    <a:lnTo>
                      <a:pt x="24" y="164"/>
                    </a:lnTo>
                    <a:lnTo>
                      <a:pt x="25" y="161"/>
                    </a:lnTo>
                    <a:lnTo>
                      <a:pt x="27" y="155"/>
                    </a:lnTo>
                    <a:lnTo>
                      <a:pt x="27" y="150"/>
                    </a:lnTo>
                    <a:lnTo>
                      <a:pt x="29" y="148"/>
                    </a:lnTo>
                    <a:lnTo>
                      <a:pt x="31" y="145"/>
                    </a:lnTo>
                    <a:lnTo>
                      <a:pt x="30" y="141"/>
                    </a:lnTo>
                    <a:lnTo>
                      <a:pt x="25" y="138"/>
                    </a:lnTo>
                    <a:lnTo>
                      <a:pt x="24" y="137"/>
                    </a:lnTo>
                    <a:lnTo>
                      <a:pt x="23" y="138"/>
                    </a:lnTo>
                    <a:lnTo>
                      <a:pt x="20" y="135"/>
                    </a:lnTo>
                    <a:lnTo>
                      <a:pt x="19" y="133"/>
                    </a:lnTo>
                    <a:lnTo>
                      <a:pt x="18" y="125"/>
                    </a:lnTo>
                    <a:lnTo>
                      <a:pt x="16" y="123"/>
                    </a:lnTo>
                    <a:lnTo>
                      <a:pt x="12" y="122"/>
                    </a:lnTo>
                    <a:lnTo>
                      <a:pt x="10" y="99"/>
                    </a:lnTo>
                    <a:lnTo>
                      <a:pt x="8" y="96"/>
                    </a:lnTo>
                    <a:lnTo>
                      <a:pt x="6" y="94"/>
                    </a:lnTo>
                    <a:lnTo>
                      <a:pt x="5" y="90"/>
                    </a:lnTo>
                    <a:lnTo>
                      <a:pt x="8" y="74"/>
                    </a:lnTo>
                    <a:lnTo>
                      <a:pt x="8" y="69"/>
                    </a:lnTo>
                    <a:lnTo>
                      <a:pt x="8" y="64"/>
                    </a:lnTo>
                    <a:lnTo>
                      <a:pt x="10" y="64"/>
                    </a:lnTo>
                    <a:lnTo>
                      <a:pt x="11" y="64"/>
                    </a:lnTo>
                    <a:lnTo>
                      <a:pt x="12" y="65"/>
                    </a:lnTo>
                    <a:lnTo>
                      <a:pt x="14" y="64"/>
                    </a:lnTo>
                    <a:lnTo>
                      <a:pt x="16" y="61"/>
                    </a:lnTo>
                    <a:lnTo>
                      <a:pt x="17" y="62"/>
                    </a:lnTo>
                    <a:lnTo>
                      <a:pt x="17" y="64"/>
                    </a:lnTo>
                    <a:lnTo>
                      <a:pt x="18" y="65"/>
                    </a:lnTo>
                    <a:lnTo>
                      <a:pt x="19" y="67"/>
                    </a:lnTo>
                    <a:lnTo>
                      <a:pt x="20" y="67"/>
                    </a:lnTo>
                    <a:lnTo>
                      <a:pt x="20" y="59"/>
                    </a:lnTo>
                    <a:lnTo>
                      <a:pt x="23" y="57"/>
                    </a:lnTo>
                    <a:lnTo>
                      <a:pt x="24" y="57"/>
                    </a:lnTo>
                    <a:lnTo>
                      <a:pt x="26" y="57"/>
                    </a:lnTo>
                    <a:lnTo>
                      <a:pt x="30" y="57"/>
                    </a:lnTo>
                    <a:lnTo>
                      <a:pt x="31" y="57"/>
                    </a:lnTo>
                    <a:lnTo>
                      <a:pt x="34" y="59"/>
                    </a:lnTo>
                    <a:lnTo>
                      <a:pt x="37" y="59"/>
                    </a:lnTo>
                    <a:lnTo>
                      <a:pt x="43" y="59"/>
                    </a:lnTo>
                    <a:lnTo>
                      <a:pt x="44" y="60"/>
                    </a:lnTo>
                    <a:lnTo>
                      <a:pt x="45" y="64"/>
                    </a:lnTo>
                    <a:lnTo>
                      <a:pt x="46" y="62"/>
                    </a:lnTo>
                    <a:lnTo>
                      <a:pt x="49" y="62"/>
                    </a:lnTo>
                    <a:lnTo>
                      <a:pt x="53" y="59"/>
                    </a:lnTo>
                    <a:lnTo>
                      <a:pt x="54" y="57"/>
                    </a:lnTo>
                    <a:lnTo>
                      <a:pt x="53" y="57"/>
                    </a:lnTo>
                    <a:lnTo>
                      <a:pt x="52" y="54"/>
                    </a:lnTo>
                    <a:lnTo>
                      <a:pt x="50" y="53"/>
                    </a:lnTo>
                    <a:lnTo>
                      <a:pt x="50" y="49"/>
                    </a:lnTo>
                    <a:lnTo>
                      <a:pt x="48" y="48"/>
                    </a:lnTo>
                    <a:lnTo>
                      <a:pt x="52" y="37"/>
                    </a:lnTo>
                    <a:lnTo>
                      <a:pt x="56" y="36"/>
                    </a:lnTo>
                    <a:lnTo>
                      <a:pt x="57" y="33"/>
                    </a:lnTo>
                    <a:lnTo>
                      <a:pt x="59" y="33"/>
                    </a:lnTo>
                    <a:lnTo>
                      <a:pt x="65" y="31"/>
                    </a:lnTo>
                    <a:lnTo>
                      <a:pt x="66" y="31"/>
                    </a:lnTo>
                    <a:lnTo>
                      <a:pt x="66" y="34"/>
                    </a:lnTo>
                    <a:lnTo>
                      <a:pt x="65" y="42"/>
                    </a:lnTo>
                    <a:lnTo>
                      <a:pt x="70" y="48"/>
                    </a:lnTo>
                    <a:lnTo>
                      <a:pt x="72" y="54"/>
                    </a:lnTo>
                    <a:lnTo>
                      <a:pt x="75" y="57"/>
                    </a:lnTo>
                    <a:lnTo>
                      <a:pt x="76" y="57"/>
                    </a:lnTo>
                    <a:lnTo>
                      <a:pt x="76" y="54"/>
                    </a:lnTo>
                    <a:lnTo>
                      <a:pt x="77" y="52"/>
                    </a:lnTo>
                    <a:lnTo>
                      <a:pt x="79" y="56"/>
                    </a:lnTo>
                    <a:lnTo>
                      <a:pt x="77" y="57"/>
                    </a:lnTo>
                    <a:lnTo>
                      <a:pt x="78" y="59"/>
                    </a:lnTo>
                    <a:lnTo>
                      <a:pt x="79" y="59"/>
                    </a:lnTo>
                    <a:lnTo>
                      <a:pt x="79" y="56"/>
                    </a:lnTo>
                    <a:lnTo>
                      <a:pt x="80" y="53"/>
                    </a:lnTo>
                    <a:lnTo>
                      <a:pt x="82" y="51"/>
                    </a:lnTo>
                    <a:lnTo>
                      <a:pt x="84" y="49"/>
                    </a:lnTo>
                    <a:lnTo>
                      <a:pt x="86" y="49"/>
                    </a:lnTo>
                    <a:lnTo>
                      <a:pt x="89" y="46"/>
                    </a:lnTo>
                    <a:lnTo>
                      <a:pt x="91" y="45"/>
                    </a:lnTo>
                    <a:lnTo>
                      <a:pt x="94" y="44"/>
                    </a:lnTo>
                    <a:lnTo>
                      <a:pt x="98" y="43"/>
                    </a:lnTo>
                    <a:lnTo>
                      <a:pt x="98" y="42"/>
                    </a:lnTo>
                    <a:lnTo>
                      <a:pt x="101" y="42"/>
                    </a:lnTo>
                    <a:lnTo>
                      <a:pt x="103" y="42"/>
                    </a:lnTo>
                    <a:lnTo>
                      <a:pt x="105" y="44"/>
                    </a:lnTo>
                    <a:lnTo>
                      <a:pt x="108" y="45"/>
                    </a:lnTo>
                    <a:lnTo>
                      <a:pt x="110" y="45"/>
                    </a:lnTo>
                    <a:lnTo>
                      <a:pt x="111" y="43"/>
                    </a:lnTo>
                    <a:lnTo>
                      <a:pt x="115" y="39"/>
                    </a:lnTo>
                    <a:lnTo>
                      <a:pt x="118" y="37"/>
                    </a:lnTo>
                    <a:lnTo>
                      <a:pt x="122" y="37"/>
                    </a:lnTo>
                    <a:lnTo>
                      <a:pt x="123" y="37"/>
                    </a:lnTo>
                    <a:lnTo>
                      <a:pt x="125" y="37"/>
                    </a:lnTo>
                    <a:lnTo>
                      <a:pt x="126" y="35"/>
                    </a:lnTo>
                    <a:lnTo>
                      <a:pt x="128" y="34"/>
                    </a:lnTo>
                    <a:lnTo>
                      <a:pt x="130" y="28"/>
                    </a:lnTo>
                    <a:lnTo>
                      <a:pt x="132" y="27"/>
                    </a:lnTo>
                    <a:lnTo>
                      <a:pt x="132" y="26"/>
                    </a:lnTo>
                    <a:lnTo>
                      <a:pt x="134" y="23"/>
                    </a:lnTo>
                    <a:lnTo>
                      <a:pt x="136" y="21"/>
                    </a:lnTo>
                    <a:lnTo>
                      <a:pt x="137" y="21"/>
                    </a:lnTo>
                    <a:lnTo>
                      <a:pt x="138" y="21"/>
                    </a:lnTo>
                    <a:lnTo>
                      <a:pt x="139" y="18"/>
                    </a:lnTo>
                    <a:lnTo>
                      <a:pt x="143" y="11"/>
                    </a:lnTo>
                    <a:lnTo>
                      <a:pt x="143" y="8"/>
                    </a:lnTo>
                    <a:lnTo>
                      <a:pt x="142" y="5"/>
                    </a:lnTo>
                    <a:lnTo>
                      <a:pt x="142" y="0"/>
                    </a:lnTo>
                    <a:lnTo>
                      <a:pt x="145" y="0"/>
                    </a:lnTo>
                    <a:lnTo>
                      <a:pt x="146" y="1"/>
                    </a:lnTo>
                    <a:lnTo>
                      <a:pt x="150" y="4"/>
                    </a:lnTo>
                    <a:lnTo>
                      <a:pt x="151" y="4"/>
                    </a:lnTo>
                    <a:lnTo>
                      <a:pt x="156" y="6"/>
                    </a:lnTo>
                    <a:lnTo>
                      <a:pt x="158" y="8"/>
                    </a:lnTo>
                    <a:lnTo>
                      <a:pt x="162" y="10"/>
                    </a:lnTo>
                    <a:lnTo>
                      <a:pt x="163" y="10"/>
                    </a:lnTo>
                    <a:lnTo>
                      <a:pt x="168" y="12"/>
                    </a:lnTo>
                    <a:lnTo>
                      <a:pt x="168" y="14"/>
                    </a:lnTo>
                    <a:lnTo>
                      <a:pt x="170" y="19"/>
                    </a:lnTo>
                    <a:lnTo>
                      <a:pt x="170" y="20"/>
                    </a:lnTo>
                    <a:lnTo>
                      <a:pt x="171" y="20"/>
                    </a:lnTo>
                    <a:lnTo>
                      <a:pt x="171" y="23"/>
                    </a:lnTo>
                    <a:lnTo>
                      <a:pt x="171" y="28"/>
                    </a:lnTo>
                    <a:lnTo>
                      <a:pt x="172" y="29"/>
                    </a:lnTo>
                    <a:lnTo>
                      <a:pt x="174" y="30"/>
                    </a:lnTo>
                    <a:lnTo>
                      <a:pt x="179" y="33"/>
                    </a:lnTo>
                    <a:lnTo>
                      <a:pt x="179" y="34"/>
                    </a:lnTo>
                    <a:lnTo>
                      <a:pt x="179" y="37"/>
                    </a:lnTo>
                    <a:lnTo>
                      <a:pt x="179" y="38"/>
                    </a:lnTo>
                    <a:lnTo>
                      <a:pt x="179" y="39"/>
                    </a:lnTo>
                    <a:lnTo>
                      <a:pt x="181" y="42"/>
                    </a:lnTo>
                    <a:lnTo>
                      <a:pt x="184" y="43"/>
                    </a:lnTo>
                    <a:lnTo>
                      <a:pt x="188" y="42"/>
                    </a:lnTo>
                    <a:lnTo>
                      <a:pt x="192" y="43"/>
                    </a:lnTo>
                    <a:lnTo>
                      <a:pt x="198" y="42"/>
                    </a:lnTo>
                    <a:lnTo>
                      <a:pt x="200" y="42"/>
                    </a:lnTo>
                    <a:lnTo>
                      <a:pt x="204" y="46"/>
                    </a:lnTo>
                    <a:lnTo>
                      <a:pt x="207" y="52"/>
                    </a:lnTo>
                    <a:lnTo>
                      <a:pt x="208" y="57"/>
                    </a:lnTo>
                    <a:lnTo>
                      <a:pt x="208" y="64"/>
                    </a:lnTo>
                    <a:lnTo>
                      <a:pt x="205" y="68"/>
                    </a:lnTo>
                    <a:lnTo>
                      <a:pt x="201" y="74"/>
                    </a:lnTo>
                    <a:lnTo>
                      <a:pt x="201" y="75"/>
                    </a:lnTo>
                    <a:lnTo>
                      <a:pt x="204" y="89"/>
                    </a:lnTo>
                    <a:lnTo>
                      <a:pt x="207" y="95"/>
                    </a:lnTo>
                    <a:lnTo>
                      <a:pt x="210" y="96"/>
                    </a:lnTo>
                    <a:lnTo>
                      <a:pt x="215" y="97"/>
                    </a:lnTo>
                    <a:lnTo>
                      <a:pt x="219" y="98"/>
                    </a:lnTo>
                    <a:lnTo>
                      <a:pt x="224" y="97"/>
                    </a:lnTo>
                    <a:lnTo>
                      <a:pt x="230" y="92"/>
                    </a:lnTo>
                    <a:lnTo>
                      <a:pt x="232" y="88"/>
                    </a:lnTo>
                    <a:lnTo>
                      <a:pt x="239" y="87"/>
                    </a:lnTo>
                    <a:lnTo>
                      <a:pt x="249" y="81"/>
                    </a:lnTo>
                    <a:lnTo>
                      <a:pt x="249" y="77"/>
                    </a:lnTo>
                    <a:lnTo>
                      <a:pt x="250" y="80"/>
                    </a:lnTo>
                    <a:lnTo>
                      <a:pt x="253" y="79"/>
                    </a:lnTo>
                    <a:lnTo>
                      <a:pt x="255" y="82"/>
                    </a:lnTo>
                    <a:lnTo>
                      <a:pt x="258" y="84"/>
                    </a:lnTo>
                    <a:lnTo>
                      <a:pt x="258" y="88"/>
                    </a:lnTo>
                    <a:lnTo>
                      <a:pt x="257" y="88"/>
                    </a:lnTo>
                    <a:lnTo>
                      <a:pt x="255" y="89"/>
                    </a:lnTo>
                    <a:lnTo>
                      <a:pt x="254" y="89"/>
                    </a:lnTo>
                    <a:lnTo>
                      <a:pt x="253" y="90"/>
                    </a:lnTo>
                    <a:lnTo>
                      <a:pt x="252" y="90"/>
                    </a:lnTo>
                    <a:lnTo>
                      <a:pt x="251" y="91"/>
                    </a:lnTo>
                    <a:lnTo>
                      <a:pt x="253" y="92"/>
                    </a:lnTo>
                    <a:lnTo>
                      <a:pt x="253" y="94"/>
                    </a:lnTo>
                    <a:lnTo>
                      <a:pt x="255" y="97"/>
                    </a:lnTo>
                    <a:lnTo>
                      <a:pt x="258" y="103"/>
                    </a:lnTo>
                    <a:lnTo>
                      <a:pt x="264" y="110"/>
                    </a:lnTo>
                    <a:lnTo>
                      <a:pt x="274" y="115"/>
                    </a:lnTo>
                    <a:lnTo>
                      <a:pt x="275" y="115"/>
                    </a:lnTo>
                    <a:lnTo>
                      <a:pt x="276" y="115"/>
                    </a:lnTo>
                    <a:lnTo>
                      <a:pt x="277" y="115"/>
                    </a:lnTo>
                    <a:lnTo>
                      <a:pt x="277" y="125"/>
                    </a:lnTo>
                    <a:lnTo>
                      <a:pt x="285" y="125"/>
                    </a:lnTo>
                    <a:lnTo>
                      <a:pt x="290" y="125"/>
                    </a:lnTo>
                    <a:lnTo>
                      <a:pt x="295" y="123"/>
                    </a:lnTo>
                    <a:lnTo>
                      <a:pt x="302" y="125"/>
                    </a:lnTo>
                    <a:lnTo>
                      <a:pt x="305" y="125"/>
                    </a:lnTo>
                    <a:lnTo>
                      <a:pt x="318" y="125"/>
                    </a:lnTo>
                    <a:lnTo>
                      <a:pt x="339" y="126"/>
                    </a:lnTo>
                    <a:lnTo>
                      <a:pt x="351" y="126"/>
                    </a:lnTo>
                    <a:lnTo>
                      <a:pt x="355" y="127"/>
                    </a:lnTo>
                    <a:lnTo>
                      <a:pt x="342" y="165"/>
                    </a:lnTo>
                    <a:lnTo>
                      <a:pt x="335" y="188"/>
                    </a:lnTo>
                    <a:lnTo>
                      <a:pt x="340" y="200"/>
                    </a:lnTo>
                    <a:lnTo>
                      <a:pt x="340" y="214"/>
                    </a:lnTo>
                    <a:lnTo>
                      <a:pt x="340" y="215"/>
                    </a:lnTo>
                    <a:lnTo>
                      <a:pt x="336" y="213"/>
                    </a:lnTo>
                    <a:lnTo>
                      <a:pt x="335" y="213"/>
                    </a:lnTo>
                    <a:lnTo>
                      <a:pt x="329" y="211"/>
                    </a:lnTo>
                    <a:lnTo>
                      <a:pt x="328" y="211"/>
                    </a:lnTo>
                    <a:lnTo>
                      <a:pt x="320" y="208"/>
                    </a:lnTo>
                    <a:lnTo>
                      <a:pt x="315" y="206"/>
                    </a:lnTo>
                    <a:lnTo>
                      <a:pt x="309" y="205"/>
                    </a:lnTo>
                    <a:lnTo>
                      <a:pt x="302" y="205"/>
                    </a:lnTo>
                    <a:lnTo>
                      <a:pt x="294" y="205"/>
                    </a:lnTo>
                    <a:lnTo>
                      <a:pt x="293" y="203"/>
                    </a:lnTo>
                    <a:lnTo>
                      <a:pt x="296" y="202"/>
                    </a:lnTo>
                    <a:lnTo>
                      <a:pt x="298" y="202"/>
                    </a:lnTo>
                    <a:lnTo>
                      <a:pt x="302" y="200"/>
                    </a:lnTo>
                    <a:lnTo>
                      <a:pt x="302" y="199"/>
                    </a:lnTo>
                    <a:lnTo>
                      <a:pt x="303" y="198"/>
                    </a:lnTo>
                    <a:lnTo>
                      <a:pt x="304" y="195"/>
                    </a:lnTo>
                    <a:lnTo>
                      <a:pt x="304" y="194"/>
                    </a:lnTo>
                    <a:lnTo>
                      <a:pt x="302" y="193"/>
                    </a:lnTo>
                    <a:lnTo>
                      <a:pt x="300" y="191"/>
                    </a:lnTo>
                    <a:lnTo>
                      <a:pt x="297" y="190"/>
                    </a:lnTo>
                    <a:lnTo>
                      <a:pt x="296" y="193"/>
                    </a:lnTo>
                    <a:lnTo>
                      <a:pt x="294" y="193"/>
                    </a:lnTo>
                    <a:lnTo>
                      <a:pt x="294" y="195"/>
                    </a:lnTo>
                    <a:lnTo>
                      <a:pt x="294" y="196"/>
                    </a:lnTo>
                    <a:lnTo>
                      <a:pt x="293" y="196"/>
                    </a:lnTo>
                    <a:lnTo>
                      <a:pt x="290" y="196"/>
                    </a:lnTo>
                    <a:lnTo>
                      <a:pt x="289" y="199"/>
                    </a:lnTo>
                    <a:lnTo>
                      <a:pt x="287" y="198"/>
                    </a:lnTo>
                    <a:lnTo>
                      <a:pt x="287" y="197"/>
                    </a:lnTo>
                    <a:lnTo>
                      <a:pt x="290" y="195"/>
                    </a:lnTo>
                    <a:lnTo>
                      <a:pt x="290" y="194"/>
                    </a:lnTo>
                    <a:lnTo>
                      <a:pt x="289" y="193"/>
                    </a:lnTo>
                    <a:lnTo>
                      <a:pt x="287" y="190"/>
                    </a:lnTo>
                    <a:lnTo>
                      <a:pt x="287" y="189"/>
                    </a:lnTo>
                    <a:lnTo>
                      <a:pt x="287" y="188"/>
                    </a:lnTo>
                    <a:lnTo>
                      <a:pt x="285" y="188"/>
                    </a:lnTo>
                    <a:lnTo>
                      <a:pt x="285" y="186"/>
                    </a:lnTo>
                    <a:lnTo>
                      <a:pt x="283" y="185"/>
                    </a:lnTo>
                    <a:lnTo>
                      <a:pt x="282" y="186"/>
                    </a:lnTo>
                    <a:lnTo>
                      <a:pt x="279" y="186"/>
                    </a:lnTo>
                    <a:lnTo>
                      <a:pt x="278" y="187"/>
                    </a:lnTo>
                    <a:lnTo>
                      <a:pt x="277" y="190"/>
                    </a:lnTo>
                    <a:lnTo>
                      <a:pt x="275" y="194"/>
                    </a:lnTo>
                    <a:lnTo>
                      <a:pt x="274" y="195"/>
                    </a:lnTo>
                    <a:lnTo>
                      <a:pt x="272" y="195"/>
                    </a:lnTo>
                    <a:lnTo>
                      <a:pt x="270" y="196"/>
                    </a:lnTo>
                    <a:lnTo>
                      <a:pt x="269" y="197"/>
                    </a:lnTo>
                    <a:lnTo>
                      <a:pt x="268" y="198"/>
                    </a:lnTo>
                    <a:lnTo>
                      <a:pt x="268" y="200"/>
                    </a:lnTo>
                    <a:lnTo>
                      <a:pt x="269" y="201"/>
                    </a:lnTo>
                    <a:lnTo>
                      <a:pt x="270" y="201"/>
                    </a:lnTo>
                    <a:lnTo>
                      <a:pt x="273" y="201"/>
                    </a:lnTo>
                    <a:lnTo>
                      <a:pt x="273" y="202"/>
                    </a:lnTo>
                    <a:lnTo>
                      <a:pt x="273" y="203"/>
                    </a:lnTo>
                    <a:lnTo>
                      <a:pt x="273" y="205"/>
                    </a:lnTo>
                    <a:lnTo>
                      <a:pt x="270" y="206"/>
                    </a:lnTo>
                    <a:lnTo>
                      <a:pt x="265" y="206"/>
                    </a:lnTo>
                    <a:lnTo>
                      <a:pt x="264" y="206"/>
                    </a:lnTo>
                    <a:lnTo>
                      <a:pt x="263" y="205"/>
                    </a:lnTo>
                    <a:lnTo>
                      <a:pt x="262" y="205"/>
                    </a:lnTo>
                    <a:lnTo>
                      <a:pt x="262" y="206"/>
                    </a:lnTo>
                    <a:lnTo>
                      <a:pt x="262" y="208"/>
                    </a:lnTo>
                    <a:lnTo>
                      <a:pt x="262" y="209"/>
                    </a:lnTo>
                    <a:lnTo>
                      <a:pt x="260" y="209"/>
                    </a:lnTo>
                    <a:lnTo>
                      <a:pt x="258" y="208"/>
                    </a:lnTo>
                    <a:lnTo>
                      <a:pt x="258" y="209"/>
                    </a:lnTo>
                    <a:lnTo>
                      <a:pt x="258" y="210"/>
                    </a:lnTo>
                    <a:lnTo>
                      <a:pt x="257" y="210"/>
                    </a:lnTo>
                    <a:lnTo>
                      <a:pt x="255" y="210"/>
                    </a:lnTo>
                    <a:lnTo>
                      <a:pt x="255" y="212"/>
                    </a:lnTo>
                    <a:lnTo>
                      <a:pt x="253" y="213"/>
                    </a:lnTo>
                    <a:lnTo>
                      <a:pt x="253" y="214"/>
                    </a:lnTo>
                    <a:lnTo>
                      <a:pt x="251" y="216"/>
                    </a:lnTo>
                    <a:lnTo>
                      <a:pt x="247" y="217"/>
                    </a:lnTo>
                    <a:lnTo>
                      <a:pt x="247" y="218"/>
                    </a:lnTo>
                    <a:lnTo>
                      <a:pt x="245" y="220"/>
                    </a:lnTo>
                    <a:lnTo>
                      <a:pt x="245" y="221"/>
                    </a:lnTo>
                    <a:lnTo>
                      <a:pt x="245" y="223"/>
                    </a:lnTo>
                    <a:lnTo>
                      <a:pt x="243" y="223"/>
                    </a:lnTo>
                    <a:lnTo>
                      <a:pt x="241" y="225"/>
                    </a:lnTo>
                    <a:lnTo>
                      <a:pt x="240" y="226"/>
                    </a:lnTo>
                    <a:lnTo>
                      <a:pt x="238" y="227"/>
                    </a:lnTo>
                    <a:lnTo>
                      <a:pt x="237" y="226"/>
                    </a:lnTo>
                    <a:lnTo>
                      <a:pt x="236" y="228"/>
                    </a:lnTo>
                    <a:lnTo>
                      <a:pt x="230" y="228"/>
                    </a:lnTo>
                    <a:lnTo>
                      <a:pt x="228" y="229"/>
                    </a:lnTo>
                    <a:lnTo>
                      <a:pt x="228" y="231"/>
                    </a:lnTo>
                    <a:lnTo>
                      <a:pt x="227" y="231"/>
                    </a:lnTo>
                    <a:lnTo>
                      <a:pt x="225" y="231"/>
                    </a:lnTo>
                    <a:lnTo>
                      <a:pt x="224" y="232"/>
                    </a:lnTo>
                    <a:lnTo>
                      <a:pt x="221" y="232"/>
                    </a:lnTo>
                    <a:lnTo>
                      <a:pt x="217" y="233"/>
                    </a:lnTo>
                    <a:lnTo>
                      <a:pt x="216" y="234"/>
                    </a:lnTo>
                    <a:lnTo>
                      <a:pt x="216" y="235"/>
                    </a:lnTo>
                    <a:lnTo>
                      <a:pt x="209" y="237"/>
                    </a:lnTo>
                    <a:lnTo>
                      <a:pt x="208" y="239"/>
                    </a:lnTo>
                    <a:lnTo>
                      <a:pt x="203" y="241"/>
                    </a:lnTo>
                    <a:lnTo>
                      <a:pt x="202" y="241"/>
                    </a:lnTo>
                    <a:lnTo>
                      <a:pt x="199" y="243"/>
                    </a:lnTo>
                    <a:lnTo>
                      <a:pt x="196" y="246"/>
                    </a:lnTo>
                    <a:lnTo>
                      <a:pt x="195" y="246"/>
                    </a:lnTo>
                    <a:lnTo>
                      <a:pt x="194" y="246"/>
                    </a:lnTo>
                    <a:lnTo>
                      <a:pt x="194" y="247"/>
                    </a:lnTo>
                    <a:lnTo>
                      <a:pt x="192" y="246"/>
                    </a:lnTo>
                    <a:lnTo>
                      <a:pt x="192" y="247"/>
                    </a:lnTo>
                    <a:lnTo>
                      <a:pt x="191" y="248"/>
                    </a:lnTo>
                    <a:lnTo>
                      <a:pt x="190" y="247"/>
                    </a:lnTo>
                    <a:lnTo>
                      <a:pt x="190" y="248"/>
                    </a:lnTo>
                    <a:lnTo>
                      <a:pt x="189" y="248"/>
                    </a:lnTo>
                    <a:lnTo>
                      <a:pt x="190" y="248"/>
                    </a:lnTo>
                    <a:lnTo>
                      <a:pt x="189" y="249"/>
                    </a:lnTo>
                    <a:lnTo>
                      <a:pt x="188" y="249"/>
                    </a:lnTo>
                    <a:lnTo>
                      <a:pt x="188" y="250"/>
                    </a:lnTo>
                    <a:lnTo>
                      <a:pt x="187" y="250"/>
                    </a:lnTo>
                    <a:lnTo>
                      <a:pt x="184" y="251"/>
                    </a:lnTo>
                    <a:lnTo>
                      <a:pt x="183" y="252"/>
                    </a:lnTo>
                    <a:lnTo>
                      <a:pt x="181" y="253"/>
                    </a:lnTo>
                    <a:lnTo>
                      <a:pt x="179" y="253"/>
                    </a:lnTo>
                    <a:lnTo>
                      <a:pt x="177" y="253"/>
                    </a:lnTo>
                    <a:lnTo>
                      <a:pt x="174" y="253"/>
                    </a:lnTo>
                    <a:lnTo>
                      <a:pt x="173" y="253"/>
                    </a:lnTo>
                    <a:lnTo>
                      <a:pt x="172" y="253"/>
                    </a:lnTo>
                    <a:lnTo>
                      <a:pt x="171" y="254"/>
                    </a:lnTo>
                    <a:lnTo>
                      <a:pt x="166" y="253"/>
                    </a:lnTo>
                    <a:lnTo>
                      <a:pt x="165" y="254"/>
                    </a:lnTo>
                    <a:lnTo>
                      <a:pt x="164" y="254"/>
                    </a:lnTo>
                    <a:lnTo>
                      <a:pt x="164" y="255"/>
                    </a:lnTo>
                    <a:lnTo>
                      <a:pt x="163" y="255"/>
                    </a:lnTo>
                    <a:lnTo>
                      <a:pt x="163" y="256"/>
                    </a:lnTo>
                    <a:lnTo>
                      <a:pt x="162" y="256"/>
                    </a:lnTo>
                    <a:lnTo>
                      <a:pt x="157" y="256"/>
                    </a:lnTo>
                    <a:lnTo>
                      <a:pt x="156" y="256"/>
                    </a:lnTo>
                    <a:lnTo>
                      <a:pt x="155" y="255"/>
                    </a:lnTo>
                    <a:lnTo>
                      <a:pt x="151" y="254"/>
                    </a:lnTo>
                    <a:lnTo>
                      <a:pt x="149" y="252"/>
                    </a:lnTo>
                    <a:lnTo>
                      <a:pt x="146" y="251"/>
                    </a:lnTo>
                    <a:lnTo>
                      <a:pt x="145" y="251"/>
                    </a:lnTo>
                    <a:lnTo>
                      <a:pt x="137" y="250"/>
                    </a:lnTo>
                    <a:lnTo>
                      <a:pt x="135" y="250"/>
                    </a:lnTo>
                    <a:lnTo>
                      <a:pt x="128" y="246"/>
                    </a:lnTo>
                    <a:lnTo>
                      <a:pt x="125" y="246"/>
                    </a:lnTo>
                    <a:lnTo>
                      <a:pt x="123" y="244"/>
                    </a:lnTo>
                    <a:lnTo>
                      <a:pt x="120" y="243"/>
                    </a:lnTo>
                    <a:lnTo>
                      <a:pt x="119" y="243"/>
                    </a:lnTo>
                    <a:lnTo>
                      <a:pt x="120" y="242"/>
                    </a:lnTo>
                    <a:lnTo>
                      <a:pt x="119" y="241"/>
                    </a:lnTo>
                    <a:lnTo>
                      <a:pt x="118" y="241"/>
                    </a:lnTo>
                    <a:lnTo>
                      <a:pt x="118" y="240"/>
                    </a:lnTo>
                    <a:lnTo>
                      <a:pt x="117" y="240"/>
                    </a:lnTo>
                    <a:lnTo>
                      <a:pt x="113" y="237"/>
                    </a:lnTo>
                    <a:lnTo>
                      <a:pt x="110" y="235"/>
                    </a:lnTo>
                    <a:lnTo>
                      <a:pt x="103" y="234"/>
                    </a:lnTo>
                    <a:lnTo>
                      <a:pt x="100" y="234"/>
                    </a:lnTo>
                    <a:lnTo>
                      <a:pt x="99" y="233"/>
                    </a:lnTo>
                    <a:lnTo>
                      <a:pt x="98" y="233"/>
                    </a:lnTo>
                    <a:lnTo>
                      <a:pt x="96" y="234"/>
                    </a:lnTo>
                    <a:lnTo>
                      <a:pt x="92" y="234"/>
                    </a:lnTo>
                    <a:lnTo>
                      <a:pt x="86" y="233"/>
                    </a:lnTo>
                    <a:lnTo>
                      <a:pt x="83" y="232"/>
                    </a:lnTo>
                    <a:lnTo>
                      <a:pt x="80" y="233"/>
                    </a:lnTo>
                    <a:lnTo>
                      <a:pt x="79" y="233"/>
                    </a:lnTo>
                    <a:lnTo>
                      <a:pt x="75" y="231"/>
                    </a:lnTo>
                    <a:lnTo>
                      <a:pt x="73" y="231"/>
                    </a:lnTo>
                    <a:lnTo>
                      <a:pt x="71" y="232"/>
                    </a:lnTo>
                    <a:lnTo>
                      <a:pt x="65" y="231"/>
                    </a:lnTo>
                    <a:lnTo>
                      <a:pt x="63" y="231"/>
                    </a:lnTo>
                    <a:lnTo>
                      <a:pt x="62" y="228"/>
                    </a:lnTo>
                    <a:lnTo>
                      <a:pt x="56" y="225"/>
                    </a:lnTo>
                    <a:lnTo>
                      <a:pt x="55" y="223"/>
                    </a:lnTo>
                    <a:lnTo>
                      <a:pt x="52" y="221"/>
                    </a:lnTo>
                    <a:lnTo>
                      <a:pt x="50" y="220"/>
                    </a:lnTo>
                    <a:lnTo>
                      <a:pt x="49" y="219"/>
                    </a:lnTo>
                    <a:lnTo>
                      <a:pt x="47" y="218"/>
                    </a:lnTo>
                    <a:lnTo>
                      <a:pt x="46" y="218"/>
                    </a:lnTo>
                    <a:lnTo>
                      <a:pt x="44" y="217"/>
                    </a:lnTo>
                    <a:lnTo>
                      <a:pt x="41" y="214"/>
                    </a:lnTo>
                    <a:lnTo>
                      <a:pt x="40" y="213"/>
                    </a:lnTo>
                    <a:lnTo>
                      <a:pt x="33" y="210"/>
                    </a:lnTo>
                    <a:lnTo>
                      <a:pt x="31" y="209"/>
                    </a:lnTo>
                    <a:lnTo>
                      <a:pt x="29" y="208"/>
                    </a:lnTo>
                    <a:lnTo>
                      <a:pt x="25" y="208"/>
                    </a:lnTo>
                    <a:lnTo>
                      <a:pt x="21" y="206"/>
                    </a:lnTo>
                    <a:lnTo>
                      <a:pt x="18" y="205"/>
                    </a:lnTo>
                    <a:lnTo>
                      <a:pt x="14" y="205"/>
                    </a:lnTo>
                    <a:lnTo>
                      <a:pt x="12" y="204"/>
                    </a:lnTo>
                    <a:lnTo>
                      <a:pt x="5" y="202"/>
                    </a:lnTo>
                    <a:lnTo>
                      <a:pt x="4" y="201"/>
                    </a:lnTo>
                    <a:lnTo>
                      <a:pt x="5" y="200"/>
                    </a:lnTo>
                    <a:lnTo>
                      <a:pt x="0" y="195"/>
                    </a:lnTo>
                  </a:path>
                </a:pathLst>
              </a:custGeom>
              <a:solidFill>
                <a:srgbClr val="FFCC66"/>
              </a:solidFill>
              <a:ln w="12700" cap="rnd">
                <a:solidFill>
                  <a:schemeClr val="bg1"/>
                </a:solidFill>
                <a:round/>
                <a:headEnd type="none" w="sm" len="sm"/>
                <a:tailEnd type="none" w="sm" len="sm"/>
              </a:ln>
            </p:spPr>
            <p:txBody>
              <a:bodyPr/>
              <a:lstStyle/>
              <a:p>
                <a:endParaRPr lang="es-MX" dirty="0"/>
              </a:p>
            </p:txBody>
          </p:sp>
          <p:sp>
            <p:nvSpPr>
              <p:cNvPr id="40" name="Freeform 12"/>
              <p:cNvSpPr>
                <a:spLocks/>
              </p:cNvSpPr>
              <p:nvPr/>
            </p:nvSpPr>
            <p:spPr bwMode="auto">
              <a:xfrm>
                <a:off x="6962775" y="4565650"/>
                <a:ext cx="817563" cy="904875"/>
              </a:xfrm>
              <a:custGeom>
                <a:avLst/>
                <a:gdLst>
                  <a:gd name="T0" fmla="*/ 2147483647 w 251"/>
                  <a:gd name="T1" fmla="*/ 2147483647 h 265"/>
                  <a:gd name="T2" fmla="*/ 2147483647 w 251"/>
                  <a:gd name="T3" fmla="*/ 2147483647 h 265"/>
                  <a:gd name="T4" fmla="*/ 2147483647 w 251"/>
                  <a:gd name="T5" fmla="*/ 2147483647 h 265"/>
                  <a:gd name="T6" fmla="*/ 2147483647 w 251"/>
                  <a:gd name="T7" fmla="*/ 2147483647 h 265"/>
                  <a:gd name="T8" fmla="*/ 2147483647 w 251"/>
                  <a:gd name="T9" fmla="*/ 2147483647 h 265"/>
                  <a:gd name="T10" fmla="*/ 2147483647 w 251"/>
                  <a:gd name="T11" fmla="*/ 2147483647 h 265"/>
                  <a:gd name="T12" fmla="*/ 2147483647 w 251"/>
                  <a:gd name="T13" fmla="*/ 2147483647 h 265"/>
                  <a:gd name="T14" fmla="*/ 2147483647 w 251"/>
                  <a:gd name="T15" fmla="*/ 2147483647 h 265"/>
                  <a:gd name="T16" fmla="*/ 2147483647 w 251"/>
                  <a:gd name="T17" fmla="*/ 2147483647 h 265"/>
                  <a:gd name="T18" fmla="*/ 2147483647 w 251"/>
                  <a:gd name="T19" fmla="*/ 2147483647 h 265"/>
                  <a:gd name="T20" fmla="*/ 2147483647 w 251"/>
                  <a:gd name="T21" fmla="*/ 2147483647 h 265"/>
                  <a:gd name="T22" fmla="*/ 2147483647 w 251"/>
                  <a:gd name="T23" fmla="*/ 2147483647 h 265"/>
                  <a:gd name="T24" fmla="*/ 2147483647 w 251"/>
                  <a:gd name="T25" fmla="*/ 2147483647 h 265"/>
                  <a:gd name="T26" fmla="*/ 2147483647 w 251"/>
                  <a:gd name="T27" fmla="*/ 2147483647 h 265"/>
                  <a:gd name="T28" fmla="*/ 2147483647 w 251"/>
                  <a:gd name="T29" fmla="*/ 2147483647 h 265"/>
                  <a:gd name="T30" fmla="*/ 2147483647 w 251"/>
                  <a:gd name="T31" fmla="*/ 2147483647 h 265"/>
                  <a:gd name="T32" fmla="*/ 2147483647 w 251"/>
                  <a:gd name="T33" fmla="*/ 2147483647 h 265"/>
                  <a:gd name="T34" fmla="*/ 2147483647 w 251"/>
                  <a:gd name="T35" fmla="*/ 2147483647 h 265"/>
                  <a:gd name="T36" fmla="*/ 2147483647 w 251"/>
                  <a:gd name="T37" fmla="*/ 2147483647 h 265"/>
                  <a:gd name="T38" fmla="*/ 2147483647 w 251"/>
                  <a:gd name="T39" fmla="*/ 2147483647 h 265"/>
                  <a:gd name="T40" fmla="*/ 2147483647 w 251"/>
                  <a:gd name="T41" fmla="*/ 2147483647 h 265"/>
                  <a:gd name="T42" fmla="*/ 2147483647 w 251"/>
                  <a:gd name="T43" fmla="*/ 2147483647 h 265"/>
                  <a:gd name="T44" fmla="*/ 2147483647 w 251"/>
                  <a:gd name="T45" fmla="*/ 2147483647 h 265"/>
                  <a:gd name="T46" fmla="*/ 2147483647 w 251"/>
                  <a:gd name="T47" fmla="*/ 2147483647 h 265"/>
                  <a:gd name="T48" fmla="*/ 2147483647 w 251"/>
                  <a:gd name="T49" fmla="*/ 2147483647 h 265"/>
                  <a:gd name="T50" fmla="*/ 2147483647 w 251"/>
                  <a:gd name="T51" fmla="*/ 2147483647 h 265"/>
                  <a:gd name="T52" fmla="*/ 2147483647 w 251"/>
                  <a:gd name="T53" fmla="*/ 2147483647 h 265"/>
                  <a:gd name="T54" fmla="*/ 2147483647 w 251"/>
                  <a:gd name="T55" fmla="*/ 2147483647 h 265"/>
                  <a:gd name="T56" fmla="*/ 2147483647 w 251"/>
                  <a:gd name="T57" fmla="*/ 2147483647 h 265"/>
                  <a:gd name="T58" fmla="*/ 2147483647 w 251"/>
                  <a:gd name="T59" fmla="*/ 2147483647 h 265"/>
                  <a:gd name="T60" fmla="*/ 2147483647 w 251"/>
                  <a:gd name="T61" fmla="*/ 2147483647 h 265"/>
                  <a:gd name="T62" fmla="*/ 2147483647 w 251"/>
                  <a:gd name="T63" fmla="*/ 2147483647 h 265"/>
                  <a:gd name="T64" fmla="*/ 2147483647 w 251"/>
                  <a:gd name="T65" fmla="*/ 2147483647 h 265"/>
                  <a:gd name="T66" fmla="*/ 2147483647 w 251"/>
                  <a:gd name="T67" fmla="*/ 2147483647 h 265"/>
                  <a:gd name="T68" fmla="*/ 0 w 251"/>
                  <a:gd name="T69" fmla="*/ 2147483647 h 265"/>
                  <a:gd name="T70" fmla="*/ 2147483647 w 251"/>
                  <a:gd name="T71" fmla="*/ 2147483647 h 265"/>
                  <a:gd name="T72" fmla="*/ 2147483647 w 251"/>
                  <a:gd name="T73" fmla="*/ 2147483647 h 2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1"/>
                  <a:gd name="T112" fmla="*/ 0 h 265"/>
                  <a:gd name="T113" fmla="*/ 251 w 251"/>
                  <a:gd name="T114" fmla="*/ 265 h 2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1" h="265">
                    <a:moveTo>
                      <a:pt x="21" y="236"/>
                    </a:moveTo>
                    <a:lnTo>
                      <a:pt x="22" y="242"/>
                    </a:lnTo>
                    <a:lnTo>
                      <a:pt x="24" y="242"/>
                    </a:lnTo>
                    <a:lnTo>
                      <a:pt x="26" y="246"/>
                    </a:lnTo>
                    <a:lnTo>
                      <a:pt x="28" y="247"/>
                    </a:lnTo>
                    <a:lnTo>
                      <a:pt x="30" y="247"/>
                    </a:lnTo>
                    <a:lnTo>
                      <a:pt x="31" y="248"/>
                    </a:lnTo>
                    <a:lnTo>
                      <a:pt x="31" y="249"/>
                    </a:lnTo>
                    <a:lnTo>
                      <a:pt x="34" y="250"/>
                    </a:lnTo>
                    <a:lnTo>
                      <a:pt x="35" y="250"/>
                    </a:lnTo>
                    <a:lnTo>
                      <a:pt x="37" y="250"/>
                    </a:lnTo>
                    <a:lnTo>
                      <a:pt x="38" y="253"/>
                    </a:lnTo>
                    <a:lnTo>
                      <a:pt x="43" y="256"/>
                    </a:lnTo>
                    <a:lnTo>
                      <a:pt x="44" y="258"/>
                    </a:lnTo>
                    <a:lnTo>
                      <a:pt x="45" y="259"/>
                    </a:lnTo>
                    <a:lnTo>
                      <a:pt x="60" y="259"/>
                    </a:lnTo>
                    <a:lnTo>
                      <a:pt x="64" y="260"/>
                    </a:lnTo>
                    <a:lnTo>
                      <a:pt x="62" y="257"/>
                    </a:lnTo>
                    <a:lnTo>
                      <a:pt x="67" y="256"/>
                    </a:lnTo>
                    <a:lnTo>
                      <a:pt x="66" y="247"/>
                    </a:lnTo>
                    <a:lnTo>
                      <a:pt x="69" y="243"/>
                    </a:lnTo>
                    <a:lnTo>
                      <a:pt x="72" y="241"/>
                    </a:lnTo>
                    <a:lnTo>
                      <a:pt x="79" y="243"/>
                    </a:lnTo>
                    <a:lnTo>
                      <a:pt x="81" y="245"/>
                    </a:lnTo>
                    <a:lnTo>
                      <a:pt x="85" y="246"/>
                    </a:lnTo>
                    <a:lnTo>
                      <a:pt x="98" y="253"/>
                    </a:lnTo>
                    <a:lnTo>
                      <a:pt x="111" y="253"/>
                    </a:lnTo>
                    <a:lnTo>
                      <a:pt x="113" y="264"/>
                    </a:lnTo>
                    <a:lnTo>
                      <a:pt x="147" y="262"/>
                    </a:lnTo>
                    <a:lnTo>
                      <a:pt x="237" y="256"/>
                    </a:lnTo>
                    <a:lnTo>
                      <a:pt x="250" y="255"/>
                    </a:lnTo>
                    <a:lnTo>
                      <a:pt x="250" y="243"/>
                    </a:lnTo>
                    <a:lnTo>
                      <a:pt x="244" y="155"/>
                    </a:lnTo>
                    <a:lnTo>
                      <a:pt x="242" y="132"/>
                    </a:lnTo>
                    <a:lnTo>
                      <a:pt x="183" y="48"/>
                    </a:lnTo>
                    <a:lnTo>
                      <a:pt x="172" y="31"/>
                    </a:lnTo>
                    <a:lnTo>
                      <a:pt x="170" y="36"/>
                    </a:lnTo>
                    <a:lnTo>
                      <a:pt x="163" y="33"/>
                    </a:lnTo>
                    <a:lnTo>
                      <a:pt x="159" y="31"/>
                    </a:lnTo>
                    <a:lnTo>
                      <a:pt x="156" y="30"/>
                    </a:lnTo>
                    <a:lnTo>
                      <a:pt x="149" y="31"/>
                    </a:lnTo>
                    <a:lnTo>
                      <a:pt x="147" y="1"/>
                    </a:lnTo>
                    <a:lnTo>
                      <a:pt x="145" y="0"/>
                    </a:lnTo>
                    <a:lnTo>
                      <a:pt x="142" y="11"/>
                    </a:lnTo>
                    <a:lnTo>
                      <a:pt x="138" y="31"/>
                    </a:lnTo>
                    <a:lnTo>
                      <a:pt x="141" y="73"/>
                    </a:lnTo>
                    <a:lnTo>
                      <a:pt x="144" y="80"/>
                    </a:lnTo>
                    <a:lnTo>
                      <a:pt x="144" y="83"/>
                    </a:lnTo>
                    <a:lnTo>
                      <a:pt x="139" y="88"/>
                    </a:lnTo>
                    <a:lnTo>
                      <a:pt x="136" y="89"/>
                    </a:lnTo>
                    <a:lnTo>
                      <a:pt x="130" y="96"/>
                    </a:lnTo>
                    <a:lnTo>
                      <a:pt x="128" y="96"/>
                    </a:lnTo>
                    <a:lnTo>
                      <a:pt x="127" y="98"/>
                    </a:lnTo>
                    <a:lnTo>
                      <a:pt x="126" y="113"/>
                    </a:lnTo>
                    <a:lnTo>
                      <a:pt x="126" y="122"/>
                    </a:lnTo>
                    <a:lnTo>
                      <a:pt x="126" y="128"/>
                    </a:lnTo>
                    <a:lnTo>
                      <a:pt x="123" y="136"/>
                    </a:lnTo>
                    <a:lnTo>
                      <a:pt x="119" y="141"/>
                    </a:lnTo>
                    <a:lnTo>
                      <a:pt x="113" y="148"/>
                    </a:lnTo>
                    <a:lnTo>
                      <a:pt x="71" y="182"/>
                    </a:lnTo>
                    <a:lnTo>
                      <a:pt x="70" y="184"/>
                    </a:lnTo>
                    <a:lnTo>
                      <a:pt x="62" y="186"/>
                    </a:lnTo>
                    <a:lnTo>
                      <a:pt x="62" y="188"/>
                    </a:lnTo>
                    <a:lnTo>
                      <a:pt x="59" y="188"/>
                    </a:lnTo>
                    <a:lnTo>
                      <a:pt x="58" y="189"/>
                    </a:lnTo>
                    <a:lnTo>
                      <a:pt x="54" y="192"/>
                    </a:lnTo>
                    <a:lnTo>
                      <a:pt x="52" y="192"/>
                    </a:lnTo>
                    <a:lnTo>
                      <a:pt x="50" y="194"/>
                    </a:lnTo>
                    <a:lnTo>
                      <a:pt x="47" y="194"/>
                    </a:lnTo>
                    <a:lnTo>
                      <a:pt x="0" y="200"/>
                    </a:lnTo>
                    <a:lnTo>
                      <a:pt x="8" y="212"/>
                    </a:lnTo>
                    <a:lnTo>
                      <a:pt x="20" y="216"/>
                    </a:lnTo>
                    <a:lnTo>
                      <a:pt x="21" y="228"/>
                    </a:lnTo>
                    <a:lnTo>
                      <a:pt x="21" y="236"/>
                    </a:lnTo>
                  </a:path>
                </a:pathLst>
              </a:custGeom>
              <a:solidFill>
                <a:srgbClr val="FFCC66"/>
              </a:solidFill>
              <a:ln w="12700" cap="rnd">
                <a:solidFill>
                  <a:schemeClr val="bg1"/>
                </a:solidFill>
                <a:round/>
                <a:headEnd type="none" w="sm" len="sm"/>
                <a:tailEnd type="none" w="sm" len="sm"/>
              </a:ln>
            </p:spPr>
            <p:txBody>
              <a:bodyPr/>
              <a:lstStyle/>
              <a:p>
                <a:endParaRPr lang="es-MX" dirty="0"/>
              </a:p>
            </p:txBody>
          </p:sp>
          <p:sp>
            <p:nvSpPr>
              <p:cNvPr id="41" name="Freeform 13"/>
              <p:cNvSpPr>
                <a:spLocks/>
              </p:cNvSpPr>
              <p:nvPr/>
            </p:nvSpPr>
            <p:spPr bwMode="auto">
              <a:xfrm>
                <a:off x="6572250" y="5470525"/>
                <a:ext cx="944563" cy="982663"/>
              </a:xfrm>
              <a:custGeom>
                <a:avLst/>
                <a:gdLst>
                  <a:gd name="T0" fmla="*/ 2147483647 w 289"/>
                  <a:gd name="T1" fmla="*/ 2147483647 h 289"/>
                  <a:gd name="T2" fmla="*/ 2147483647 w 289"/>
                  <a:gd name="T3" fmla="*/ 2147483647 h 289"/>
                  <a:gd name="T4" fmla="*/ 2147483647 w 289"/>
                  <a:gd name="T5" fmla="*/ 2147483647 h 289"/>
                  <a:gd name="T6" fmla="*/ 2147483647 w 289"/>
                  <a:gd name="T7" fmla="*/ 2147483647 h 289"/>
                  <a:gd name="T8" fmla="*/ 2147483647 w 289"/>
                  <a:gd name="T9" fmla="*/ 2147483647 h 289"/>
                  <a:gd name="T10" fmla="*/ 2147483647 w 289"/>
                  <a:gd name="T11" fmla="*/ 2147483647 h 289"/>
                  <a:gd name="T12" fmla="*/ 2147483647 w 289"/>
                  <a:gd name="T13" fmla="*/ 2147483647 h 289"/>
                  <a:gd name="T14" fmla="*/ 2147483647 w 289"/>
                  <a:gd name="T15" fmla="*/ 2147483647 h 289"/>
                  <a:gd name="T16" fmla="*/ 2147483647 w 289"/>
                  <a:gd name="T17" fmla="*/ 2147483647 h 289"/>
                  <a:gd name="T18" fmla="*/ 2147483647 w 289"/>
                  <a:gd name="T19" fmla="*/ 2147483647 h 289"/>
                  <a:gd name="T20" fmla="*/ 2147483647 w 289"/>
                  <a:gd name="T21" fmla="*/ 2147483647 h 289"/>
                  <a:gd name="T22" fmla="*/ 2147483647 w 289"/>
                  <a:gd name="T23" fmla="*/ 2147483647 h 289"/>
                  <a:gd name="T24" fmla="*/ 2147483647 w 289"/>
                  <a:gd name="T25" fmla="*/ 2147483647 h 289"/>
                  <a:gd name="T26" fmla="*/ 2147483647 w 289"/>
                  <a:gd name="T27" fmla="*/ 2147483647 h 289"/>
                  <a:gd name="T28" fmla="*/ 2147483647 w 289"/>
                  <a:gd name="T29" fmla="*/ 2147483647 h 289"/>
                  <a:gd name="T30" fmla="*/ 2147483647 w 289"/>
                  <a:gd name="T31" fmla="*/ 2147483647 h 289"/>
                  <a:gd name="T32" fmla="*/ 2147483647 w 289"/>
                  <a:gd name="T33" fmla="*/ 2147483647 h 289"/>
                  <a:gd name="T34" fmla="*/ 2147483647 w 289"/>
                  <a:gd name="T35" fmla="*/ 2147483647 h 289"/>
                  <a:gd name="T36" fmla="*/ 2147483647 w 289"/>
                  <a:gd name="T37" fmla="*/ 2147483647 h 289"/>
                  <a:gd name="T38" fmla="*/ 2147483647 w 289"/>
                  <a:gd name="T39" fmla="*/ 2147483647 h 289"/>
                  <a:gd name="T40" fmla="*/ 2147483647 w 289"/>
                  <a:gd name="T41" fmla="*/ 2147483647 h 289"/>
                  <a:gd name="T42" fmla="*/ 2147483647 w 289"/>
                  <a:gd name="T43" fmla="*/ 2147483647 h 289"/>
                  <a:gd name="T44" fmla="*/ 2147483647 w 289"/>
                  <a:gd name="T45" fmla="*/ 2147483647 h 289"/>
                  <a:gd name="T46" fmla="*/ 2147483647 w 289"/>
                  <a:gd name="T47" fmla="*/ 2147483647 h 289"/>
                  <a:gd name="T48" fmla="*/ 2147483647 w 289"/>
                  <a:gd name="T49" fmla="*/ 2147483647 h 289"/>
                  <a:gd name="T50" fmla="*/ 2147483647 w 289"/>
                  <a:gd name="T51" fmla="*/ 2147483647 h 289"/>
                  <a:gd name="T52" fmla="*/ 2147483647 w 289"/>
                  <a:gd name="T53" fmla="*/ 2147483647 h 289"/>
                  <a:gd name="T54" fmla="*/ 2147483647 w 289"/>
                  <a:gd name="T55" fmla="*/ 2147483647 h 289"/>
                  <a:gd name="T56" fmla="*/ 2147483647 w 289"/>
                  <a:gd name="T57" fmla="*/ 2147483647 h 289"/>
                  <a:gd name="T58" fmla="*/ 2147483647 w 289"/>
                  <a:gd name="T59" fmla="*/ 2147483647 h 289"/>
                  <a:gd name="T60" fmla="*/ 2147483647 w 289"/>
                  <a:gd name="T61" fmla="*/ 2147483647 h 289"/>
                  <a:gd name="T62" fmla="*/ 2147483647 w 289"/>
                  <a:gd name="T63" fmla="*/ 2147483647 h 289"/>
                  <a:gd name="T64" fmla="*/ 2147483647 w 289"/>
                  <a:gd name="T65" fmla="*/ 2147483647 h 289"/>
                  <a:gd name="T66" fmla="*/ 2147483647 w 289"/>
                  <a:gd name="T67" fmla="*/ 2147483647 h 289"/>
                  <a:gd name="T68" fmla="*/ 2147483647 w 289"/>
                  <a:gd name="T69" fmla="*/ 2147483647 h 289"/>
                  <a:gd name="T70" fmla="*/ 2147483647 w 289"/>
                  <a:gd name="T71" fmla="*/ 2147483647 h 289"/>
                  <a:gd name="T72" fmla="*/ 2147483647 w 289"/>
                  <a:gd name="T73" fmla="*/ 2147483647 h 289"/>
                  <a:gd name="T74" fmla="*/ 2147483647 w 289"/>
                  <a:gd name="T75" fmla="*/ 2147483647 h 289"/>
                  <a:gd name="T76" fmla="*/ 2147483647 w 289"/>
                  <a:gd name="T77" fmla="*/ 2147483647 h 289"/>
                  <a:gd name="T78" fmla="*/ 2147483647 w 289"/>
                  <a:gd name="T79" fmla="*/ 2147483647 h 289"/>
                  <a:gd name="T80" fmla="*/ 2147483647 w 289"/>
                  <a:gd name="T81" fmla="*/ 2147483647 h 289"/>
                  <a:gd name="T82" fmla="*/ 2147483647 w 289"/>
                  <a:gd name="T83" fmla="*/ 2147483647 h 289"/>
                  <a:gd name="T84" fmla="*/ 2147483647 w 289"/>
                  <a:gd name="T85" fmla="*/ 2147483647 h 289"/>
                  <a:gd name="T86" fmla="*/ 2147483647 w 289"/>
                  <a:gd name="T87" fmla="*/ 2147483647 h 289"/>
                  <a:gd name="T88" fmla="*/ 2147483647 w 289"/>
                  <a:gd name="T89" fmla="*/ 2147483647 h 289"/>
                  <a:gd name="T90" fmla="*/ 2147483647 w 289"/>
                  <a:gd name="T91" fmla="*/ 2147483647 h 289"/>
                  <a:gd name="T92" fmla="*/ 2147483647 w 289"/>
                  <a:gd name="T93" fmla="*/ 2147483647 h 289"/>
                  <a:gd name="T94" fmla="*/ 2147483647 w 289"/>
                  <a:gd name="T95" fmla="*/ 2147483647 h 289"/>
                  <a:gd name="T96" fmla="*/ 2147483647 w 289"/>
                  <a:gd name="T97" fmla="*/ 2147483647 h 289"/>
                  <a:gd name="T98" fmla="*/ 2147483647 w 289"/>
                  <a:gd name="T99" fmla="*/ 2147483647 h 289"/>
                  <a:gd name="T100" fmla="*/ 2147483647 w 289"/>
                  <a:gd name="T101" fmla="*/ 2147483647 h 289"/>
                  <a:gd name="T102" fmla="*/ 2147483647 w 289"/>
                  <a:gd name="T103" fmla="*/ 2147483647 h 289"/>
                  <a:gd name="T104" fmla="*/ 2147483647 w 289"/>
                  <a:gd name="T105" fmla="*/ 2147483647 h 289"/>
                  <a:gd name="T106" fmla="*/ 2147483647 w 289"/>
                  <a:gd name="T107" fmla="*/ 2147483647 h 289"/>
                  <a:gd name="T108" fmla="*/ 2147483647 w 289"/>
                  <a:gd name="T109" fmla="*/ 2147483647 h 289"/>
                  <a:gd name="T110" fmla="*/ 2147483647 w 289"/>
                  <a:gd name="T111" fmla="*/ 2147483647 h 289"/>
                  <a:gd name="T112" fmla="*/ 2147483647 w 289"/>
                  <a:gd name="T113" fmla="*/ 2147483647 h 28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9"/>
                  <a:gd name="T172" fmla="*/ 0 h 289"/>
                  <a:gd name="T173" fmla="*/ 289 w 289"/>
                  <a:gd name="T174" fmla="*/ 289 h 28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9" h="289">
                    <a:moveTo>
                      <a:pt x="0" y="137"/>
                    </a:moveTo>
                    <a:lnTo>
                      <a:pt x="7" y="114"/>
                    </a:lnTo>
                    <a:lnTo>
                      <a:pt x="20" y="76"/>
                    </a:lnTo>
                    <a:lnTo>
                      <a:pt x="24" y="72"/>
                    </a:lnTo>
                    <a:lnTo>
                      <a:pt x="29" y="68"/>
                    </a:lnTo>
                    <a:lnTo>
                      <a:pt x="32" y="67"/>
                    </a:lnTo>
                    <a:lnTo>
                      <a:pt x="31" y="67"/>
                    </a:lnTo>
                    <a:lnTo>
                      <a:pt x="34" y="64"/>
                    </a:lnTo>
                    <a:lnTo>
                      <a:pt x="36" y="63"/>
                    </a:lnTo>
                    <a:lnTo>
                      <a:pt x="36" y="59"/>
                    </a:lnTo>
                    <a:lnTo>
                      <a:pt x="44" y="39"/>
                    </a:lnTo>
                    <a:lnTo>
                      <a:pt x="45" y="39"/>
                    </a:lnTo>
                    <a:lnTo>
                      <a:pt x="46" y="38"/>
                    </a:lnTo>
                    <a:lnTo>
                      <a:pt x="47" y="36"/>
                    </a:lnTo>
                    <a:lnTo>
                      <a:pt x="48" y="35"/>
                    </a:lnTo>
                    <a:lnTo>
                      <a:pt x="48" y="34"/>
                    </a:lnTo>
                    <a:lnTo>
                      <a:pt x="52" y="30"/>
                    </a:lnTo>
                    <a:lnTo>
                      <a:pt x="53" y="10"/>
                    </a:lnTo>
                    <a:lnTo>
                      <a:pt x="58" y="3"/>
                    </a:lnTo>
                    <a:lnTo>
                      <a:pt x="59" y="2"/>
                    </a:lnTo>
                    <a:lnTo>
                      <a:pt x="60" y="2"/>
                    </a:lnTo>
                    <a:lnTo>
                      <a:pt x="67" y="3"/>
                    </a:lnTo>
                    <a:lnTo>
                      <a:pt x="70" y="4"/>
                    </a:lnTo>
                    <a:lnTo>
                      <a:pt x="74" y="10"/>
                    </a:lnTo>
                    <a:lnTo>
                      <a:pt x="78" y="13"/>
                    </a:lnTo>
                    <a:lnTo>
                      <a:pt x="78" y="16"/>
                    </a:lnTo>
                    <a:lnTo>
                      <a:pt x="78" y="22"/>
                    </a:lnTo>
                    <a:lnTo>
                      <a:pt x="78" y="29"/>
                    </a:lnTo>
                    <a:lnTo>
                      <a:pt x="79" y="31"/>
                    </a:lnTo>
                    <a:lnTo>
                      <a:pt x="81" y="40"/>
                    </a:lnTo>
                    <a:lnTo>
                      <a:pt x="83" y="41"/>
                    </a:lnTo>
                    <a:lnTo>
                      <a:pt x="90" y="41"/>
                    </a:lnTo>
                    <a:lnTo>
                      <a:pt x="93" y="44"/>
                    </a:lnTo>
                    <a:lnTo>
                      <a:pt x="98" y="51"/>
                    </a:lnTo>
                    <a:lnTo>
                      <a:pt x="100" y="52"/>
                    </a:lnTo>
                    <a:lnTo>
                      <a:pt x="105" y="52"/>
                    </a:lnTo>
                    <a:lnTo>
                      <a:pt x="105" y="51"/>
                    </a:lnTo>
                    <a:lnTo>
                      <a:pt x="115" y="36"/>
                    </a:lnTo>
                    <a:lnTo>
                      <a:pt x="127" y="21"/>
                    </a:lnTo>
                    <a:lnTo>
                      <a:pt x="127" y="19"/>
                    </a:lnTo>
                    <a:lnTo>
                      <a:pt x="128" y="18"/>
                    </a:lnTo>
                    <a:lnTo>
                      <a:pt x="131" y="17"/>
                    </a:lnTo>
                    <a:lnTo>
                      <a:pt x="132" y="15"/>
                    </a:lnTo>
                    <a:lnTo>
                      <a:pt x="137" y="11"/>
                    </a:lnTo>
                    <a:lnTo>
                      <a:pt x="139" y="11"/>
                    </a:lnTo>
                    <a:lnTo>
                      <a:pt x="140" y="9"/>
                    </a:lnTo>
                    <a:lnTo>
                      <a:pt x="144" y="9"/>
                    </a:lnTo>
                    <a:lnTo>
                      <a:pt x="145" y="10"/>
                    </a:lnTo>
                    <a:lnTo>
                      <a:pt x="146" y="9"/>
                    </a:lnTo>
                    <a:lnTo>
                      <a:pt x="148" y="2"/>
                    </a:lnTo>
                    <a:lnTo>
                      <a:pt x="150" y="2"/>
                    </a:lnTo>
                    <a:lnTo>
                      <a:pt x="154" y="0"/>
                    </a:lnTo>
                    <a:lnTo>
                      <a:pt x="156" y="1"/>
                    </a:lnTo>
                    <a:lnTo>
                      <a:pt x="156" y="4"/>
                    </a:lnTo>
                    <a:lnTo>
                      <a:pt x="157" y="5"/>
                    </a:lnTo>
                    <a:lnTo>
                      <a:pt x="158" y="5"/>
                    </a:lnTo>
                    <a:lnTo>
                      <a:pt x="159" y="4"/>
                    </a:lnTo>
                    <a:lnTo>
                      <a:pt x="162" y="6"/>
                    </a:lnTo>
                    <a:lnTo>
                      <a:pt x="163" y="7"/>
                    </a:lnTo>
                    <a:lnTo>
                      <a:pt x="165" y="7"/>
                    </a:lnTo>
                    <a:lnTo>
                      <a:pt x="167" y="6"/>
                    </a:lnTo>
                    <a:lnTo>
                      <a:pt x="169" y="6"/>
                    </a:lnTo>
                    <a:lnTo>
                      <a:pt x="170" y="7"/>
                    </a:lnTo>
                    <a:lnTo>
                      <a:pt x="171" y="11"/>
                    </a:lnTo>
                    <a:lnTo>
                      <a:pt x="172" y="18"/>
                    </a:lnTo>
                    <a:lnTo>
                      <a:pt x="173" y="19"/>
                    </a:lnTo>
                    <a:lnTo>
                      <a:pt x="178" y="19"/>
                    </a:lnTo>
                    <a:lnTo>
                      <a:pt x="180" y="21"/>
                    </a:lnTo>
                    <a:lnTo>
                      <a:pt x="184" y="26"/>
                    </a:lnTo>
                    <a:lnTo>
                      <a:pt x="183" y="29"/>
                    </a:lnTo>
                    <a:lnTo>
                      <a:pt x="180" y="33"/>
                    </a:lnTo>
                    <a:lnTo>
                      <a:pt x="181" y="37"/>
                    </a:lnTo>
                    <a:lnTo>
                      <a:pt x="183" y="39"/>
                    </a:lnTo>
                    <a:lnTo>
                      <a:pt x="191" y="39"/>
                    </a:lnTo>
                    <a:lnTo>
                      <a:pt x="194" y="41"/>
                    </a:lnTo>
                    <a:lnTo>
                      <a:pt x="194" y="43"/>
                    </a:lnTo>
                    <a:lnTo>
                      <a:pt x="196" y="44"/>
                    </a:lnTo>
                    <a:lnTo>
                      <a:pt x="202" y="44"/>
                    </a:lnTo>
                    <a:lnTo>
                      <a:pt x="202" y="46"/>
                    </a:lnTo>
                    <a:lnTo>
                      <a:pt x="204" y="46"/>
                    </a:lnTo>
                    <a:lnTo>
                      <a:pt x="204" y="48"/>
                    </a:lnTo>
                    <a:lnTo>
                      <a:pt x="203" y="49"/>
                    </a:lnTo>
                    <a:lnTo>
                      <a:pt x="202" y="52"/>
                    </a:lnTo>
                    <a:lnTo>
                      <a:pt x="201" y="53"/>
                    </a:lnTo>
                    <a:lnTo>
                      <a:pt x="200" y="54"/>
                    </a:lnTo>
                    <a:lnTo>
                      <a:pt x="202" y="54"/>
                    </a:lnTo>
                    <a:lnTo>
                      <a:pt x="212" y="59"/>
                    </a:lnTo>
                    <a:lnTo>
                      <a:pt x="231" y="77"/>
                    </a:lnTo>
                    <a:lnTo>
                      <a:pt x="243" y="84"/>
                    </a:lnTo>
                    <a:lnTo>
                      <a:pt x="256" y="92"/>
                    </a:lnTo>
                    <a:lnTo>
                      <a:pt x="266" y="102"/>
                    </a:lnTo>
                    <a:lnTo>
                      <a:pt x="275" y="114"/>
                    </a:lnTo>
                    <a:lnTo>
                      <a:pt x="282" y="116"/>
                    </a:lnTo>
                    <a:lnTo>
                      <a:pt x="288" y="119"/>
                    </a:lnTo>
                    <a:lnTo>
                      <a:pt x="286" y="134"/>
                    </a:lnTo>
                    <a:lnTo>
                      <a:pt x="278" y="150"/>
                    </a:lnTo>
                    <a:lnTo>
                      <a:pt x="190" y="158"/>
                    </a:lnTo>
                    <a:lnTo>
                      <a:pt x="181" y="169"/>
                    </a:lnTo>
                    <a:lnTo>
                      <a:pt x="177" y="180"/>
                    </a:lnTo>
                    <a:lnTo>
                      <a:pt x="160" y="211"/>
                    </a:lnTo>
                    <a:lnTo>
                      <a:pt x="156" y="213"/>
                    </a:lnTo>
                    <a:lnTo>
                      <a:pt x="156" y="215"/>
                    </a:lnTo>
                    <a:lnTo>
                      <a:pt x="154" y="216"/>
                    </a:lnTo>
                    <a:lnTo>
                      <a:pt x="156" y="218"/>
                    </a:lnTo>
                    <a:lnTo>
                      <a:pt x="158" y="219"/>
                    </a:lnTo>
                    <a:lnTo>
                      <a:pt x="158" y="227"/>
                    </a:lnTo>
                    <a:lnTo>
                      <a:pt x="156" y="233"/>
                    </a:lnTo>
                    <a:lnTo>
                      <a:pt x="158" y="236"/>
                    </a:lnTo>
                    <a:lnTo>
                      <a:pt x="165" y="237"/>
                    </a:lnTo>
                    <a:lnTo>
                      <a:pt x="164" y="250"/>
                    </a:lnTo>
                    <a:lnTo>
                      <a:pt x="162" y="253"/>
                    </a:lnTo>
                    <a:lnTo>
                      <a:pt x="159" y="256"/>
                    </a:lnTo>
                    <a:lnTo>
                      <a:pt x="160" y="268"/>
                    </a:lnTo>
                    <a:lnTo>
                      <a:pt x="159" y="271"/>
                    </a:lnTo>
                    <a:lnTo>
                      <a:pt x="160" y="279"/>
                    </a:lnTo>
                    <a:lnTo>
                      <a:pt x="156" y="288"/>
                    </a:lnTo>
                    <a:lnTo>
                      <a:pt x="153" y="287"/>
                    </a:lnTo>
                    <a:lnTo>
                      <a:pt x="152" y="286"/>
                    </a:lnTo>
                    <a:lnTo>
                      <a:pt x="153" y="286"/>
                    </a:lnTo>
                    <a:lnTo>
                      <a:pt x="152" y="284"/>
                    </a:lnTo>
                    <a:lnTo>
                      <a:pt x="151" y="284"/>
                    </a:lnTo>
                    <a:lnTo>
                      <a:pt x="131" y="265"/>
                    </a:lnTo>
                    <a:lnTo>
                      <a:pt x="121" y="256"/>
                    </a:lnTo>
                    <a:lnTo>
                      <a:pt x="121" y="255"/>
                    </a:lnTo>
                    <a:lnTo>
                      <a:pt x="120" y="253"/>
                    </a:lnTo>
                    <a:lnTo>
                      <a:pt x="120" y="254"/>
                    </a:lnTo>
                    <a:lnTo>
                      <a:pt x="118" y="253"/>
                    </a:lnTo>
                    <a:lnTo>
                      <a:pt x="112" y="246"/>
                    </a:lnTo>
                    <a:lnTo>
                      <a:pt x="112" y="244"/>
                    </a:lnTo>
                    <a:lnTo>
                      <a:pt x="112" y="243"/>
                    </a:lnTo>
                    <a:lnTo>
                      <a:pt x="110" y="243"/>
                    </a:lnTo>
                    <a:lnTo>
                      <a:pt x="101" y="234"/>
                    </a:lnTo>
                    <a:lnTo>
                      <a:pt x="103" y="235"/>
                    </a:lnTo>
                    <a:lnTo>
                      <a:pt x="103" y="234"/>
                    </a:lnTo>
                    <a:lnTo>
                      <a:pt x="100" y="231"/>
                    </a:lnTo>
                    <a:lnTo>
                      <a:pt x="99" y="230"/>
                    </a:lnTo>
                    <a:lnTo>
                      <a:pt x="98" y="230"/>
                    </a:lnTo>
                    <a:lnTo>
                      <a:pt x="98" y="229"/>
                    </a:lnTo>
                    <a:lnTo>
                      <a:pt x="95" y="228"/>
                    </a:lnTo>
                    <a:lnTo>
                      <a:pt x="93" y="227"/>
                    </a:lnTo>
                    <a:lnTo>
                      <a:pt x="94" y="228"/>
                    </a:lnTo>
                    <a:lnTo>
                      <a:pt x="92" y="226"/>
                    </a:lnTo>
                    <a:lnTo>
                      <a:pt x="91" y="226"/>
                    </a:lnTo>
                    <a:lnTo>
                      <a:pt x="90" y="223"/>
                    </a:lnTo>
                    <a:lnTo>
                      <a:pt x="87" y="222"/>
                    </a:lnTo>
                    <a:lnTo>
                      <a:pt x="78" y="213"/>
                    </a:lnTo>
                    <a:lnTo>
                      <a:pt x="76" y="211"/>
                    </a:lnTo>
                    <a:lnTo>
                      <a:pt x="75" y="210"/>
                    </a:lnTo>
                    <a:lnTo>
                      <a:pt x="66" y="203"/>
                    </a:lnTo>
                    <a:lnTo>
                      <a:pt x="65" y="201"/>
                    </a:lnTo>
                    <a:lnTo>
                      <a:pt x="60" y="197"/>
                    </a:lnTo>
                    <a:lnTo>
                      <a:pt x="53" y="191"/>
                    </a:lnTo>
                    <a:lnTo>
                      <a:pt x="46" y="186"/>
                    </a:lnTo>
                    <a:lnTo>
                      <a:pt x="46" y="185"/>
                    </a:lnTo>
                    <a:lnTo>
                      <a:pt x="44" y="185"/>
                    </a:lnTo>
                    <a:lnTo>
                      <a:pt x="39" y="180"/>
                    </a:lnTo>
                    <a:lnTo>
                      <a:pt x="36" y="180"/>
                    </a:lnTo>
                    <a:lnTo>
                      <a:pt x="31" y="175"/>
                    </a:lnTo>
                    <a:lnTo>
                      <a:pt x="30" y="175"/>
                    </a:lnTo>
                    <a:lnTo>
                      <a:pt x="27" y="173"/>
                    </a:lnTo>
                    <a:lnTo>
                      <a:pt x="24" y="170"/>
                    </a:lnTo>
                    <a:lnTo>
                      <a:pt x="20" y="170"/>
                    </a:lnTo>
                    <a:lnTo>
                      <a:pt x="19" y="170"/>
                    </a:lnTo>
                    <a:lnTo>
                      <a:pt x="18" y="168"/>
                    </a:lnTo>
                    <a:lnTo>
                      <a:pt x="17" y="167"/>
                    </a:lnTo>
                    <a:lnTo>
                      <a:pt x="16" y="167"/>
                    </a:lnTo>
                    <a:lnTo>
                      <a:pt x="12" y="166"/>
                    </a:lnTo>
                    <a:lnTo>
                      <a:pt x="9" y="167"/>
                    </a:lnTo>
                    <a:lnTo>
                      <a:pt x="5" y="165"/>
                    </a:lnTo>
                    <a:lnTo>
                      <a:pt x="5" y="163"/>
                    </a:lnTo>
                    <a:lnTo>
                      <a:pt x="5" y="150"/>
                    </a:lnTo>
                    <a:lnTo>
                      <a:pt x="0" y="137"/>
                    </a:lnTo>
                  </a:path>
                </a:pathLst>
              </a:custGeom>
              <a:solidFill>
                <a:srgbClr val="FFCC66"/>
              </a:solidFill>
              <a:ln w="12700" cap="rnd">
                <a:solidFill>
                  <a:schemeClr val="bg1"/>
                </a:solidFill>
                <a:round/>
                <a:headEnd type="none" w="sm" len="sm"/>
                <a:tailEnd type="none" w="sm" len="sm"/>
              </a:ln>
            </p:spPr>
            <p:txBody>
              <a:bodyPr/>
              <a:lstStyle/>
              <a:p>
                <a:endParaRPr lang="es-MX" dirty="0"/>
              </a:p>
            </p:txBody>
          </p:sp>
          <p:sp>
            <p:nvSpPr>
              <p:cNvPr id="42" name="Freeform 14"/>
              <p:cNvSpPr>
                <a:spLocks/>
              </p:cNvSpPr>
              <p:nvPr/>
            </p:nvSpPr>
            <p:spPr bwMode="auto">
              <a:xfrm>
                <a:off x="7751763" y="4295775"/>
                <a:ext cx="541337" cy="1128713"/>
              </a:xfrm>
              <a:custGeom>
                <a:avLst/>
                <a:gdLst>
                  <a:gd name="T0" fmla="*/ 2147483647 w 165"/>
                  <a:gd name="T1" fmla="*/ 2147483647 h 331"/>
                  <a:gd name="T2" fmla="*/ 2147483647 w 165"/>
                  <a:gd name="T3" fmla="*/ 2147483647 h 331"/>
                  <a:gd name="T4" fmla="*/ 2147483647 w 165"/>
                  <a:gd name="T5" fmla="*/ 2147483647 h 331"/>
                  <a:gd name="T6" fmla="*/ 2147483647 w 165"/>
                  <a:gd name="T7" fmla="*/ 2147483647 h 331"/>
                  <a:gd name="T8" fmla="*/ 2147483647 w 165"/>
                  <a:gd name="T9" fmla="*/ 2147483647 h 331"/>
                  <a:gd name="T10" fmla="*/ 2147483647 w 165"/>
                  <a:gd name="T11" fmla="*/ 2147483647 h 331"/>
                  <a:gd name="T12" fmla="*/ 2147483647 w 165"/>
                  <a:gd name="T13" fmla="*/ 2147483647 h 331"/>
                  <a:gd name="T14" fmla="*/ 2147483647 w 165"/>
                  <a:gd name="T15" fmla="*/ 2147483647 h 331"/>
                  <a:gd name="T16" fmla="*/ 2147483647 w 165"/>
                  <a:gd name="T17" fmla="*/ 2147483647 h 331"/>
                  <a:gd name="T18" fmla="*/ 2147483647 w 165"/>
                  <a:gd name="T19" fmla="*/ 2147483647 h 331"/>
                  <a:gd name="T20" fmla="*/ 2147483647 w 165"/>
                  <a:gd name="T21" fmla="*/ 2147483647 h 331"/>
                  <a:gd name="T22" fmla="*/ 2147483647 w 165"/>
                  <a:gd name="T23" fmla="*/ 2147483647 h 331"/>
                  <a:gd name="T24" fmla="*/ 2147483647 w 165"/>
                  <a:gd name="T25" fmla="*/ 2147483647 h 331"/>
                  <a:gd name="T26" fmla="*/ 2147483647 w 165"/>
                  <a:gd name="T27" fmla="*/ 2147483647 h 331"/>
                  <a:gd name="T28" fmla="*/ 2147483647 w 165"/>
                  <a:gd name="T29" fmla="*/ 2147483647 h 331"/>
                  <a:gd name="T30" fmla="*/ 2147483647 w 165"/>
                  <a:gd name="T31" fmla="*/ 2147483647 h 331"/>
                  <a:gd name="T32" fmla="*/ 2147483647 w 165"/>
                  <a:gd name="T33" fmla="*/ 2147483647 h 331"/>
                  <a:gd name="T34" fmla="*/ 2147483647 w 165"/>
                  <a:gd name="T35" fmla="*/ 2147483647 h 331"/>
                  <a:gd name="T36" fmla="*/ 2147483647 w 165"/>
                  <a:gd name="T37" fmla="*/ 2147483647 h 331"/>
                  <a:gd name="T38" fmla="*/ 2147483647 w 165"/>
                  <a:gd name="T39" fmla="*/ 2147483647 h 331"/>
                  <a:gd name="T40" fmla="*/ 2147483647 w 165"/>
                  <a:gd name="T41" fmla="*/ 2147483647 h 331"/>
                  <a:gd name="T42" fmla="*/ 2147483647 w 165"/>
                  <a:gd name="T43" fmla="*/ 2147483647 h 331"/>
                  <a:gd name="T44" fmla="*/ 2147483647 w 165"/>
                  <a:gd name="T45" fmla="*/ 2147483647 h 331"/>
                  <a:gd name="T46" fmla="*/ 2147483647 w 165"/>
                  <a:gd name="T47" fmla="*/ 2147483647 h 331"/>
                  <a:gd name="T48" fmla="*/ 2147483647 w 165"/>
                  <a:gd name="T49" fmla="*/ 2147483647 h 331"/>
                  <a:gd name="T50" fmla="*/ 2147483647 w 165"/>
                  <a:gd name="T51" fmla="*/ 2147483647 h 331"/>
                  <a:gd name="T52" fmla="*/ 2147483647 w 165"/>
                  <a:gd name="T53" fmla="*/ 2147483647 h 331"/>
                  <a:gd name="T54" fmla="*/ 2147483647 w 165"/>
                  <a:gd name="T55" fmla="*/ 2147483647 h 331"/>
                  <a:gd name="T56" fmla="*/ 2147483647 w 165"/>
                  <a:gd name="T57" fmla="*/ 2147483647 h 331"/>
                  <a:gd name="T58" fmla="*/ 2147483647 w 165"/>
                  <a:gd name="T59" fmla="*/ 2147483647 h 331"/>
                  <a:gd name="T60" fmla="*/ 2147483647 w 165"/>
                  <a:gd name="T61" fmla="*/ 2147483647 h 331"/>
                  <a:gd name="T62" fmla="*/ 2147483647 w 165"/>
                  <a:gd name="T63" fmla="*/ 2147483647 h 331"/>
                  <a:gd name="T64" fmla="*/ 2147483647 w 165"/>
                  <a:gd name="T65" fmla="*/ 2147483647 h 331"/>
                  <a:gd name="T66" fmla="*/ 2147483647 w 165"/>
                  <a:gd name="T67" fmla="*/ 2147483647 h 331"/>
                  <a:gd name="T68" fmla="*/ 2147483647 w 165"/>
                  <a:gd name="T69" fmla="*/ 2147483647 h 331"/>
                  <a:gd name="T70" fmla="*/ 2147483647 w 165"/>
                  <a:gd name="T71" fmla="*/ 2147483647 h 331"/>
                  <a:gd name="T72" fmla="*/ 2147483647 w 165"/>
                  <a:gd name="T73" fmla="*/ 2147483647 h 331"/>
                  <a:gd name="T74" fmla="*/ 2147483647 w 165"/>
                  <a:gd name="T75" fmla="*/ 2147483647 h 331"/>
                  <a:gd name="T76" fmla="*/ 2147483647 w 165"/>
                  <a:gd name="T77" fmla="*/ 2147483647 h 331"/>
                  <a:gd name="T78" fmla="*/ 2147483647 w 165"/>
                  <a:gd name="T79" fmla="*/ 2147483647 h 331"/>
                  <a:gd name="T80" fmla="*/ 2147483647 w 165"/>
                  <a:gd name="T81" fmla="*/ 2147483647 h 331"/>
                  <a:gd name="T82" fmla="*/ 2147483647 w 165"/>
                  <a:gd name="T83" fmla="*/ 2147483647 h 331"/>
                  <a:gd name="T84" fmla="*/ 2147483647 w 165"/>
                  <a:gd name="T85" fmla="*/ 2147483647 h 331"/>
                  <a:gd name="T86" fmla="*/ 2147483647 w 165"/>
                  <a:gd name="T87" fmla="*/ 2147483647 h 331"/>
                  <a:gd name="T88" fmla="*/ 2147483647 w 165"/>
                  <a:gd name="T89" fmla="*/ 2147483647 h 331"/>
                  <a:gd name="T90" fmla="*/ 2147483647 w 165"/>
                  <a:gd name="T91" fmla="*/ 2147483647 h 331"/>
                  <a:gd name="T92" fmla="*/ 2147483647 w 165"/>
                  <a:gd name="T93" fmla="*/ 2147483647 h 331"/>
                  <a:gd name="T94" fmla="*/ 2147483647 w 165"/>
                  <a:gd name="T95" fmla="*/ 2147483647 h 331"/>
                  <a:gd name="T96" fmla="*/ 2147483647 w 165"/>
                  <a:gd name="T97" fmla="*/ 2147483647 h 331"/>
                  <a:gd name="T98" fmla="*/ 2147483647 w 165"/>
                  <a:gd name="T99" fmla="*/ 2147483647 h 331"/>
                  <a:gd name="T100" fmla="*/ 2147483647 w 165"/>
                  <a:gd name="T101" fmla="*/ 2147483647 h 331"/>
                  <a:gd name="T102" fmla="*/ 2147483647 w 165"/>
                  <a:gd name="T103" fmla="*/ 2147483647 h 331"/>
                  <a:gd name="T104" fmla="*/ 2147483647 w 165"/>
                  <a:gd name="T105" fmla="*/ 2147483647 h 3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5"/>
                  <a:gd name="T160" fmla="*/ 0 h 331"/>
                  <a:gd name="T161" fmla="*/ 165 w 165"/>
                  <a:gd name="T162" fmla="*/ 331 h 33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5" h="331">
                    <a:moveTo>
                      <a:pt x="0" y="214"/>
                    </a:moveTo>
                    <a:lnTo>
                      <a:pt x="1" y="236"/>
                    </a:lnTo>
                    <a:lnTo>
                      <a:pt x="7" y="325"/>
                    </a:lnTo>
                    <a:lnTo>
                      <a:pt x="8" y="325"/>
                    </a:lnTo>
                    <a:lnTo>
                      <a:pt x="9" y="323"/>
                    </a:lnTo>
                    <a:lnTo>
                      <a:pt x="10" y="323"/>
                    </a:lnTo>
                    <a:lnTo>
                      <a:pt x="11" y="322"/>
                    </a:lnTo>
                    <a:lnTo>
                      <a:pt x="15" y="320"/>
                    </a:lnTo>
                    <a:lnTo>
                      <a:pt x="16" y="320"/>
                    </a:lnTo>
                    <a:lnTo>
                      <a:pt x="18" y="322"/>
                    </a:lnTo>
                    <a:lnTo>
                      <a:pt x="20" y="323"/>
                    </a:lnTo>
                    <a:lnTo>
                      <a:pt x="21" y="323"/>
                    </a:lnTo>
                    <a:lnTo>
                      <a:pt x="22" y="323"/>
                    </a:lnTo>
                    <a:lnTo>
                      <a:pt x="24" y="325"/>
                    </a:lnTo>
                    <a:lnTo>
                      <a:pt x="27" y="327"/>
                    </a:lnTo>
                    <a:lnTo>
                      <a:pt x="30" y="330"/>
                    </a:lnTo>
                    <a:lnTo>
                      <a:pt x="29" y="325"/>
                    </a:lnTo>
                    <a:lnTo>
                      <a:pt x="30" y="324"/>
                    </a:lnTo>
                    <a:lnTo>
                      <a:pt x="33" y="323"/>
                    </a:lnTo>
                    <a:lnTo>
                      <a:pt x="33" y="321"/>
                    </a:lnTo>
                    <a:lnTo>
                      <a:pt x="35" y="320"/>
                    </a:lnTo>
                    <a:lnTo>
                      <a:pt x="35" y="317"/>
                    </a:lnTo>
                    <a:lnTo>
                      <a:pt x="36" y="315"/>
                    </a:lnTo>
                    <a:lnTo>
                      <a:pt x="37" y="315"/>
                    </a:lnTo>
                    <a:lnTo>
                      <a:pt x="40" y="312"/>
                    </a:lnTo>
                    <a:lnTo>
                      <a:pt x="41" y="312"/>
                    </a:lnTo>
                    <a:lnTo>
                      <a:pt x="41" y="309"/>
                    </a:lnTo>
                    <a:lnTo>
                      <a:pt x="42" y="306"/>
                    </a:lnTo>
                    <a:lnTo>
                      <a:pt x="43" y="302"/>
                    </a:lnTo>
                    <a:lnTo>
                      <a:pt x="44" y="299"/>
                    </a:lnTo>
                    <a:lnTo>
                      <a:pt x="45" y="299"/>
                    </a:lnTo>
                    <a:lnTo>
                      <a:pt x="46" y="297"/>
                    </a:lnTo>
                    <a:lnTo>
                      <a:pt x="46" y="292"/>
                    </a:lnTo>
                    <a:lnTo>
                      <a:pt x="50" y="287"/>
                    </a:lnTo>
                    <a:lnTo>
                      <a:pt x="49" y="285"/>
                    </a:lnTo>
                    <a:lnTo>
                      <a:pt x="50" y="282"/>
                    </a:lnTo>
                    <a:lnTo>
                      <a:pt x="51" y="277"/>
                    </a:lnTo>
                    <a:lnTo>
                      <a:pt x="54" y="274"/>
                    </a:lnTo>
                    <a:lnTo>
                      <a:pt x="56" y="274"/>
                    </a:lnTo>
                    <a:lnTo>
                      <a:pt x="56" y="275"/>
                    </a:lnTo>
                    <a:lnTo>
                      <a:pt x="56" y="276"/>
                    </a:lnTo>
                    <a:lnTo>
                      <a:pt x="60" y="274"/>
                    </a:lnTo>
                    <a:lnTo>
                      <a:pt x="62" y="274"/>
                    </a:lnTo>
                    <a:lnTo>
                      <a:pt x="65" y="274"/>
                    </a:lnTo>
                    <a:lnTo>
                      <a:pt x="67" y="274"/>
                    </a:lnTo>
                    <a:lnTo>
                      <a:pt x="68" y="274"/>
                    </a:lnTo>
                    <a:lnTo>
                      <a:pt x="70" y="271"/>
                    </a:lnTo>
                    <a:lnTo>
                      <a:pt x="70" y="270"/>
                    </a:lnTo>
                    <a:lnTo>
                      <a:pt x="73" y="264"/>
                    </a:lnTo>
                    <a:lnTo>
                      <a:pt x="73" y="263"/>
                    </a:lnTo>
                    <a:lnTo>
                      <a:pt x="74" y="261"/>
                    </a:lnTo>
                    <a:lnTo>
                      <a:pt x="75" y="259"/>
                    </a:lnTo>
                    <a:lnTo>
                      <a:pt x="75" y="256"/>
                    </a:lnTo>
                    <a:lnTo>
                      <a:pt x="77" y="256"/>
                    </a:lnTo>
                    <a:lnTo>
                      <a:pt x="77" y="254"/>
                    </a:lnTo>
                    <a:lnTo>
                      <a:pt x="79" y="254"/>
                    </a:lnTo>
                    <a:lnTo>
                      <a:pt x="79" y="253"/>
                    </a:lnTo>
                    <a:lnTo>
                      <a:pt x="79" y="252"/>
                    </a:lnTo>
                    <a:lnTo>
                      <a:pt x="79" y="249"/>
                    </a:lnTo>
                    <a:lnTo>
                      <a:pt x="81" y="246"/>
                    </a:lnTo>
                    <a:lnTo>
                      <a:pt x="81" y="245"/>
                    </a:lnTo>
                    <a:lnTo>
                      <a:pt x="81" y="244"/>
                    </a:lnTo>
                    <a:lnTo>
                      <a:pt x="82" y="243"/>
                    </a:lnTo>
                    <a:lnTo>
                      <a:pt x="82" y="240"/>
                    </a:lnTo>
                    <a:lnTo>
                      <a:pt x="84" y="240"/>
                    </a:lnTo>
                    <a:lnTo>
                      <a:pt x="85" y="241"/>
                    </a:lnTo>
                    <a:lnTo>
                      <a:pt x="85" y="244"/>
                    </a:lnTo>
                    <a:lnTo>
                      <a:pt x="86" y="244"/>
                    </a:lnTo>
                    <a:lnTo>
                      <a:pt x="87" y="246"/>
                    </a:lnTo>
                    <a:lnTo>
                      <a:pt x="87" y="248"/>
                    </a:lnTo>
                    <a:lnTo>
                      <a:pt x="88" y="251"/>
                    </a:lnTo>
                    <a:lnTo>
                      <a:pt x="87" y="253"/>
                    </a:lnTo>
                    <a:lnTo>
                      <a:pt x="87" y="254"/>
                    </a:lnTo>
                    <a:lnTo>
                      <a:pt x="88" y="254"/>
                    </a:lnTo>
                    <a:lnTo>
                      <a:pt x="87" y="259"/>
                    </a:lnTo>
                    <a:lnTo>
                      <a:pt x="86" y="261"/>
                    </a:lnTo>
                    <a:lnTo>
                      <a:pt x="86" y="263"/>
                    </a:lnTo>
                    <a:lnTo>
                      <a:pt x="86" y="264"/>
                    </a:lnTo>
                    <a:lnTo>
                      <a:pt x="86" y="267"/>
                    </a:lnTo>
                    <a:lnTo>
                      <a:pt x="85" y="267"/>
                    </a:lnTo>
                    <a:lnTo>
                      <a:pt x="83" y="269"/>
                    </a:lnTo>
                    <a:lnTo>
                      <a:pt x="83" y="270"/>
                    </a:lnTo>
                    <a:lnTo>
                      <a:pt x="83" y="272"/>
                    </a:lnTo>
                    <a:lnTo>
                      <a:pt x="85" y="272"/>
                    </a:lnTo>
                    <a:lnTo>
                      <a:pt x="92" y="275"/>
                    </a:lnTo>
                    <a:lnTo>
                      <a:pt x="94" y="275"/>
                    </a:lnTo>
                    <a:lnTo>
                      <a:pt x="94" y="276"/>
                    </a:lnTo>
                    <a:lnTo>
                      <a:pt x="94" y="278"/>
                    </a:lnTo>
                    <a:lnTo>
                      <a:pt x="94" y="279"/>
                    </a:lnTo>
                    <a:lnTo>
                      <a:pt x="95" y="279"/>
                    </a:lnTo>
                    <a:lnTo>
                      <a:pt x="96" y="279"/>
                    </a:lnTo>
                    <a:lnTo>
                      <a:pt x="97" y="282"/>
                    </a:lnTo>
                    <a:lnTo>
                      <a:pt x="98" y="282"/>
                    </a:lnTo>
                    <a:lnTo>
                      <a:pt x="99" y="283"/>
                    </a:lnTo>
                    <a:lnTo>
                      <a:pt x="100" y="284"/>
                    </a:lnTo>
                    <a:lnTo>
                      <a:pt x="99" y="287"/>
                    </a:lnTo>
                    <a:lnTo>
                      <a:pt x="98" y="287"/>
                    </a:lnTo>
                    <a:lnTo>
                      <a:pt x="98" y="289"/>
                    </a:lnTo>
                    <a:lnTo>
                      <a:pt x="99" y="290"/>
                    </a:lnTo>
                    <a:lnTo>
                      <a:pt x="100" y="289"/>
                    </a:lnTo>
                    <a:lnTo>
                      <a:pt x="100" y="292"/>
                    </a:lnTo>
                    <a:lnTo>
                      <a:pt x="99" y="293"/>
                    </a:lnTo>
                    <a:lnTo>
                      <a:pt x="100" y="294"/>
                    </a:lnTo>
                    <a:lnTo>
                      <a:pt x="101" y="295"/>
                    </a:lnTo>
                    <a:lnTo>
                      <a:pt x="101" y="294"/>
                    </a:lnTo>
                    <a:lnTo>
                      <a:pt x="101" y="293"/>
                    </a:lnTo>
                    <a:lnTo>
                      <a:pt x="101" y="294"/>
                    </a:lnTo>
                    <a:lnTo>
                      <a:pt x="102" y="295"/>
                    </a:lnTo>
                    <a:lnTo>
                      <a:pt x="103" y="297"/>
                    </a:lnTo>
                    <a:lnTo>
                      <a:pt x="103" y="294"/>
                    </a:lnTo>
                    <a:lnTo>
                      <a:pt x="103" y="287"/>
                    </a:lnTo>
                    <a:lnTo>
                      <a:pt x="105" y="284"/>
                    </a:lnTo>
                    <a:lnTo>
                      <a:pt x="105" y="283"/>
                    </a:lnTo>
                    <a:lnTo>
                      <a:pt x="105" y="282"/>
                    </a:lnTo>
                    <a:lnTo>
                      <a:pt x="107" y="277"/>
                    </a:lnTo>
                    <a:lnTo>
                      <a:pt x="108" y="274"/>
                    </a:lnTo>
                    <a:lnTo>
                      <a:pt x="108" y="269"/>
                    </a:lnTo>
                    <a:lnTo>
                      <a:pt x="109" y="266"/>
                    </a:lnTo>
                    <a:lnTo>
                      <a:pt x="109" y="259"/>
                    </a:lnTo>
                    <a:lnTo>
                      <a:pt x="109" y="254"/>
                    </a:lnTo>
                    <a:lnTo>
                      <a:pt x="109" y="251"/>
                    </a:lnTo>
                    <a:lnTo>
                      <a:pt x="112" y="249"/>
                    </a:lnTo>
                    <a:lnTo>
                      <a:pt x="113" y="246"/>
                    </a:lnTo>
                    <a:lnTo>
                      <a:pt x="113" y="244"/>
                    </a:lnTo>
                    <a:lnTo>
                      <a:pt x="114" y="239"/>
                    </a:lnTo>
                    <a:lnTo>
                      <a:pt x="115" y="237"/>
                    </a:lnTo>
                    <a:lnTo>
                      <a:pt x="115" y="230"/>
                    </a:lnTo>
                    <a:lnTo>
                      <a:pt x="116" y="226"/>
                    </a:lnTo>
                    <a:lnTo>
                      <a:pt x="116" y="225"/>
                    </a:lnTo>
                    <a:lnTo>
                      <a:pt x="117" y="222"/>
                    </a:lnTo>
                    <a:lnTo>
                      <a:pt x="117" y="221"/>
                    </a:lnTo>
                    <a:lnTo>
                      <a:pt x="117" y="219"/>
                    </a:lnTo>
                    <a:lnTo>
                      <a:pt x="119" y="216"/>
                    </a:lnTo>
                    <a:lnTo>
                      <a:pt x="119" y="214"/>
                    </a:lnTo>
                    <a:lnTo>
                      <a:pt x="119" y="206"/>
                    </a:lnTo>
                    <a:lnTo>
                      <a:pt x="124" y="198"/>
                    </a:lnTo>
                    <a:lnTo>
                      <a:pt x="124" y="196"/>
                    </a:lnTo>
                    <a:lnTo>
                      <a:pt x="123" y="198"/>
                    </a:lnTo>
                    <a:lnTo>
                      <a:pt x="122" y="199"/>
                    </a:lnTo>
                    <a:lnTo>
                      <a:pt x="121" y="196"/>
                    </a:lnTo>
                    <a:lnTo>
                      <a:pt x="120" y="196"/>
                    </a:lnTo>
                    <a:lnTo>
                      <a:pt x="119" y="198"/>
                    </a:lnTo>
                    <a:lnTo>
                      <a:pt x="117" y="198"/>
                    </a:lnTo>
                    <a:lnTo>
                      <a:pt x="113" y="205"/>
                    </a:lnTo>
                    <a:lnTo>
                      <a:pt x="110" y="206"/>
                    </a:lnTo>
                    <a:lnTo>
                      <a:pt x="109" y="206"/>
                    </a:lnTo>
                    <a:lnTo>
                      <a:pt x="109" y="203"/>
                    </a:lnTo>
                    <a:lnTo>
                      <a:pt x="109" y="201"/>
                    </a:lnTo>
                    <a:lnTo>
                      <a:pt x="109" y="200"/>
                    </a:lnTo>
                    <a:lnTo>
                      <a:pt x="109" y="199"/>
                    </a:lnTo>
                    <a:lnTo>
                      <a:pt x="109" y="196"/>
                    </a:lnTo>
                    <a:lnTo>
                      <a:pt x="109" y="193"/>
                    </a:lnTo>
                    <a:lnTo>
                      <a:pt x="111" y="193"/>
                    </a:lnTo>
                    <a:lnTo>
                      <a:pt x="113" y="192"/>
                    </a:lnTo>
                    <a:lnTo>
                      <a:pt x="114" y="191"/>
                    </a:lnTo>
                    <a:lnTo>
                      <a:pt x="115" y="192"/>
                    </a:lnTo>
                    <a:lnTo>
                      <a:pt x="117" y="192"/>
                    </a:lnTo>
                    <a:lnTo>
                      <a:pt x="119" y="191"/>
                    </a:lnTo>
                    <a:lnTo>
                      <a:pt x="120" y="188"/>
                    </a:lnTo>
                    <a:lnTo>
                      <a:pt x="124" y="186"/>
                    </a:lnTo>
                    <a:lnTo>
                      <a:pt x="124" y="185"/>
                    </a:lnTo>
                    <a:lnTo>
                      <a:pt x="126" y="176"/>
                    </a:lnTo>
                    <a:lnTo>
                      <a:pt x="126" y="173"/>
                    </a:lnTo>
                    <a:lnTo>
                      <a:pt x="124" y="172"/>
                    </a:lnTo>
                    <a:lnTo>
                      <a:pt x="122" y="171"/>
                    </a:lnTo>
                    <a:lnTo>
                      <a:pt x="123" y="172"/>
                    </a:lnTo>
                    <a:lnTo>
                      <a:pt x="123" y="173"/>
                    </a:lnTo>
                    <a:lnTo>
                      <a:pt x="122" y="173"/>
                    </a:lnTo>
                    <a:lnTo>
                      <a:pt x="122" y="175"/>
                    </a:lnTo>
                    <a:lnTo>
                      <a:pt x="120" y="175"/>
                    </a:lnTo>
                    <a:lnTo>
                      <a:pt x="120" y="176"/>
                    </a:lnTo>
                    <a:lnTo>
                      <a:pt x="117" y="176"/>
                    </a:lnTo>
                    <a:lnTo>
                      <a:pt x="116" y="176"/>
                    </a:lnTo>
                    <a:lnTo>
                      <a:pt x="115" y="176"/>
                    </a:lnTo>
                    <a:lnTo>
                      <a:pt x="114" y="178"/>
                    </a:lnTo>
                    <a:lnTo>
                      <a:pt x="112" y="178"/>
                    </a:lnTo>
                    <a:lnTo>
                      <a:pt x="111" y="179"/>
                    </a:lnTo>
                    <a:lnTo>
                      <a:pt x="108" y="178"/>
                    </a:lnTo>
                    <a:lnTo>
                      <a:pt x="107" y="178"/>
                    </a:lnTo>
                    <a:lnTo>
                      <a:pt x="106" y="178"/>
                    </a:lnTo>
                    <a:lnTo>
                      <a:pt x="105" y="178"/>
                    </a:lnTo>
                    <a:lnTo>
                      <a:pt x="105" y="177"/>
                    </a:lnTo>
                    <a:lnTo>
                      <a:pt x="107" y="173"/>
                    </a:lnTo>
                    <a:lnTo>
                      <a:pt x="108" y="168"/>
                    </a:lnTo>
                    <a:lnTo>
                      <a:pt x="109" y="164"/>
                    </a:lnTo>
                    <a:lnTo>
                      <a:pt x="113" y="158"/>
                    </a:lnTo>
                    <a:lnTo>
                      <a:pt x="113" y="156"/>
                    </a:lnTo>
                    <a:lnTo>
                      <a:pt x="115" y="157"/>
                    </a:lnTo>
                    <a:lnTo>
                      <a:pt x="117" y="156"/>
                    </a:lnTo>
                    <a:lnTo>
                      <a:pt x="119" y="155"/>
                    </a:lnTo>
                    <a:lnTo>
                      <a:pt x="120" y="158"/>
                    </a:lnTo>
                    <a:lnTo>
                      <a:pt x="120" y="155"/>
                    </a:lnTo>
                    <a:lnTo>
                      <a:pt x="122" y="153"/>
                    </a:lnTo>
                    <a:lnTo>
                      <a:pt x="122" y="148"/>
                    </a:lnTo>
                    <a:lnTo>
                      <a:pt x="122" y="145"/>
                    </a:lnTo>
                    <a:lnTo>
                      <a:pt x="120" y="145"/>
                    </a:lnTo>
                    <a:lnTo>
                      <a:pt x="120" y="143"/>
                    </a:lnTo>
                    <a:lnTo>
                      <a:pt x="119" y="138"/>
                    </a:lnTo>
                    <a:lnTo>
                      <a:pt x="119" y="129"/>
                    </a:lnTo>
                    <a:lnTo>
                      <a:pt x="120" y="120"/>
                    </a:lnTo>
                    <a:lnTo>
                      <a:pt x="122" y="116"/>
                    </a:lnTo>
                    <a:lnTo>
                      <a:pt x="123" y="115"/>
                    </a:lnTo>
                    <a:lnTo>
                      <a:pt x="124" y="115"/>
                    </a:lnTo>
                    <a:lnTo>
                      <a:pt x="126" y="110"/>
                    </a:lnTo>
                    <a:lnTo>
                      <a:pt x="130" y="100"/>
                    </a:lnTo>
                    <a:lnTo>
                      <a:pt x="132" y="97"/>
                    </a:lnTo>
                    <a:lnTo>
                      <a:pt x="132" y="96"/>
                    </a:lnTo>
                    <a:lnTo>
                      <a:pt x="139" y="89"/>
                    </a:lnTo>
                    <a:lnTo>
                      <a:pt x="146" y="80"/>
                    </a:lnTo>
                    <a:lnTo>
                      <a:pt x="147" y="77"/>
                    </a:lnTo>
                    <a:lnTo>
                      <a:pt x="149" y="75"/>
                    </a:lnTo>
                    <a:lnTo>
                      <a:pt x="150" y="73"/>
                    </a:lnTo>
                    <a:lnTo>
                      <a:pt x="153" y="69"/>
                    </a:lnTo>
                    <a:lnTo>
                      <a:pt x="155" y="66"/>
                    </a:lnTo>
                    <a:lnTo>
                      <a:pt x="156" y="64"/>
                    </a:lnTo>
                    <a:lnTo>
                      <a:pt x="156" y="61"/>
                    </a:lnTo>
                    <a:lnTo>
                      <a:pt x="158" y="59"/>
                    </a:lnTo>
                    <a:lnTo>
                      <a:pt x="158" y="58"/>
                    </a:lnTo>
                    <a:lnTo>
                      <a:pt x="159" y="50"/>
                    </a:lnTo>
                    <a:lnTo>
                      <a:pt x="160" y="48"/>
                    </a:lnTo>
                    <a:lnTo>
                      <a:pt x="160" y="47"/>
                    </a:lnTo>
                    <a:lnTo>
                      <a:pt x="162" y="47"/>
                    </a:lnTo>
                    <a:lnTo>
                      <a:pt x="162" y="46"/>
                    </a:lnTo>
                    <a:lnTo>
                      <a:pt x="162" y="40"/>
                    </a:lnTo>
                    <a:lnTo>
                      <a:pt x="164" y="37"/>
                    </a:lnTo>
                    <a:lnTo>
                      <a:pt x="160" y="37"/>
                    </a:lnTo>
                    <a:lnTo>
                      <a:pt x="160" y="36"/>
                    </a:lnTo>
                    <a:lnTo>
                      <a:pt x="159" y="34"/>
                    </a:lnTo>
                    <a:lnTo>
                      <a:pt x="159" y="29"/>
                    </a:lnTo>
                    <a:lnTo>
                      <a:pt x="158" y="25"/>
                    </a:lnTo>
                    <a:lnTo>
                      <a:pt x="158" y="23"/>
                    </a:lnTo>
                    <a:lnTo>
                      <a:pt x="158" y="20"/>
                    </a:lnTo>
                    <a:lnTo>
                      <a:pt x="159" y="19"/>
                    </a:lnTo>
                    <a:lnTo>
                      <a:pt x="158" y="16"/>
                    </a:lnTo>
                    <a:lnTo>
                      <a:pt x="156" y="14"/>
                    </a:lnTo>
                    <a:lnTo>
                      <a:pt x="155" y="13"/>
                    </a:lnTo>
                    <a:lnTo>
                      <a:pt x="154" y="13"/>
                    </a:lnTo>
                    <a:lnTo>
                      <a:pt x="153" y="12"/>
                    </a:lnTo>
                    <a:lnTo>
                      <a:pt x="152" y="13"/>
                    </a:lnTo>
                    <a:lnTo>
                      <a:pt x="151" y="12"/>
                    </a:lnTo>
                    <a:lnTo>
                      <a:pt x="149" y="11"/>
                    </a:lnTo>
                    <a:lnTo>
                      <a:pt x="149" y="10"/>
                    </a:lnTo>
                    <a:lnTo>
                      <a:pt x="148" y="9"/>
                    </a:lnTo>
                    <a:lnTo>
                      <a:pt x="147" y="9"/>
                    </a:lnTo>
                    <a:lnTo>
                      <a:pt x="147" y="8"/>
                    </a:lnTo>
                    <a:lnTo>
                      <a:pt x="143" y="2"/>
                    </a:lnTo>
                    <a:lnTo>
                      <a:pt x="142" y="1"/>
                    </a:lnTo>
                    <a:lnTo>
                      <a:pt x="135" y="0"/>
                    </a:lnTo>
                    <a:lnTo>
                      <a:pt x="134" y="0"/>
                    </a:lnTo>
                    <a:lnTo>
                      <a:pt x="132" y="2"/>
                    </a:lnTo>
                    <a:lnTo>
                      <a:pt x="127" y="4"/>
                    </a:lnTo>
                    <a:lnTo>
                      <a:pt x="124" y="6"/>
                    </a:lnTo>
                    <a:lnTo>
                      <a:pt x="122" y="6"/>
                    </a:lnTo>
                    <a:lnTo>
                      <a:pt x="119" y="6"/>
                    </a:lnTo>
                    <a:lnTo>
                      <a:pt x="117" y="4"/>
                    </a:lnTo>
                    <a:lnTo>
                      <a:pt x="115" y="7"/>
                    </a:lnTo>
                    <a:lnTo>
                      <a:pt x="114" y="9"/>
                    </a:lnTo>
                    <a:lnTo>
                      <a:pt x="113" y="9"/>
                    </a:lnTo>
                    <a:lnTo>
                      <a:pt x="112" y="10"/>
                    </a:lnTo>
                    <a:lnTo>
                      <a:pt x="109" y="11"/>
                    </a:lnTo>
                    <a:lnTo>
                      <a:pt x="109" y="12"/>
                    </a:lnTo>
                    <a:lnTo>
                      <a:pt x="108" y="12"/>
                    </a:lnTo>
                    <a:lnTo>
                      <a:pt x="107" y="11"/>
                    </a:lnTo>
                    <a:lnTo>
                      <a:pt x="105" y="12"/>
                    </a:lnTo>
                    <a:lnTo>
                      <a:pt x="109" y="42"/>
                    </a:lnTo>
                    <a:lnTo>
                      <a:pt x="102" y="69"/>
                    </a:lnTo>
                    <a:lnTo>
                      <a:pt x="81" y="99"/>
                    </a:lnTo>
                    <a:lnTo>
                      <a:pt x="0" y="214"/>
                    </a:lnTo>
                  </a:path>
                </a:pathLst>
              </a:custGeom>
              <a:solidFill>
                <a:srgbClr val="FFCC66"/>
              </a:solidFill>
              <a:ln w="12700" cap="rnd">
                <a:solidFill>
                  <a:schemeClr val="bg1"/>
                </a:solidFill>
                <a:round/>
                <a:headEnd type="none" w="sm" len="sm"/>
                <a:tailEnd type="none" w="sm" len="sm"/>
              </a:ln>
            </p:spPr>
            <p:txBody>
              <a:bodyPr/>
              <a:lstStyle/>
              <a:p>
                <a:endParaRPr lang="es-MX" dirty="0"/>
              </a:p>
            </p:txBody>
          </p:sp>
          <p:sp>
            <p:nvSpPr>
              <p:cNvPr id="43" name="Freeform 15"/>
              <p:cNvSpPr>
                <a:spLocks/>
              </p:cNvSpPr>
              <p:nvPr/>
            </p:nvSpPr>
            <p:spPr bwMode="auto">
              <a:xfrm>
                <a:off x="6567488" y="5249863"/>
                <a:ext cx="773112" cy="423862"/>
              </a:xfrm>
              <a:custGeom>
                <a:avLst/>
                <a:gdLst>
                  <a:gd name="T0" fmla="*/ 0 w 237"/>
                  <a:gd name="T1" fmla="*/ 2147483647 h 123"/>
                  <a:gd name="T2" fmla="*/ 2147483647 w 237"/>
                  <a:gd name="T3" fmla="*/ 2147483647 h 123"/>
                  <a:gd name="T4" fmla="*/ 2147483647 w 237"/>
                  <a:gd name="T5" fmla="*/ 2147483647 h 123"/>
                  <a:gd name="T6" fmla="*/ 2147483647 w 237"/>
                  <a:gd name="T7" fmla="*/ 2147483647 h 123"/>
                  <a:gd name="T8" fmla="*/ 2147483647 w 237"/>
                  <a:gd name="T9" fmla="*/ 2147483647 h 123"/>
                  <a:gd name="T10" fmla="*/ 2147483647 w 237"/>
                  <a:gd name="T11" fmla="*/ 2147483647 h 123"/>
                  <a:gd name="T12" fmla="*/ 2147483647 w 237"/>
                  <a:gd name="T13" fmla="*/ 2147483647 h 123"/>
                  <a:gd name="T14" fmla="*/ 2147483647 w 237"/>
                  <a:gd name="T15" fmla="*/ 2147483647 h 123"/>
                  <a:gd name="T16" fmla="*/ 2147483647 w 237"/>
                  <a:gd name="T17" fmla="*/ 2147483647 h 123"/>
                  <a:gd name="T18" fmla="*/ 2147483647 w 237"/>
                  <a:gd name="T19" fmla="*/ 2147483647 h 123"/>
                  <a:gd name="T20" fmla="*/ 2147483647 w 237"/>
                  <a:gd name="T21" fmla="*/ 2147483647 h 123"/>
                  <a:gd name="T22" fmla="*/ 2147483647 w 237"/>
                  <a:gd name="T23" fmla="*/ 2147483647 h 123"/>
                  <a:gd name="T24" fmla="*/ 2147483647 w 237"/>
                  <a:gd name="T25" fmla="*/ 2147483647 h 123"/>
                  <a:gd name="T26" fmla="*/ 2147483647 w 237"/>
                  <a:gd name="T27" fmla="*/ 2147483647 h 123"/>
                  <a:gd name="T28" fmla="*/ 2147483647 w 237"/>
                  <a:gd name="T29" fmla="*/ 2147483647 h 123"/>
                  <a:gd name="T30" fmla="*/ 2147483647 w 237"/>
                  <a:gd name="T31" fmla="*/ 2147483647 h 123"/>
                  <a:gd name="T32" fmla="*/ 2147483647 w 237"/>
                  <a:gd name="T33" fmla="*/ 2147483647 h 123"/>
                  <a:gd name="T34" fmla="*/ 2147483647 w 237"/>
                  <a:gd name="T35" fmla="*/ 2147483647 h 123"/>
                  <a:gd name="T36" fmla="*/ 2147483647 w 237"/>
                  <a:gd name="T37" fmla="*/ 2147483647 h 123"/>
                  <a:gd name="T38" fmla="*/ 2147483647 w 237"/>
                  <a:gd name="T39" fmla="*/ 2147483647 h 123"/>
                  <a:gd name="T40" fmla="*/ 2147483647 w 237"/>
                  <a:gd name="T41" fmla="*/ 2147483647 h 123"/>
                  <a:gd name="T42" fmla="*/ 2147483647 w 237"/>
                  <a:gd name="T43" fmla="*/ 2147483647 h 123"/>
                  <a:gd name="T44" fmla="*/ 2147483647 w 237"/>
                  <a:gd name="T45" fmla="*/ 2147483647 h 123"/>
                  <a:gd name="T46" fmla="*/ 2147483647 w 237"/>
                  <a:gd name="T47" fmla="*/ 2147483647 h 123"/>
                  <a:gd name="T48" fmla="*/ 2147483647 w 237"/>
                  <a:gd name="T49" fmla="*/ 2147483647 h 123"/>
                  <a:gd name="T50" fmla="*/ 2147483647 w 237"/>
                  <a:gd name="T51" fmla="*/ 2147483647 h 123"/>
                  <a:gd name="T52" fmla="*/ 2147483647 w 237"/>
                  <a:gd name="T53" fmla="*/ 2147483647 h 123"/>
                  <a:gd name="T54" fmla="*/ 2147483647 w 237"/>
                  <a:gd name="T55" fmla="*/ 2147483647 h 123"/>
                  <a:gd name="T56" fmla="*/ 2147483647 w 237"/>
                  <a:gd name="T57" fmla="*/ 2147483647 h 123"/>
                  <a:gd name="T58" fmla="*/ 2147483647 w 237"/>
                  <a:gd name="T59" fmla="*/ 2147483647 h 123"/>
                  <a:gd name="T60" fmla="*/ 2147483647 w 237"/>
                  <a:gd name="T61" fmla="*/ 2147483647 h 123"/>
                  <a:gd name="T62" fmla="*/ 2147483647 w 237"/>
                  <a:gd name="T63" fmla="*/ 2147483647 h 123"/>
                  <a:gd name="T64" fmla="*/ 2147483647 w 237"/>
                  <a:gd name="T65" fmla="*/ 2147483647 h 123"/>
                  <a:gd name="T66" fmla="*/ 2147483647 w 237"/>
                  <a:gd name="T67" fmla="*/ 2147483647 h 123"/>
                  <a:gd name="T68" fmla="*/ 2147483647 w 237"/>
                  <a:gd name="T69" fmla="*/ 2147483647 h 123"/>
                  <a:gd name="T70" fmla="*/ 2147483647 w 237"/>
                  <a:gd name="T71" fmla="*/ 2147483647 h 123"/>
                  <a:gd name="T72" fmla="*/ 2147483647 w 237"/>
                  <a:gd name="T73" fmla="*/ 2147483647 h 123"/>
                  <a:gd name="T74" fmla="*/ 2147483647 w 237"/>
                  <a:gd name="T75" fmla="*/ 2147483647 h 123"/>
                  <a:gd name="T76" fmla="*/ 2147483647 w 237"/>
                  <a:gd name="T77" fmla="*/ 2147483647 h 123"/>
                  <a:gd name="T78" fmla="*/ 2147483647 w 237"/>
                  <a:gd name="T79" fmla="*/ 2147483647 h 123"/>
                  <a:gd name="T80" fmla="*/ 2147483647 w 237"/>
                  <a:gd name="T81" fmla="*/ 2147483647 h 123"/>
                  <a:gd name="T82" fmla="*/ 2147483647 w 237"/>
                  <a:gd name="T83" fmla="*/ 2147483647 h 123"/>
                  <a:gd name="T84" fmla="*/ 2147483647 w 237"/>
                  <a:gd name="T85" fmla="*/ 2147483647 h 123"/>
                  <a:gd name="T86" fmla="*/ 2147483647 w 237"/>
                  <a:gd name="T87" fmla="*/ 2147483647 h 123"/>
                  <a:gd name="T88" fmla="*/ 2147483647 w 237"/>
                  <a:gd name="T89" fmla="*/ 0 h 123"/>
                  <a:gd name="T90" fmla="*/ 2147483647 w 237"/>
                  <a:gd name="T91" fmla="*/ 2147483647 h 123"/>
                  <a:gd name="T92" fmla="*/ 2147483647 w 237"/>
                  <a:gd name="T93" fmla="*/ 2147483647 h 123"/>
                  <a:gd name="T94" fmla="*/ 2147483647 w 237"/>
                  <a:gd name="T95" fmla="*/ 2147483647 h 123"/>
                  <a:gd name="T96" fmla="*/ 2147483647 w 237"/>
                  <a:gd name="T97" fmla="*/ 2147483647 h 123"/>
                  <a:gd name="T98" fmla="*/ 2147483647 w 237"/>
                  <a:gd name="T99" fmla="*/ 2147483647 h 123"/>
                  <a:gd name="T100" fmla="*/ 2147483647 w 237"/>
                  <a:gd name="T101" fmla="*/ 2147483647 h 123"/>
                  <a:gd name="T102" fmla="*/ 2147483647 w 237"/>
                  <a:gd name="T103" fmla="*/ 2147483647 h 123"/>
                  <a:gd name="T104" fmla="*/ 2147483647 w 237"/>
                  <a:gd name="T105" fmla="*/ 2147483647 h 123"/>
                  <a:gd name="T106" fmla="*/ 2147483647 w 237"/>
                  <a:gd name="T107" fmla="*/ 2147483647 h 12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7"/>
                  <a:gd name="T163" fmla="*/ 0 h 123"/>
                  <a:gd name="T164" fmla="*/ 237 w 237"/>
                  <a:gd name="T165" fmla="*/ 123 h 12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7" h="123">
                    <a:moveTo>
                      <a:pt x="1" y="42"/>
                    </a:moveTo>
                    <a:lnTo>
                      <a:pt x="0" y="53"/>
                    </a:lnTo>
                    <a:lnTo>
                      <a:pt x="0" y="54"/>
                    </a:lnTo>
                    <a:lnTo>
                      <a:pt x="1" y="57"/>
                    </a:lnTo>
                    <a:lnTo>
                      <a:pt x="1" y="61"/>
                    </a:lnTo>
                    <a:lnTo>
                      <a:pt x="3" y="62"/>
                    </a:lnTo>
                    <a:lnTo>
                      <a:pt x="3" y="63"/>
                    </a:lnTo>
                    <a:lnTo>
                      <a:pt x="1" y="66"/>
                    </a:lnTo>
                    <a:lnTo>
                      <a:pt x="2" y="76"/>
                    </a:lnTo>
                    <a:lnTo>
                      <a:pt x="3" y="77"/>
                    </a:lnTo>
                    <a:lnTo>
                      <a:pt x="5" y="77"/>
                    </a:lnTo>
                    <a:lnTo>
                      <a:pt x="5" y="78"/>
                    </a:lnTo>
                    <a:lnTo>
                      <a:pt x="7" y="76"/>
                    </a:lnTo>
                    <a:lnTo>
                      <a:pt x="8" y="77"/>
                    </a:lnTo>
                    <a:lnTo>
                      <a:pt x="11" y="84"/>
                    </a:lnTo>
                    <a:lnTo>
                      <a:pt x="14" y="84"/>
                    </a:lnTo>
                    <a:lnTo>
                      <a:pt x="16" y="88"/>
                    </a:lnTo>
                    <a:lnTo>
                      <a:pt x="20" y="91"/>
                    </a:lnTo>
                    <a:lnTo>
                      <a:pt x="21" y="89"/>
                    </a:lnTo>
                    <a:lnTo>
                      <a:pt x="22" y="92"/>
                    </a:lnTo>
                    <a:lnTo>
                      <a:pt x="25" y="93"/>
                    </a:lnTo>
                    <a:lnTo>
                      <a:pt x="26" y="96"/>
                    </a:lnTo>
                    <a:lnTo>
                      <a:pt x="28" y="97"/>
                    </a:lnTo>
                    <a:lnTo>
                      <a:pt x="29" y="102"/>
                    </a:lnTo>
                    <a:lnTo>
                      <a:pt x="31" y="102"/>
                    </a:lnTo>
                    <a:lnTo>
                      <a:pt x="33" y="104"/>
                    </a:lnTo>
                    <a:lnTo>
                      <a:pt x="34" y="119"/>
                    </a:lnTo>
                    <a:lnTo>
                      <a:pt x="36" y="122"/>
                    </a:lnTo>
                    <a:lnTo>
                      <a:pt x="37" y="122"/>
                    </a:lnTo>
                    <a:lnTo>
                      <a:pt x="45" y="102"/>
                    </a:lnTo>
                    <a:lnTo>
                      <a:pt x="46" y="102"/>
                    </a:lnTo>
                    <a:lnTo>
                      <a:pt x="47" y="101"/>
                    </a:lnTo>
                    <a:lnTo>
                      <a:pt x="48" y="99"/>
                    </a:lnTo>
                    <a:lnTo>
                      <a:pt x="49" y="98"/>
                    </a:lnTo>
                    <a:lnTo>
                      <a:pt x="49" y="97"/>
                    </a:lnTo>
                    <a:lnTo>
                      <a:pt x="53" y="93"/>
                    </a:lnTo>
                    <a:lnTo>
                      <a:pt x="54" y="73"/>
                    </a:lnTo>
                    <a:lnTo>
                      <a:pt x="58" y="66"/>
                    </a:lnTo>
                    <a:lnTo>
                      <a:pt x="60" y="65"/>
                    </a:lnTo>
                    <a:lnTo>
                      <a:pt x="61" y="65"/>
                    </a:lnTo>
                    <a:lnTo>
                      <a:pt x="68" y="66"/>
                    </a:lnTo>
                    <a:lnTo>
                      <a:pt x="71" y="67"/>
                    </a:lnTo>
                    <a:lnTo>
                      <a:pt x="75" y="73"/>
                    </a:lnTo>
                    <a:lnTo>
                      <a:pt x="79" y="76"/>
                    </a:lnTo>
                    <a:lnTo>
                      <a:pt x="79" y="79"/>
                    </a:lnTo>
                    <a:lnTo>
                      <a:pt x="79" y="85"/>
                    </a:lnTo>
                    <a:lnTo>
                      <a:pt x="79" y="92"/>
                    </a:lnTo>
                    <a:lnTo>
                      <a:pt x="80" y="94"/>
                    </a:lnTo>
                    <a:lnTo>
                      <a:pt x="82" y="103"/>
                    </a:lnTo>
                    <a:lnTo>
                      <a:pt x="84" y="104"/>
                    </a:lnTo>
                    <a:lnTo>
                      <a:pt x="91" y="104"/>
                    </a:lnTo>
                    <a:lnTo>
                      <a:pt x="95" y="107"/>
                    </a:lnTo>
                    <a:lnTo>
                      <a:pt x="99" y="114"/>
                    </a:lnTo>
                    <a:lnTo>
                      <a:pt x="101" y="114"/>
                    </a:lnTo>
                    <a:lnTo>
                      <a:pt x="106" y="114"/>
                    </a:lnTo>
                    <a:lnTo>
                      <a:pt x="116" y="99"/>
                    </a:lnTo>
                    <a:lnTo>
                      <a:pt x="128" y="84"/>
                    </a:lnTo>
                    <a:lnTo>
                      <a:pt x="129" y="82"/>
                    </a:lnTo>
                    <a:lnTo>
                      <a:pt x="129" y="81"/>
                    </a:lnTo>
                    <a:lnTo>
                      <a:pt x="132" y="80"/>
                    </a:lnTo>
                    <a:lnTo>
                      <a:pt x="133" y="78"/>
                    </a:lnTo>
                    <a:lnTo>
                      <a:pt x="138" y="74"/>
                    </a:lnTo>
                    <a:lnTo>
                      <a:pt x="140" y="74"/>
                    </a:lnTo>
                    <a:lnTo>
                      <a:pt x="141" y="72"/>
                    </a:lnTo>
                    <a:lnTo>
                      <a:pt x="146" y="72"/>
                    </a:lnTo>
                    <a:lnTo>
                      <a:pt x="146" y="73"/>
                    </a:lnTo>
                    <a:lnTo>
                      <a:pt x="148" y="72"/>
                    </a:lnTo>
                    <a:lnTo>
                      <a:pt x="149" y="65"/>
                    </a:lnTo>
                    <a:lnTo>
                      <a:pt x="151" y="65"/>
                    </a:lnTo>
                    <a:lnTo>
                      <a:pt x="156" y="63"/>
                    </a:lnTo>
                    <a:lnTo>
                      <a:pt x="157" y="64"/>
                    </a:lnTo>
                    <a:lnTo>
                      <a:pt x="158" y="67"/>
                    </a:lnTo>
                    <a:lnTo>
                      <a:pt x="158" y="68"/>
                    </a:lnTo>
                    <a:lnTo>
                      <a:pt x="159" y="68"/>
                    </a:lnTo>
                    <a:lnTo>
                      <a:pt x="160" y="67"/>
                    </a:lnTo>
                    <a:lnTo>
                      <a:pt x="163" y="69"/>
                    </a:lnTo>
                    <a:lnTo>
                      <a:pt x="164" y="70"/>
                    </a:lnTo>
                    <a:lnTo>
                      <a:pt x="166" y="70"/>
                    </a:lnTo>
                    <a:lnTo>
                      <a:pt x="168" y="69"/>
                    </a:lnTo>
                    <a:lnTo>
                      <a:pt x="171" y="69"/>
                    </a:lnTo>
                    <a:lnTo>
                      <a:pt x="171" y="70"/>
                    </a:lnTo>
                    <a:lnTo>
                      <a:pt x="172" y="74"/>
                    </a:lnTo>
                    <a:lnTo>
                      <a:pt x="173" y="81"/>
                    </a:lnTo>
                    <a:lnTo>
                      <a:pt x="175" y="82"/>
                    </a:lnTo>
                    <a:lnTo>
                      <a:pt x="180" y="82"/>
                    </a:lnTo>
                    <a:lnTo>
                      <a:pt x="182" y="84"/>
                    </a:lnTo>
                    <a:lnTo>
                      <a:pt x="185" y="89"/>
                    </a:lnTo>
                    <a:lnTo>
                      <a:pt x="184" y="92"/>
                    </a:lnTo>
                    <a:lnTo>
                      <a:pt x="182" y="96"/>
                    </a:lnTo>
                    <a:lnTo>
                      <a:pt x="183" y="100"/>
                    </a:lnTo>
                    <a:lnTo>
                      <a:pt x="184" y="102"/>
                    </a:lnTo>
                    <a:lnTo>
                      <a:pt x="192" y="102"/>
                    </a:lnTo>
                    <a:lnTo>
                      <a:pt x="196" y="104"/>
                    </a:lnTo>
                    <a:lnTo>
                      <a:pt x="196" y="106"/>
                    </a:lnTo>
                    <a:lnTo>
                      <a:pt x="198" y="107"/>
                    </a:lnTo>
                    <a:lnTo>
                      <a:pt x="204" y="107"/>
                    </a:lnTo>
                    <a:lnTo>
                      <a:pt x="204" y="109"/>
                    </a:lnTo>
                    <a:lnTo>
                      <a:pt x="205" y="109"/>
                    </a:lnTo>
                    <a:lnTo>
                      <a:pt x="205" y="111"/>
                    </a:lnTo>
                    <a:lnTo>
                      <a:pt x="204" y="112"/>
                    </a:lnTo>
                    <a:lnTo>
                      <a:pt x="204" y="114"/>
                    </a:lnTo>
                    <a:lnTo>
                      <a:pt x="236" y="112"/>
                    </a:lnTo>
                    <a:lnTo>
                      <a:pt x="234" y="64"/>
                    </a:lnTo>
                    <a:lnTo>
                      <a:pt x="232" y="53"/>
                    </a:lnTo>
                    <a:lnTo>
                      <a:pt x="219" y="53"/>
                    </a:lnTo>
                    <a:lnTo>
                      <a:pt x="205" y="46"/>
                    </a:lnTo>
                    <a:lnTo>
                      <a:pt x="202" y="45"/>
                    </a:lnTo>
                    <a:lnTo>
                      <a:pt x="199" y="43"/>
                    </a:lnTo>
                    <a:lnTo>
                      <a:pt x="192" y="41"/>
                    </a:lnTo>
                    <a:lnTo>
                      <a:pt x="189" y="43"/>
                    </a:lnTo>
                    <a:lnTo>
                      <a:pt x="186" y="47"/>
                    </a:lnTo>
                    <a:lnTo>
                      <a:pt x="187" y="56"/>
                    </a:lnTo>
                    <a:lnTo>
                      <a:pt x="183" y="57"/>
                    </a:lnTo>
                    <a:lnTo>
                      <a:pt x="184" y="60"/>
                    </a:lnTo>
                    <a:lnTo>
                      <a:pt x="181" y="59"/>
                    </a:lnTo>
                    <a:lnTo>
                      <a:pt x="165" y="59"/>
                    </a:lnTo>
                    <a:lnTo>
                      <a:pt x="164" y="58"/>
                    </a:lnTo>
                    <a:lnTo>
                      <a:pt x="163" y="56"/>
                    </a:lnTo>
                    <a:lnTo>
                      <a:pt x="158" y="53"/>
                    </a:lnTo>
                    <a:lnTo>
                      <a:pt x="157" y="50"/>
                    </a:lnTo>
                    <a:lnTo>
                      <a:pt x="156" y="50"/>
                    </a:lnTo>
                    <a:lnTo>
                      <a:pt x="154" y="50"/>
                    </a:lnTo>
                    <a:lnTo>
                      <a:pt x="152" y="49"/>
                    </a:lnTo>
                    <a:lnTo>
                      <a:pt x="152" y="48"/>
                    </a:lnTo>
                    <a:lnTo>
                      <a:pt x="150" y="47"/>
                    </a:lnTo>
                    <a:lnTo>
                      <a:pt x="148" y="47"/>
                    </a:lnTo>
                    <a:lnTo>
                      <a:pt x="146" y="46"/>
                    </a:lnTo>
                    <a:lnTo>
                      <a:pt x="144" y="42"/>
                    </a:lnTo>
                    <a:lnTo>
                      <a:pt x="142" y="42"/>
                    </a:lnTo>
                    <a:lnTo>
                      <a:pt x="141" y="36"/>
                    </a:lnTo>
                    <a:lnTo>
                      <a:pt x="141" y="28"/>
                    </a:lnTo>
                    <a:lnTo>
                      <a:pt x="140" y="16"/>
                    </a:lnTo>
                    <a:lnTo>
                      <a:pt x="128" y="12"/>
                    </a:lnTo>
                    <a:lnTo>
                      <a:pt x="120" y="0"/>
                    </a:lnTo>
                    <a:lnTo>
                      <a:pt x="119" y="0"/>
                    </a:lnTo>
                    <a:lnTo>
                      <a:pt x="112" y="4"/>
                    </a:lnTo>
                    <a:lnTo>
                      <a:pt x="107" y="4"/>
                    </a:lnTo>
                    <a:lnTo>
                      <a:pt x="104" y="4"/>
                    </a:lnTo>
                    <a:lnTo>
                      <a:pt x="102" y="5"/>
                    </a:lnTo>
                    <a:lnTo>
                      <a:pt x="104" y="7"/>
                    </a:lnTo>
                    <a:lnTo>
                      <a:pt x="102" y="8"/>
                    </a:lnTo>
                    <a:lnTo>
                      <a:pt x="102" y="9"/>
                    </a:lnTo>
                    <a:lnTo>
                      <a:pt x="98" y="14"/>
                    </a:lnTo>
                    <a:lnTo>
                      <a:pt x="92" y="17"/>
                    </a:lnTo>
                    <a:lnTo>
                      <a:pt x="86" y="19"/>
                    </a:lnTo>
                    <a:lnTo>
                      <a:pt x="83" y="20"/>
                    </a:lnTo>
                    <a:lnTo>
                      <a:pt x="75" y="20"/>
                    </a:lnTo>
                    <a:lnTo>
                      <a:pt x="74" y="20"/>
                    </a:lnTo>
                    <a:lnTo>
                      <a:pt x="74" y="19"/>
                    </a:lnTo>
                    <a:lnTo>
                      <a:pt x="72" y="20"/>
                    </a:lnTo>
                    <a:lnTo>
                      <a:pt x="70" y="20"/>
                    </a:lnTo>
                    <a:lnTo>
                      <a:pt x="61" y="20"/>
                    </a:lnTo>
                    <a:lnTo>
                      <a:pt x="52" y="20"/>
                    </a:lnTo>
                    <a:lnTo>
                      <a:pt x="51" y="21"/>
                    </a:lnTo>
                    <a:lnTo>
                      <a:pt x="51" y="20"/>
                    </a:lnTo>
                    <a:lnTo>
                      <a:pt x="46" y="21"/>
                    </a:lnTo>
                    <a:lnTo>
                      <a:pt x="36" y="25"/>
                    </a:lnTo>
                    <a:lnTo>
                      <a:pt x="26" y="31"/>
                    </a:lnTo>
                    <a:lnTo>
                      <a:pt x="25" y="31"/>
                    </a:lnTo>
                    <a:lnTo>
                      <a:pt x="20" y="34"/>
                    </a:lnTo>
                    <a:lnTo>
                      <a:pt x="19" y="34"/>
                    </a:lnTo>
                    <a:lnTo>
                      <a:pt x="1" y="42"/>
                    </a:lnTo>
                  </a:path>
                </a:pathLst>
              </a:custGeom>
              <a:solidFill>
                <a:srgbClr val="FFCC66"/>
              </a:solidFill>
              <a:ln w="12700" cap="rnd">
                <a:solidFill>
                  <a:schemeClr val="bg1"/>
                </a:solidFill>
                <a:round/>
                <a:headEnd type="none" w="sm" len="sm"/>
                <a:tailEnd type="none" w="sm" len="sm"/>
              </a:ln>
            </p:spPr>
            <p:txBody>
              <a:bodyPr/>
              <a:lstStyle/>
              <a:p>
                <a:endParaRPr lang="es-MX" dirty="0"/>
              </a:p>
            </p:txBody>
          </p:sp>
          <p:sp>
            <p:nvSpPr>
              <p:cNvPr id="44" name="Freeform 16"/>
              <p:cNvSpPr>
                <a:spLocks/>
              </p:cNvSpPr>
              <p:nvPr/>
            </p:nvSpPr>
            <p:spPr bwMode="auto">
              <a:xfrm>
                <a:off x="7432675" y="4308475"/>
                <a:ext cx="676275" cy="717550"/>
              </a:xfrm>
              <a:custGeom>
                <a:avLst/>
                <a:gdLst>
                  <a:gd name="T0" fmla="*/ 2147483647 w 208"/>
                  <a:gd name="T1" fmla="*/ 2147483647 h 209"/>
                  <a:gd name="T2" fmla="*/ 2147483647 w 208"/>
                  <a:gd name="T3" fmla="*/ 2147483647 h 209"/>
                  <a:gd name="T4" fmla="*/ 2147483647 w 208"/>
                  <a:gd name="T5" fmla="*/ 2147483647 h 209"/>
                  <a:gd name="T6" fmla="*/ 2147483647 w 208"/>
                  <a:gd name="T7" fmla="*/ 2147483647 h 209"/>
                  <a:gd name="T8" fmla="*/ 2147483647 w 208"/>
                  <a:gd name="T9" fmla="*/ 2147483647 h 209"/>
                  <a:gd name="T10" fmla="*/ 2147483647 w 208"/>
                  <a:gd name="T11" fmla="*/ 2147483647 h 209"/>
                  <a:gd name="T12" fmla="*/ 2147483647 w 208"/>
                  <a:gd name="T13" fmla="*/ 2147483647 h 209"/>
                  <a:gd name="T14" fmla="*/ 2147483647 w 208"/>
                  <a:gd name="T15" fmla="*/ 2147483647 h 209"/>
                  <a:gd name="T16" fmla="*/ 2147483647 w 208"/>
                  <a:gd name="T17" fmla="*/ 2147483647 h 209"/>
                  <a:gd name="T18" fmla="*/ 2147483647 w 208"/>
                  <a:gd name="T19" fmla="*/ 2147483647 h 209"/>
                  <a:gd name="T20" fmla="*/ 2147483647 w 208"/>
                  <a:gd name="T21" fmla="*/ 2147483647 h 209"/>
                  <a:gd name="T22" fmla="*/ 2147483647 w 208"/>
                  <a:gd name="T23" fmla="*/ 2147483647 h 209"/>
                  <a:gd name="T24" fmla="*/ 2147483647 w 208"/>
                  <a:gd name="T25" fmla="*/ 2147483647 h 209"/>
                  <a:gd name="T26" fmla="*/ 2147483647 w 208"/>
                  <a:gd name="T27" fmla="*/ 2147483647 h 209"/>
                  <a:gd name="T28" fmla="*/ 2147483647 w 208"/>
                  <a:gd name="T29" fmla="*/ 2147483647 h 209"/>
                  <a:gd name="T30" fmla="*/ 2147483647 w 208"/>
                  <a:gd name="T31" fmla="*/ 2147483647 h 209"/>
                  <a:gd name="T32" fmla="*/ 2147483647 w 208"/>
                  <a:gd name="T33" fmla="*/ 2147483647 h 209"/>
                  <a:gd name="T34" fmla="*/ 2147483647 w 208"/>
                  <a:gd name="T35" fmla="*/ 2147483647 h 209"/>
                  <a:gd name="T36" fmla="*/ 2147483647 w 208"/>
                  <a:gd name="T37" fmla="*/ 2147483647 h 209"/>
                  <a:gd name="T38" fmla="*/ 2147483647 w 208"/>
                  <a:gd name="T39" fmla="*/ 2147483647 h 209"/>
                  <a:gd name="T40" fmla="*/ 2147483647 w 208"/>
                  <a:gd name="T41" fmla="*/ 2147483647 h 209"/>
                  <a:gd name="T42" fmla="*/ 2147483647 w 208"/>
                  <a:gd name="T43" fmla="*/ 2147483647 h 209"/>
                  <a:gd name="T44" fmla="*/ 2147483647 w 208"/>
                  <a:gd name="T45" fmla="*/ 2147483647 h 209"/>
                  <a:gd name="T46" fmla="*/ 2147483647 w 208"/>
                  <a:gd name="T47" fmla="*/ 0 h 209"/>
                  <a:gd name="T48" fmla="*/ 2147483647 w 208"/>
                  <a:gd name="T49" fmla="*/ 0 h 209"/>
                  <a:gd name="T50" fmla="*/ 2147483647 w 208"/>
                  <a:gd name="T51" fmla="*/ 2147483647 h 209"/>
                  <a:gd name="T52" fmla="*/ 2147483647 w 208"/>
                  <a:gd name="T53" fmla="*/ 2147483647 h 209"/>
                  <a:gd name="T54" fmla="*/ 2147483647 w 208"/>
                  <a:gd name="T55" fmla="*/ 2147483647 h 209"/>
                  <a:gd name="T56" fmla="*/ 2147483647 w 208"/>
                  <a:gd name="T57" fmla="*/ 2147483647 h 209"/>
                  <a:gd name="T58" fmla="*/ 2147483647 w 208"/>
                  <a:gd name="T59" fmla="*/ 2147483647 h 209"/>
                  <a:gd name="T60" fmla="*/ 2147483647 w 208"/>
                  <a:gd name="T61" fmla="*/ 2147483647 h 209"/>
                  <a:gd name="T62" fmla="*/ 2147483647 w 208"/>
                  <a:gd name="T63" fmla="*/ 2147483647 h 209"/>
                  <a:gd name="T64" fmla="*/ 2147483647 w 208"/>
                  <a:gd name="T65" fmla="*/ 2147483647 h 209"/>
                  <a:gd name="T66" fmla="*/ 2147483647 w 208"/>
                  <a:gd name="T67" fmla="*/ 2147483647 h 209"/>
                  <a:gd name="T68" fmla="*/ 0 w 208"/>
                  <a:gd name="T69" fmla="*/ 2147483647 h 2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8"/>
                  <a:gd name="T106" fmla="*/ 0 h 209"/>
                  <a:gd name="T107" fmla="*/ 208 w 208"/>
                  <a:gd name="T108" fmla="*/ 209 h 2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8" h="209">
                    <a:moveTo>
                      <a:pt x="0" y="70"/>
                    </a:moveTo>
                    <a:lnTo>
                      <a:pt x="1" y="65"/>
                    </a:lnTo>
                    <a:lnTo>
                      <a:pt x="3" y="63"/>
                    </a:lnTo>
                    <a:lnTo>
                      <a:pt x="10" y="57"/>
                    </a:lnTo>
                    <a:lnTo>
                      <a:pt x="13" y="55"/>
                    </a:lnTo>
                    <a:lnTo>
                      <a:pt x="19" y="50"/>
                    </a:lnTo>
                    <a:lnTo>
                      <a:pt x="22" y="50"/>
                    </a:lnTo>
                    <a:lnTo>
                      <a:pt x="24" y="49"/>
                    </a:lnTo>
                    <a:lnTo>
                      <a:pt x="25" y="48"/>
                    </a:lnTo>
                    <a:lnTo>
                      <a:pt x="28" y="46"/>
                    </a:lnTo>
                    <a:lnTo>
                      <a:pt x="32" y="43"/>
                    </a:lnTo>
                    <a:lnTo>
                      <a:pt x="39" y="40"/>
                    </a:lnTo>
                    <a:lnTo>
                      <a:pt x="41" y="38"/>
                    </a:lnTo>
                    <a:lnTo>
                      <a:pt x="50" y="36"/>
                    </a:lnTo>
                    <a:lnTo>
                      <a:pt x="52" y="36"/>
                    </a:lnTo>
                    <a:lnTo>
                      <a:pt x="58" y="34"/>
                    </a:lnTo>
                    <a:lnTo>
                      <a:pt x="66" y="33"/>
                    </a:lnTo>
                    <a:lnTo>
                      <a:pt x="72" y="31"/>
                    </a:lnTo>
                    <a:lnTo>
                      <a:pt x="74" y="30"/>
                    </a:lnTo>
                    <a:lnTo>
                      <a:pt x="79" y="30"/>
                    </a:lnTo>
                    <a:lnTo>
                      <a:pt x="81" y="29"/>
                    </a:lnTo>
                    <a:lnTo>
                      <a:pt x="91" y="27"/>
                    </a:lnTo>
                    <a:lnTo>
                      <a:pt x="95" y="26"/>
                    </a:lnTo>
                    <a:lnTo>
                      <a:pt x="100" y="25"/>
                    </a:lnTo>
                    <a:lnTo>
                      <a:pt x="104" y="23"/>
                    </a:lnTo>
                    <a:lnTo>
                      <a:pt x="108" y="22"/>
                    </a:lnTo>
                    <a:lnTo>
                      <a:pt x="109" y="21"/>
                    </a:lnTo>
                    <a:lnTo>
                      <a:pt x="114" y="19"/>
                    </a:lnTo>
                    <a:lnTo>
                      <a:pt x="115" y="19"/>
                    </a:lnTo>
                    <a:lnTo>
                      <a:pt x="117" y="18"/>
                    </a:lnTo>
                    <a:lnTo>
                      <a:pt x="122" y="12"/>
                    </a:lnTo>
                    <a:lnTo>
                      <a:pt x="124" y="11"/>
                    </a:lnTo>
                    <a:lnTo>
                      <a:pt x="125" y="10"/>
                    </a:lnTo>
                    <a:lnTo>
                      <a:pt x="125" y="9"/>
                    </a:lnTo>
                    <a:lnTo>
                      <a:pt x="128" y="9"/>
                    </a:lnTo>
                    <a:lnTo>
                      <a:pt x="131" y="8"/>
                    </a:lnTo>
                    <a:lnTo>
                      <a:pt x="134" y="6"/>
                    </a:lnTo>
                    <a:lnTo>
                      <a:pt x="135" y="6"/>
                    </a:lnTo>
                    <a:lnTo>
                      <a:pt x="139" y="6"/>
                    </a:lnTo>
                    <a:lnTo>
                      <a:pt x="140" y="6"/>
                    </a:lnTo>
                    <a:lnTo>
                      <a:pt x="142" y="6"/>
                    </a:lnTo>
                    <a:lnTo>
                      <a:pt x="146" y="7"/>
                    </a:lnTo>
                    <a:lnTo>
                      <a:pt x="147" y="6"/>
                    </a:lnTo>
                    <a:lnTo>
                      <a:pt x="148" y="6"/>
                    </a:lnTo>
                    <a:lnTo>
                      <a:pt x="149" y="6"/>
                    </a:lnTo>
                    <a:lnTo>
                      <a:pt x="150" y="6"/>
                    </a:lnTo>
                    <a:lnTo>
                      <a:pt x="154" y="2"/>
                    </a:lnTo>
                    <a:lnTo>
                      <a:pt x="157" y="0"/>
                    </a:lnTo>
                    <a:lnTo>
                      <a:pt x="159" y="0"/>
                    </a:lnTo>
                    <a:lnTo>
                      <a:pt x="165" y="0"/>
                    </a:lnTo>
                    <a:lnTo>
                      <a:pt x="169" y="0"/>
                    </a:lnTo>
                    <a:lnTo>
                      <a:pt x="178" y="2"/>
                    </a:lnTo>
                    <a:lnTo>
                      <a:pt x="182" y="4"/>
                    </a:lnTo>
                    <a:lnTo>
                      <a:pt x="191" y="4"/>
                    </a:lnTo>
                    <a:lnTo>
                      <a:pt x="201" y="6"/>
                    </a:lnTo>
                    <a:lnTo>
                      <a:pt x="204" y="6"/>
                    </a:lnTo>
                    <a:lnTo>
                      <a:pt x="207" y="37"/>
                    </a:lnTo>
                    <a:lnTo>
                      <a:pt x="201" y="64"/>
                    </a:lnTo>
                    <a:lnTo>
                      <a:pt x="180" y="93"/>
                    </a:lnTo>
                    <a:lnTo>
                      <a:pt x="98" y="208"/>
                    </a:lnTo>
                    <a:lnTo>
                      <a:pt x="39" y="124"/>
                    </a:lnTo>
                    <a:lnTo>
                      <a:pt x="28" y="107"/>
                    </a:lnTo>
                    <a:lnTo>
                      <a:pt x="26" y="111"/>
                    </a:lnTo>
                    <a:lnTo>
                      <a:pt x="18" y="108"/>
                    </a:lnTo>
                    <a:lnTo>
                      <a:pt x="15" y="106"/>
                    </a:lnTo>
                    <a:lnTo>
                      <a:pt x="12" y="106"/>
                    </a:lnTo>
                    <a:lnTo>
                      <a:pt x="5" y="106"/>
                    </a:lnTo>
                    <a:lnTo>
                      <a:pt x="3" y="76"/>
                    </a:lnTo>
                    <a:lnTo>
                      <a:pt x="1" y="75"/>
                    </a:lnTo>
                    <a:lnTo>
                      <a:pt x="0" y="70"/>
                    </a:lnTo>
                  </a:path>
                </a:pathLst>
              </a:custGeom>
              <a:solidFill>
                <a:srgbClr val="FFCC66"/>
              </a:solidFill>
              <a:ln w="12700" cap="rnd">
                <a:solidFill>
                  <a:schemeClr val="bg1"/>
                </a:solidFill>
                <a:round/>
                <a:headEnd type="none" w="sm" len="sm"/>
                <a:tailEnd type="none" w="sm" len="sm"/>
              </a:ln>
            </p:spPr>
            <p:txBody>
              <a:bodyPr/>
              <a:lstStyle/>
              <a:p>
                <a:endParaRPr lang="es-MX" dirty="0"/>
              </a:p>
            </p:txBody>
          </p:sp>
        </p:grpSp>
        <p:grpSp>
          <p:nvGrpSpPr>
            <p:cNvPr id="6" name="52 Grupo"/>
            <p:cNvGrpSpPr>
              <a:grpSpLocks/>
            </p:cNvGrpSpPr>
            <p:nvPr/>
          </p:nvGrpSpPr>
          <p:grpSpPr bwMode="auto">
            <a:xfrm>
              <a:off x="3071813" y="1416050"/>
              <a:ext cx="2732087" cy="3190875"/>
              <a:chOff x="3071813" y="1416050"/>
              <a:chExt cx="2732087" cy="3190875"/>
            </a:xfrm>
          </p:grpSpPr>
          <p:sp>
            <p:nvSpPr>
              <p:cNvPr id="31" name="Freeform 6"/>
              <p:cNvSpPr>
                <a:spLocks/>
              </p:cNvSpPr>
              <p:nvPr/>
            </p:nvSpPr>
            <p:spPr bwMode="auto">
              <a:xfrm>
                <a:off x="4233863" y="2020888"/>
                <a:ext cx="936625" cy="1562100"/>
              </a:xfrm>
              <a:custGeom>
                <a:avLst/>
                <a:gdLst>
                  <a:gd name="T0" fmla="*/ 2147483647 w 285"/>
                  <a:gd name="T1" fmla="*/ 2147483647 h 457"/>
                  <a:gd name="T2" fmla="*/ 2147483647 w 285"/>
                  <a:gd name="T3" fmla="*/ 2147483647 h 457"/>
                  <a:gd name="T4" fmla="*/ 2147483647 w 285"/>
                  <a:gd name="T5" fmla="*/ 2147483647 h 457"/>
                  <a:gd name="T6" fmla="*/ 2147483647 w 285"/>
                  <a:gd name="T7" fmla="*/ 2147483647 h 457"/>
                  <a:gd name="T8" fmla="*/ 2147483647 w 285"/>
                  <a:gd name="T9" fmla="*/ 2147483647 h 457"/>
                  <a:gd name="T10" fmla="*/ 2147483647 w 285"/>
                  <a:gd name="T11" fmla="*/ 2147483647 h 457"/>
                  <a:gd name="T12" fmla="*/ 2147483647 w 285"/>
                  <a:gd name="T13" fmla="*/ 2147483647 h 457"/>
                  <a:gd name="T14" fmla="*/ 2147483647 w 285"/>
                  <a:gd name="T15" fmla="*/ 2147483647 h 457"/>
                  <a:gd name="T16" fmla="*/ 2147483647 w 285"/>
                  <a:gd name="T17" fmla="*/ 2147483647 h 457"/>
                  <a:gd name="T18" fmla="*/ 2147483647 w 285"/>
                  <a:gd name="T19" fmla="*/ 2147483647 h 457"/>
                  <a:gd name="T20" fmla="*/ 2147483647 w 285"/>
                  <a:gd name="T21" fmla="*/ 2147483647 h 457"/>
                  <a:gd name="T22" fmla="*/ 2147483647 w 285"/>
                  <a:gd name="T23" fmla="*/ 2147483647 h 457"/>
                  <a:gd name="T24" fmla="*/ 2147483647 w 285"/>
                  <a:gd name="T25" fmla="*/ 2147483647 h 457"/>
                  <a:gd name="T26" fmla="*/ 2147483647 w 285"/>
                  <a:gd name="T27" fmla="*/ 2147483647 h 457"/>
                  <a:gd name="T28" fmla="*/ 2147483647 w 285"/>
                  <a:gd name="T29" fmla="*/ 2147483647 h 457"/>
                  <a:gd name="T30" fmla="*/ 2147483647 w 285"/>
                  <a:gd name="T31" fmla="*/ 2147483647 h 457"/>
                  <a:gd name="T32" fmla="*/ 2147483647 w 285"/>
                  <a:gd name="T33" fmla="*/ 2147483647 h 457"/>
                  <a:gd name="T34" fmla="*/ 2147483647 w 285"/>
                  <a:gd name="T35" fmla="*/ 2147483647 h 457"/>
                  <a:gd name="T36" fmla="*/ 2147483647 w 285"/>
                  <a:gd name="T37" fmla="*/ 2147483647 h 457"/>
                  <a:gd name="T38" fmla="*/ 2147483647 w 285"/>
                  <a:gd name="T39" fmla="*/ 2147483647 h 457"/>
                  <a:gd name="T40" fmla="*/ 2147483647 w 285"/>
                  <a:gd name="T41" fmla="*/ 2147483647 h 457"/>
                  <a:gd name="T42" fmla="*/ 2147483647 w 285"/>
                  <a:gd name="T43" fmla="*/ 2147483647 h 457"/>
                  <a:gd name="T44" fmla="*/ 2147483647 w 285"/>
                  <a:gd name="T45" fmla="*/ 2147483647 h 457"/>
                  <a:gd name="T46" fmla="*/ 2147483647 w 285"/>
                  <a:gd name="T47" fmla="*/ 2147483647 h 457"/>
                  <a:gd name="T48" fmla="*/ 2147483647 w 285"/>
                  <a:gd name="T49" fmla="*/ 2147483647 h 457"/>
                  <a:gd name="T50" fmla="*/ 2147483647 w 285"/>
                  <a:gd name="T51" fmla="*/ 2147483647 h 457"/>
                  <a:gd name="T52" fmla="*/ 2147483647 w 285"/>
                  <a:gd name="T53" fmla="*/ 2147483647 h 457"/>
                  <a:gd name="T54" fmla="*/ 2147483647 w 285"/>
                  <a:gd name="T55" fmla="*/ 2147483647 h 457"/>
                  <a:gd name="T56" fmla="*/ 2147483647 w 285"/>
                  <a:gd name="T57" fmla="*/ 2147483647 h 457"/>
                  <a:gd name="T58" fmla="*/ 2147483647 w 285"/>
                  <a:gd name="T59" fmla="*/ 2147483647 h 457"/>
                  <a:gd name="T60" fmla="*/ 2147483647 w 285"/>
                  <a:gd name="T61" fmla="*/ 2147483647 h 457"/>
                  <a:gd name="T62" fmla="*/ 2147483647 w 285"/>
                  <a:gd name="T63" fmla="*/ 2147483647 h 457"/>
                  <a:gd name="T64" fmla="*/ 2147483647 w 285"/>
                  <a:gd name="T65" fmla="*/ 2147483647 h 457"/>
                  <a:gd name="T66" fmla="*/ 2147483647 w 285"/>
                  <a:gd name="T67" fmla="*/ 2147483647 h 457"/>
                  <a:gd name="T68" fmla="*/ 2147483647 w 285"/>
                  <a:gd name="T69" fmla="*/ 2147483647 h 457"/>
                  <a:gd name="T70" fmla="*/ 2147483647 w 285"/>
                  <a:gd name="T71" fmla="*/ 2147483647 h 457"/>
                  <a:gd name="T72" fmla="*/ 2147483647 w 285"/>
                  <a:gd name="T73" fmla="*/ 2147483647 h 457"/>
                  <a:gd name="T74" fmla="*/ 2147483647 w 285"/>
                  <a:gd name="T75" fmla="*/ 2147483647 h 457"/>
                  <a:gd name="T76" fmla="*/ 2147483647 w 285"/>
                  <a:gd name="T77" fmla="*/ 2147483647 h 457"/>
                  <a:gd name="T78" fmla="*/ 2147483647 w 285"/>
                  <a:gd name="T79" fmla="*/ 2147483647 h 457"/>
                  <a:gd name="T80" fmla="*/ 2147483647 w 285"/>
                  <a:gd name="T81" fmla="*/ 2147483647 h 457"/>
                  <a:gd name="T82" fmla="*/ 2147483647 w 285"/>
                  <a:gd name="T83" fmla="*/ 2147483647 h 457"/>
                  <a:gd name="T84" fmla="*/ 2147483647 w 285"/>
                  <a:gd name="T85" fmla="*/ 2147483647 h 457"/>
                  <a:gd name="T86" fmla="*/ 2147483647 w 285"/>
                  <a:gd name="T87" fmla="*/ 2147483647 h 457"/>
                  <a:gd name="T88" fmla="*/ 2147483647 w 285"/>
                  <a:gd name="T89" fmla="*/ 2147483647 h 457"/>
                  <a:gd name="T90" fmla="*/ 2147483647 w 285"/>
                  <a:gd name="T91" fmla="*/ 2147483647 h 457"/>
                  <a:gd name="T92" fmla="*/ 2147483647 w 285"/>
                  <a:gd name="T93" fmla="*/ 2147483647 h 457"/>
                  <a:gd name="T94" fmla="*/ 2147483647 w 285"/>
                  <a:gd name="T95" fmla="*/ 2147483647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5"/>
                  <a:gd name="T145" fmla="*/ 0 h 457"/>
                  <a:gd name="T146" fmla="*/ 285 w 2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5" h="457">
                    <a:moveTo>
                      <a:pt x="284" y="175"/>
                    </a:moveTo>
                    <a:lnTo>
                      <a:pt x="278" y="181"/>
                    </a:lnTo>
                    <a:lnTo>
                      <a:pt x="274" y="188"/>
                    </a:lnTo>
                    <a:lnTo>
                      <a:pt x="268" y="183"/>
                    </a:lnTo>
                    <a:lnTo>
                      <a:pt x="263" y="177"/>
                    </a:lnTo>
                    <a:lnTo>
                      <a:pt x="252" y="182"/>
                    </a:lnTo>
                    <a:lnTo>
                      <a:pt x="248" y="200"/>
                    </a:lnTo>
                    <a:lnTo>
                      <a:pt x="247" y="209"/>
                    </a:lnTo>
                    <a:lnTo>
                      <a:pt x="236" y="213"/>
                    </a:lnTo>
                    <a:lnTo>
                      <a:pt x="227" y="214"/>
                    </a:lnTo>
                    <a:lnTo>
                      <a:pt x="225" y="216"/>
                    </a:lnTo>
                    <a:lnTo>
                      <a:pt x="220" y="222"/>
                    </a:lnTo>
                    <a:lnTo>
                      <a:pt x="214" y="226"/>
                    </a:lnTo>
                    <a:lnTo>
                      <a:pt x="214" y="228"/>
                    </a:lnTo>
                    <a:lnTo>
                      <a:pt x="215" y="241"/>
                    </a:lnTo>
                    <a:lnTo>
                      <a:pt x="219" y="241"/>
                    </a:lnTo>
                    <a:lnTo>
                      <a:pt x="221" y="242"/>
                    </a:lnTo>
                    <a:lnTo>
                      <a:pt x="223" y="239"/>
                    </a:lnTo>
                    <a:lnTo>
                      <a:pt x="223" y="235"/>
                    </a:lnTo>
                    <a:lnTo>
                      <a:pt x="224" y="235"/>
                    </a:lnTo>
                    <a:lnTo>
                      <a:pt x="230" y="237"/>
                    </a:lnTo>
                    <a:lnTo>
                      <a:pt x="233" y="237"/>
                    </a:lnTo>
                    <a:lnTo>
                      <a:pt x="236" y="240"/>
                    </a:lnTo>
                    <a:lnTo>
                      <a:pt x="237" y="264"/>
                    </a:lnTo>
                    <a:lnTo>
                      <a:pt x="233" y="265"/>
                    </a:lnTo>
                    <a:lnTo>
                      <a:pt x="230" y="275"/>
                    </a:lnTo>
                    <a:lnTo>
                      <a:pt x="227" y="277"/>
                    </a:lnTo>
                    <a:lnTo>
                      <a:pt x="221" y="272"/>
                    </a:lnTo>
                    <a:lnTo>
                      <a:pt x="217" y="273"/>
                    </a:lnTo>
                    <a:lnTo>
                      <a:pt x="215" y="275"/>
                    </a:lnTo>
                    <a:lnTo>
                      <a:pt x="212" y="279"/>
                    </a:lnTo>
                    <a:lnTo>
                      <a:pt x="207" y="281"/>
                    </a:lnTo>
                    <a:lnTo>
                      <a:pt x="196" y="295"/>
                    </a:lnTo>
                    <a:lnTo>
                      <a:pt x="190" y="299"/>
                    </a:lnTo>
                    <a:lnTo>
                      <a:pt x="194" y="308"/>
                    </a:lnTo>
                    <a:lnTo>
                      <a:pt x="198" y="313"/>
                    </a:lnTo>
                    <a:lnTo>
                      <a:pt x="198" y="318"/>
                    </a:lnTo>
                    <a:lnTo>
                      <a:pt x="207" y="320"/>
                    </a:lnTo>
                    <a:lnTo>
                      <a:pt x="211" y="330"/>
                    </a:lnTo>
                    <a:lnTo>
                      <a:pt x="209" y="335"/>
                    </a:lnTo>
                    <a:lnTo>
                      <a:pt x="214" y="337"/>
                    </a:lnTo>
                    <a:lnTo>
                      <a:pt x="211" y="349"/>
                    </a:lnTo>
                    <a:lnTo>
                      <a:pt x="211" y="350"/>
                    </a:lnTo>
                    <a:lnTo>
                      <a:pt x="215" y="353"/>
                    </a:lnTo>
                    <a:lnTo>
                      <a:pt x="216" y="353"/>
                    </a:lnTo>
                    <a:lnTo>
                      <a:pt x="223" y="363"/>
                    </a:lnTo>
                    <a:lnTo>
                      <a:pt x="230" y="367"/>
                    </a:lnTo>
                    <a:lnTo>
                      <a:pt x="231" y="366"/>
                    </a:lnTo>
                    <a:lnTo>
                      <a:pt x="234" y="367"/>
                    </a:lnTo>
                    <a:lnTo>
                      <a:pt x="236" y="371"/>
                    </a:lnTo>
                    <a:lnTo>
                      <a:pt x="237" y="373"/>
                    </a:lnTo>
                    <a:lnTo>
                      <a:pt x="232" y="373"/>
                    </a:lnTo>
                    <a:lnTo>
                      <a:pt x="230" y="376"/>
                    </a:lnTo>
                    <a:lnTo>
                      <a:pt x="232" y="378"/>
                    </a:lnTo>
                    <a:lnTo>
                      <a:pt x="243" y="383"/>
                    </a:lnTo>
                    <a:lnTo>
                      <a:pt x="242" y="387"/>
                    </a:lnTo>
                    <a:lnTo>
                      <a:pt x="253" y="390"/>
                    </a:lnTo>
                    <a:lnTo>
                      <a:pt x="255" y="389"/>
                    </a:lnTo>
                    <a:lnTo>
                      <a:pt x="259" y="392"/>
                    </a:lnTo>
                    <a:lnTo>
                      <a:pt x="259" y="395"/>
                    </a:lnTo>
                    <a:lnTo>
                      <a:pt x="257" y="398"/>
                    </a:lnTo>
                    <a:lnTo>
                      <a:pt x="250" y="399"/>
                    </a:lnTo>
                    <a:lnTo>
                      <a:pt x="247" y="399"/>
                    </a:lnTo>
                    <a:lnTo>
                      <a:pt x="246" y="401"/>
                    </a:lnTo>
                    <a:lnTo>
                      <a:pt x="236" y="398"/>
                    </a:lnTo>
                    <a:lnTo>
                      <a:pt x="230" y="395"/>
                    </a:lnTo>
                    <a:lnTo>
                      <a:pt x="220" y="401"/>
                    </a:lnTo>
                    <a:lnTo>
                      <a:pt x="217" y="404"/>
                    </a:lnTo>
                    <a:lnTo>
                      <a:pt x="216" y="410"/>
                    </a:lnTo>
                    <a:lnTo>
                      <a:pt x="217" y="418"/>
                    </a:lnTo>
                    <a:lnTo>
                      <a:pt x="221" y="419"/>
                    </a:lnTo>
                    <a:lnTo>
                      <a:pt x="221" y="426"/>
                    </a:lnTo>
                    <a:lnTo>
                      <a:pt x="219" y="428"/>
                    </a:lnTo>
                    <a:lnTo>
                      <a:pt x="217" y="430"/>
                    </a:lnTo>
                    <a:lnTo>
                      <a:pt x="217" y="433"/>
                    </a:lnTo>
                    <a:lnTo>
                      <a:pt x="219" y="441"/>
                    </a:lnTo>
                    <a:lnTo>
                      <a:pt x="219" y="443"/>
                    </a:lnTo>
                    <a:lnTo>
                      <a:pt x="220" y="447"/>
                    </a:lnTo>
                    <a:lnTo>
                      <a:pt x="221" y="449"/>
                    </a:lnTo>
                    <a:lnTo>
                      <a:pt x="219" y="455"/>
                    </a:lnTo>
                    <a:lnTo>
                      <a:pt x="217" y="456"/>
                    </a:lnTo>
                    <a:lnTo>
                      <a:pt x="216" y="454"/>
                    </a:lnTo>
                    <a:lnTo>
                      <a:pt x="214" y="453"/>
                    </a:lnTo>
                    <a:lnTo>
                      <a:pt x="213" y="451"/>
                    </a:lnTo>
                    <a:lnTo>
                      <a:pt x="210" y="453"/>
                    </a:lnTo>
                    <a:lnTo>
                      <a:pt x="208" y="456"/>
                    </a:lnTo>
                    <a:lnTo>
                      <a:pt x="204" y="455"/>
                    </a:lnTo>
                    <a:lnTo>
                      <a:pt x="198" y="450"/>
                    </a:lnTo>
                    <a:lnTo>
                      <a:pt x="190" y="439"/>
                    </a:lnTo>
                    <a:lnTo>
                      <a:pt x="186" y="432"/>
                    </a:lnTo>
                    <a:lnTo>
                      <a:pt x="185" y="432"/>
                    </a:lnTo>
                    <a:lnTo>
                      <a:pt x="182" y="433"/>
                    </a:lnTo>
                    <a:lnTo>
                      <a:pt x="175" y="433"/>
                    </a:lnTo>
                    <a:lnTo>
                      <a:pt x="173" y="434"/>
                    </a:lnTo>
                    <a:lnTo>
                      <a:pt x="170" y="436"/>
                    </a:lnTo>
                    <a:lnTo>
                      <a:pt x="167" y="435"/>
                    </a:lnTo>
                    <a:lnTo>
                      <a:pt x="165" y="435"/>
                    </a:lnTo>
                    <a:lnTo>
                      <a:pt x="164" y="433"/>
                    </a:lnTo>
                    <a:lnTo>
                      <a:pt x="164" y="430"/>
                    </a:lnTo>
                    <a:lnTo>
                      <a:pt x="164" y="428"/>
                    </a:lnTo>
                    <a:lnTo>
                      <a:pt x="163" y="426"/>
                    </a:lnTo>
                    <a:lnTo>
                      <a:pt x="163" y="424"/>
                    </a:lnTo>
                    <a:lnTo>
                      <a:pt x="162" y="424"/>
                    </a:lnTo>
                    <a:lnTo>
                      <a:pt x="159" y="425"/>
                    </a:lnTo>
                    <a:lnTo>
                      <a:pt x="157" y="426"/>
                    </a:lnTo>
                    <a:lnTo>
                      <a:pt x="156" y="426"/>
                    </a:lnTo>
                    <a:lnTo>
                      <a:pt x="155" y="425"/>
                    </a:lnTo>
                    <a:lnTo>
                      <a:pt x="154" y="421"/>
                    </a:lnTo>
                    <a:lnTo>
                      <a:pt x="153" y="419"/>
                    </a:lnTo>
                    <a:lnTo>
                      <a:pt x="150" y="417"/>
                    </a:lnTo>
                    <a:lnTo>
                      <a:pt x="144" y="417"/>
                    </a:lnTo>
                    <a:lnTo>
                      <a:pt x="137" y="413"/>
                    </a:lnTo>
                    <a:lnTo>
                      <a:pt x="133" y="413"/>
                    </a:lnTo>
                    <a:lnTo>
                      <a:pt x="131" y="412"/>
                    </a:lnTo>
                    <a:lnTo>
                      <a:pt x="127" y="411"/>
                    </a:lnTo>
                    <a:lnTo>
                      <a:pt x="121" y="409"/>
                    </a:lnTo>
                    <a:lnTo>
                      <a:pt x="111" y="406"/>
                    </a:lnTo>
                    <a:lnTo>
                      <a:pt x="92" y="410"/>
                    </a:lnTo>
                    <a:lnTo>
                      <a:pt x="87" y="411"/>
                    </a:lnTo>
                    <a:lnTo>
                      <a:pt x="85" y="413"/>
                    </a:lnTo>
                    <a:lnTo>
                      <a:pt x="81" y="420"/>
                    </a:lnTo>
                    <a:lnTo>
                      <a:pt x="81" y="422"/>
                    </a:lnTo>
                    <a:lnTo>
                      <a:pt x="79" y="428"/>
                    </a:lnTo>
                    <a:lnTo>
                      <a:pt x="76" y="436"/>
                    </a:lnTo>
                    <a:lnTo>
                      <a:pt x="72" y="442"/>
                    </a:lnTo>
                    <a:lnTo>
                      <a:pt x="71" y="439"/>
                    </a:lnTo>
                    <a:lnTo>
                      <a:pt x="67" y="438"/>
                    </a:lnTo>
                    <a:lnTo>
                      <a:pt x="62" y="436"/>
                    </a:lnTo>
                    <a:lnTo>
                      <a:pt x="57" y="436"/>
                    </a:lnTo>
                    <a:lnTo>
                      <a:pt x="48" y="437"/>
                    </a:lnTo>
                    <a:lnTo>
                      <a:pt x="47" y="437"/>
                    </a:lnTo>
                    <a:lnTo>
                      <a:pt x="46" y="436"/>
                    </a:lnTo>
                    <a:lnTo>
                      <a:pt x="41" y="430"/>
                    </a:lnTo>
                    <a:lnTo>
                      <a:pt x="38" y="421"/>
                    </a:lnTo>
                    <a:lnTo>
                      <a:pt x="35" y="418"/>
                    </a:lnTo>
                    <a:lnTo>
                      <a:pt x="33" y="413"/>
                    </a:lnTo>
                    <a:lnTo>
                      <a:pt x="31" y="411"/>
                    </a:lnTo>
                    <a:lnTo>
                      <a:pt x="27" y="406"/>
                    </a:lnTo>
                    <a:lnTo>
                      <a:pt x="25" y="403"/>
                    </a:lnTo>
                    <a:lnTo>
                      <a:pt x="24" y="401"/>
                    </a:lnTo>
                    <a:lnTo>
                      <a:pt x="23" y="398"/>
                    </a:lnTo>
                    <a:lnTo>
                      <a:pt x="25" y="395"/>
                    </a:lnTo>
                    <a:lnTo>
                      <a:pt x="27" y="391"/>
                    </a:lnTo>
                    <a:lnTo>
                      <a:pt x="32" y="391"/>
                    </a:lnTo>
                    <a:lnTo>
                      <a:pt x="33" y="391"/>
                    </a:lnTo>
                    <a:lnTo>
                      <a:pt x="33" y="388"/>
                    </a:lnTo>
                    <a:lnTo>
                      <a:pt x="28" y="380"/>
                    </a:lnTo>
                    <a:lnTo>
                      <a:pt x="26" y="378"/>
                    </a:lnTo>
                    <a:lnTo>
                      <a:pt x="26" y="375"/>
                    </a:lnTo>
                    <a:lnTo>
                      <a:pt x="32" y="363"/>
                    </a:lnTo>
                    <a:lnTo>
                      <a:pt x="35" y="358"/>
                    </a:lnTo>
                    <a:lnTo>
                      <a:pt x="37" y="353"/>
                    </a:lnTo>
                    <a:lnTo>
                      <a:pt x="36" y="348"/>
                    </a:lnTo>
                    <a:lnTo>
                      <a:pt x="36" y="341"/>
                    </a:lnTo>
                    <a:lnTo>
                      <a:pt x="35" y="328"/>
                    </a:lnTo>
                    <a:lnTo>
                      <a:pt x="40" y="315"/>
                    </a:lnTo>
                    <a:lnTo>
                      <a:pt x="41" y="308"/>
                    </a:lnTo>
                    <a:lnTo>
                      <a:pt x="30" y="292"/>
                    </a:lnTo>
                    <a:lnTo>
                      <a:pt x="26" y="285"/>
                    </a:lnTo>
                    <a:lnTo>
                      <a:pt x="20" y="280"/>
                    </a:lnTo>
                    <a:lnTo>
                      <a:pt x="18" y="268"/>
                    </a:lnTo>
                    <a:lnTo>
                      <a:pt x="3" y="200"/>
                    </a:lnTo>
                    <a:lnTo>
                      <a:pt x="0" y="181"/>
                    </a:lnTo>
                    <a:lnTo>
                      <a:pt x="58" y="77"/>
                    </a:lnTo>
                    <a:lnTo>
                      <a:pt x="62" y="68"/>
                    </a:lnTo>
                    <a:lnTo>
                      <a:pt x="77" y="53"/>
                    </a:lnTo>
                    <a:lnTo>
                      <a:pt x="86" y="24"/>
                    </a:lnTo>
                    <a:lnTo>
                      <a:pt x="97" y="10"/>
                    </a:lnTo>
                    <a:lnTo>
                      <a:pt x="101" y="11"/>
                    </a:lnTo>
                    <a:lnTo>
                      <a:pt x="117" y="0"/>
                    </a:lnTo>
                    <a:lnTo>
                      <a:pt x="135" y="8"/>
                    </a:lnTo>
                    <a:lnTo>
                      <a:pt x="135" y="6"/>
                    </a:lnTo>
                    <a:lnTo>
                      <a:pt x="139" y="7"/>
                    </a:lnTo>
                    <a:lnTo>
                      <a:pt x="140" y="6"/>
                    </a:lnTo>
                    <a:lnTo>
                      <a:pt x="155" y="9"/>
                    </a:lnTo>
                    <a:lnTo>
                      <a:pt x="170" y="9"/>
                    </a:lnTo>
                    <a:lnTo>
                      <a:pt x="170" y="11"/>
                    </a:lnTo>
                    <a:lnTo>
                      <a:pt x="177" y="11"/>
                    </a:lnTo>
                    <a:lnTo>
                      <a:pt x="186" y="23"/>
                    </a:lnTo>
                    <a:lnTo>
                      <a:pt x="188" y="22"/>
                    </a:lnTo>
                    <a:lnTo>
                      <a:pt x="190" y="31"/>
                    </a:lnTo>
                    <a:lnTo>
                      <a:pt x="194" y="31"/>
                    </a:lnTo>
                    <a:lnTo>
                      <a:pt x="197" y="35"/>
                    </a:lnTo>
                    <a:lnTo>
                      <a:pt x="203" y="37"/>
                    </a:lnTo>
                    <a:lnTo>
                      <a:pt x="206" y="44"/>
                    </a:lnTo>
                    <a:lnTo>
                      <a:pt x="221" y="55"/>
                    </a:lnTo>
                    <a:lnTo>
                      <a:pt x="223" y="62"/>
                    </a:lnTo>
                    <a:lnTo>
                      <a:pt x="230" y="69"/>
                    </a:lnTo>
                    <a:lnTo>
                      <a:pt x="234" y="85"/>
                    </a:lnTo>
                    <a:lnTo>
                      <a:pt x="252" y="118"/>
                    </a:lnTo>
                    <a:lnTo>
                      <a:pt x="251" y="120"/>
                    </a:lnTo>
                    <a:lnTo>
                      <a:pt x="257" y="140"/>
                    </a:lnTo>
                    <a:lnTo>
                      <a:pt x="261" y="144"/>
                    </a:lnTo>
                    <a:lnTo>
                      <a:pt x="276" y="161"/>
                    </a:lnTo>
                    <a:lnTo>
                      <a:pt x="284" y="175"/>
                    </a:lnTo>
                  </a:path>
                </a:pathLst>
              </a:custGeom>
              <a:solidFill>
                <a:schemeClr val="accent2">
                  <a:lumMod val="60000"/>
                  <a:lumOff val="40000"/>
                  <a:alpha val="98038"/>
                </a:schemeClr>
              </a:solidFill>
              <a:ln w="12700" cap="rnd">
                <a:solidFill>
                  <a:schemeClr val="bg1"/>
                </a:solidFill>
                <a:round/>
                <a:headEnd type="none" w="sm" len="sm"/>
                <a:tailEnd type="none" w="sm" len="sm"/>
              </a:ln>
            </p:spPr>
            <p:txBody>
              <a:bodyPr/>
              <a:lstStyle/>
              <a:p>
                <a:endParaRPr lang="es-MX" dirty="0"/>
              </a:p>
            </p:txBody>
          </p:sp>
          <p:sp>
            <p:nvSpPr>
              <p:cNvPr id="32" name="Freeform 7"/>
              <p:cNvSpPr>
                <a:spLocks/>
              </p:cNvSpPr>
              <p:nvPr/>
            </p:nvSpPr>
            <p:spPr bwMode="auto">
              <a:xfrm>
                <a:off x="4868863" y="2614613"/>
                <a:ext cx="628650" cy="1363662"/>
              </a:xfrm>
              <a:custGeom>
                <a:avLst/>
                <a:gdLst>
                  <a:gd name="T0" fmla="*/ 2147483647 w 195"/>
                  <a:gd name="T1" fmla="*/ 2147483647 h 402"/>
                  <a:gd name="T2" fmla="*/ 2147483647 w 195"/>
                  <a:gd name="T3" fmla="*/ 2147483647 h 402"/>
                  <a:gd name="T4" fmla="*/ 2147483647 w 195"/>
                  <a:gd name="T5" fmla="*/ 2147483647 h 402"/>
                  <a:gd name="T6" fmla="*/ 2147483647 w 195"/>
                  <a:gd name="T7" fmla="*/ 2147483647 h 402"/>
                  <a:gd name="T8" fmla="*/ 2147483647 w 195"/>
                  <a:gd name="T9" fmla="*/ 2147483647 h 402"/>
                  <a:gd name="T10" fmla="*/ 2147483647 w 195"/>
                  <a:gd name="T11" fmla="*/ 2147483647 h 402"/>
                  <a:gd name="T12" fmla="*/ 2147483647 w 195"/>
                  <a:gd name="T13" fmla="*/ 2147483647 h 402"/>
                  <a:gd name="T14" fmla="*/ 2147483647 w 195"/>
                  <a:gd name="T15" fmla="*/ 2147483647 h 402"/>
                  <a:gd name="T16" fmla="*/ 2147483647 w 195"/>
                  <a:gd name="T17" fmla="*/ 2147483647 h 402"/>
                  <a:gd name="T18" fmla="*/ 2147483647 w 195"/>
                  <a:gd name="T19" fmla="*/ 2147483647 h 402"/>
                  <a:gd name="T20" fmla="*/ 2147483647 w 195"/>
                  <a:gd name="T21" fmla="*/ 2147483647 h 402"/>
                  <a:gd name="T22" fmla="*/ 2147483647 w 195"/>
                  <a:gd name="T23" fmla="*/ 2147483647 h 402"/>
                  <a:gd name="T24" fmla="*/ 2147483647 w 195"/>
                  <a:gd name="T25" fmla="*/ 2147483647 h 402"/>
                  <a:gd name="T26" fmla="*/ 2147483647 w 195"/>
                  <a:gd name="T27" fmla="*/ 2147483647 h 402"/>
                  <a:gd name="T28" fmla="*/ 2147483647 w 195"/>
                  <a:gd name="T29" fmla="*/ 2147483647 h 402"/>
                  <a:gd name="T30" fmla="*/ 2147483647 w 195"/>
                  <a:gd name="T31" fmla="*/ 2147483647 h 402"/>
                  <a:gd name="T32" fmla="*/ 2147483647 w 195"/>
                  <a:gd name="T33" fmla="*/ 2147483647 h 402"/>
                  <a:gd name="T34" fmla="*/ 2147483647 w 195"/>
                  <a:gd name="T35" fmla="*/ 2147483647 h 402"/>
                  <a:gd name="T36" fmla="*/ 2147483647 w 195"/>
                  <a:gd name="T37" fmla="*/ 2147483647 h 402"/>
                  <a:gd name="T38" fmla="*/ 2147483647 w 195"/>
                  <a:gd name="T39" fmla="*/ 2147483647 h 402"/>
                  <a:gd name="T40" fmla="*/ 2147483647 w 195"/>
                  <a:gd name="T41" fmla="*/ 2147483647 h 402"/>
                  <a:gd name="T42" fmla="*/ 2147483647 w 195"/>
                  <a:gd name="T43" fmla="*/ 2147483647 h 402"/>
                  <a:gd name="T44" fmla="*/ 2147483647 w 195"/>
                  <a:gd name="T45" fmla="*/ 2147483647 h 402"/>
                  <a:gd name="T46" fmla="*/ 2147483647 w 195"/>
                  <a:gd name="T47" fmla="*/ 2147483647 h 402"/>
                  <a:gd name="T48" fmla="*/ 2147483647 w 195"/>
                  <a:gd name="T49" fmla="*/ 2147483647 h 402"/>
                  <a:gd name="T50" fmla="*/ 2147483647 w 195"/>
                  <a:gd name="T51" fmla="*/ 2147483647 h 402"/>
                  <a:gd name="T52" fmla="*/ 2147483647 w 195"/>
                  <a:gd name="T53" fmla="*/ 2147483647 h 402"/>
                  <a:gd name="T54" fmla="*/ 2147483647 w 195"/>
                  <a:gd name="T55" fmla="*/ 2147483647 h 402"/>
                  <a:gd name="T56" fmla="*/ 2147483647 w 195"/>
                  <a:gd name="T57" fmla="*/ 2147483647 h 402"/>
                  <a:gd name="T58" fmla="*/ 2147483647 w 195"/>
                  <a:gd name="T59" fmla="*/ 2147483647 h 402"/>
                  <a:gd name="T60" fmla="*/ 2147483647 w 195"/>
                  <a:gd name="T61" fmla="*/ 2147483647 h 402"/>
                  <a:gd name="T62" fmla="*/ 2147483647 w 195"/>
                  <a:gd name="T63" fmla="*/ 2147483647 h 402"/>
                  <a:gd name="T64" fmla="*/ 2147483647 w 195"/>
                  <a:gd name="T65" fmla="*/ 2147483647 h 402"/>
                  <a:gd name="T66" fmla="*/ 2147483647 w 195"/>
                  <a:gd name="T67" fmla="*/ 2147483647 h 402"/>
                  <a:gd name="T68" fmla="*/ 2147483647 w 195"/>
                  <a:gd name="T69" fmla="*/ 2147483647 h 402"/>
                  <a:gd name="T70" fmla="*/ 2147483647 w 195"/>
                  <a:gd name="T71" fmla="*/ 2147483647 h 402"/>
                  <a:gd name="T72" fmla="*/ 2147483647 w 195"/>
                  <a:gd name="T73" fmla="*/ 2147483647 h 402"/>
                  <a:gd name="T74" fmla="*/ 2147483647 w 195"/>
                  <a:gd name="T75" fmla="*/ 2147483647 h 402"/>
                  <a:gd name="T76" fmla="*/ 2147483647 w 195"/>
                  <a:gd name="T77" fmla="*/ 2147483647 h 402"/>
                  <a:gd name="T78" fmla="*/ 2147483647 w 195"/>
                  <a:gd name="T79" fmla="*/ 2147483647 h 402"/>
                  <a:gd name="T80" fmla="*/ 2147483647 w 195"/>
                  <a:gd name="T81" fmla="*/ 2147483647 h 402"/>
                  <a:gd name="T82" fmla="*/ 2147483647 w 195"/>
                  <a:gd name="T83" fmla="*/ 2147483647 h 402"/>
                  <a:gd name="T84" fmla="*/ 2147483647 w 195"/>
                  <a:gd name="T85" fmla="*/ 2147483647 h 402"/>
                  <a:gd name="T86" fmla="*/ 2147483647 w 195"/>
                  <a:gd name="T87" fmla="*/ 2147483647 h 402"/>
                  <a:gd name="T88" fmla="*/ 2147483647 w 195"/>
                  <a:gd name="T89" fmla="*/ 2147483647 h 402"/>
                  <a:gd name="T90" fmla="*/ 2147483647 w 195"/>
                  <a:gd name="T91" fmla="*/ 2147483647 h 402"/>
                  <a:gd name="T92" fmla="*/ 2147483647 w 195"/>
                  <a:gd name="T93" fmla="*/ 2147483647 h 402"/>
                  <a:gd name="T94" fmla="*/ 2147483647 w 195"/>
                  <a:gd name="T95" fmla="*/ 2147483647 h 402"/>
                  <a:gd name="T96" fmla="*/ 2147483647 w 195"/>
                  <a:gd name="T97" fmla="*/ 2147483647 h 402"/>
                  <a:gd name="T98" fmla="*/ 2147483647 w 195"/>
                  <a:gd name="T99" fmla="*/ 2147483647 h 402"/>
                  <a:gd name="T100" fmla="*/ 2147483647 w 195"/>
                  <a:gd name="T101" fmla="*/ 2147483647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5"/>
                  <a:gd name="T154" fmla="*/ 0 h 402"/>
                  <a:gd name="T155" fmla="*/ 195 w 195"/>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5" h="402">
                    <a:moveTo>
                      <a:pt x="0" y="125"/>
                    </a:moveTo>
                    <a:lnTo>
                      <a:pt x="6" y="121"/>
                    </a:lnTo>
                    <a:lnTo>
                      <a:pt x="16" y="107"/>
                    </a:lnTo>
                    <a:lnTo>
                      <a:pt x="22" y="105"/>
                    </a:lnTo>
                    <a:lnTo>
                      <a:pt x="24" y="101"/>
                    </a:lnTo>
                    <a:lnTo>
                      <a:pt x="27" y="99"/>
                    </a:lnTo>
                    <a:lnTo>
                      <a:pt x="30" y="98"/>
                    </a:lnTo>
                    <a:lnTo>
                      <a:pt x="36" y="102"/>
                    </a:lnTo>
                    <a:lnTo>
                      <a:pt x="40" y="101"/>
                    </a:lnTo>
                    <a:lnTo>
                      <a:pt x="43" y="91"/>
                    </a:lnTo>
                    <a:lnTo>
                      <a:pt x="46" y="90"/>
                    </a:lnTo>
                    <a:lnTo>
                      <a:pt x="45" y="65"/>
                    </a:lnTo>
                    <a:lnTo>
                      <a:pt x="43" y="63"/>
                    </a:lnTo>
                    <a:lnTo>
                      <a:pt x="40" y="63"/>
                    </a:lnTo>
                    <a:lnTo>
                      <a:pt x="33" y="60"/>
                    </a:lnTo>
                    <a:lnTo>
                      <a:pt x="33" y="64"/>
                    </a:lnTo>
                    <a:lnTo>
                      <a:pt x="30" y="67"/>
                    </a:lnTo>
                    <a:lnTo>
                      <a:pt x="28" y="67"/>
                    </a:lnTo>
                    <a:lnTo>
                      <a:pt x="24" y="67"/>
                    </a:lnTo>
                    <a:lnTo>
                      <a:pt x="24" y="54"/>
                    </a:lnTo>
                    <a:lnTo>
                      <a:pt x="24" y="52"/>
                    </a:lnTo>
                    <a:lnTo>
                      <a:pt x="29" y="48"/>
                    </a:lnTo>
                    <a:lnTo>
                      <a:pt x="34" y="42"/>
                    </a:lnTo>
                    <a:lnTo>
                      <a:pt x="36" y="39"/>
                    </a:lnTo>
                    <a:lnTo>
                      <a:pt x="46" y="39"/>
                    </a:lnTo>
                    <a:lnTo>
                      <a:pt x="56" y="34"/>
                    </a:lnTo>
                    <a:lnTo>
                      <a:pt x="57" y="25"/>
                    </a:lnTo>
                    <a:lnTo>
                      <a:pt x="62" y="8"/>
                    </a:lnTo>
                    <a:lnTo>
                      <a:pt x="73" y="3"/>
                    </a:lnTo>
                    <a:lnTo>
                      <a:pt x="77" y="9"/>
                    </a:lnTo>
                    <a:lnTo>
                      <a:pt x="84" y="14"/>
                    </a:lnTo>
                    <a:lnTo>
                      <a:pt x="88" y="6"/>
                    </a:lnTo>
                    <a:lnTo>
                      <a:pt x="94" y="0"/>
                    </a:lnTo>
                    <a:lnTo>
                      <a:pt x="101" y="10"/>
                    </a:lnTo>
                    <a:lnTo>
                      <a:pt x="90" y="23"/>
                    </a:lnTo>
                    <a:lnTo>
                      <a:pt x="94" y="30"/>
                    </a:lnTo>
                    <a:lnTo>
                      <a:pt x="99" y="34"/>
                    </a:lnTo>
                    <a:lnTo>
                      <a:pt x="101" y="48"/>
                    </a:lnTo>
                    <a:lnTo>
                      <a:pt x="105" y="59"/>
                    </a:lnTo>
                    <a:lnTo>
                      <a:pt x="107" y="61"/>
                    </a:lnTo>
                    <a:lnTo>
                      <a:pt x="107" y="62"/>
                    </a:lnTo>
                    <a:lnTo>
                      <a:pt x="107" y="69"/>
                    </a:lnTo>
                    <a:lnTo>
                      <a:pt x="103" y="72"/>
                    </a:lnTo>
                    <a:lnTo>
                      <a:pt x="102" y="77"/>
                    </a:lnTo>
                    <a:lnTo>
                      <a:pt x="109" y="80"/>
                    </a:lnTo>
                    <a:lnTo>
                      <a:pt x="110" y="82"/>
                    </a:lnTo>
                    <a:lnTo>
                      <a:pt x="112" y="83"/>
                    </a:lnTo>
                    <a:lnTo>
                      <a:pt x="112" y="85"/>
                    </a:lnTo>
                    <a:lnTo>
                      <a:pt x="109" y="88"/>
                    </a:lnTo>
                    <a:lnTo>
                      <a:pt x="107" y="98"/>
                    </a:lnTo>
                    <a:lnTo>
                      <a:pt x="109" y="100"/>
                    </a:lnTo>
                    <a:lnTo>
                      <a:pt x="114" y="100"/>
                    </a:lnTo>
                    <a:lnTo>
                      <a:pt x="125" y="103"/>
                    </a:lnTo>
                    <a:lnTo>
                      <a:pt x="123" y="110"/>
                    </a:lnTo>
                    <a:lnTo>
                      <a:pt x="126" y="113"/>
                    </a:lnTo>
                    <a:lnTo>
                      <a:pt x="126" y="122"/>
                    </a:lnTo>
                    <a:lnTo>
                      <a:pt x="127" y="129"/>
                    </a:lnTo>
                    <a:lnTo>
                      <a:pt x="130" y="129"/>
                    </a:lnTo>
                    <a:lnTo>
                      <a:pt x="133" y="131"/>
                    </a:lnTo>
                    <a:lnTo>
                      <a:pt x="134" y="132"/>
                    </a:lnTo>
                    <a:lnTo>
                      <a:pt x="139" y="139"/>
                    </a:lnTo>
                    <a:lnTo>
                      <a:pt x="141" y="140"/>
                    </a:lnTo>
                    <a:lnTo>
                      <a:pt x="143" y="151"/>
                    </a:lnTo>
                    <a:lnTo>
                      <a:pt x="150" y="150"/>
                    </a:lnTo>
                    <a:lnTo>
                      <a:pt x="155" y="150"/>
                    </a:lnTo>
                    <a:lnTo>
                      <a:pt x="160" y="157"/>
                    </a:lnTo>
                    <a:lnTo>
                      <a:pt x="161" y="158"/>
                    </a:lnTo>
                    <a:lnTo>
                      <a:pt x="164" y="156"/>
                    </a:lnTo>
                    <a:lnTo>
                      <a:pt x="165" y="155"/>
                    </a:lnTo>
                    <a:lnTo>
                      <a:pt x="168" y="153"/>
                    </a:lnTo>
                    <a:lnTo>
                      <a:pt x="171" y="153"/>
                    </a:lnTo>
                    <a:lnTo>
                      <a:pt x="177" y="153"/>
                    </a:lnTo>
                    <a:lnTo>
                      <a:pt x="182" y="155"/>
                    </a:lnTo>
                    <a:lnTo>
                      <a:pt x="183" y="161"/>
                    </a:lnTo>
                    <a:lnTo>
                      <a:pt x="183" y="188"/>
                    </a:lnTo>
                    <a:lnTo>
                      <a:pt x="184" y="193"/>
                    </a:lnTo>
                    <a:lnTo>
                      <a:pt x="185" y="200"/>
                    </a:lnTo>
                    <a:lnTo>
                      <a:pt x="194" y="201"/>
                    </a:lnTo>
                    <a:lnTo>
                      <a:pt x="194" y="206"/>
                    </a:lnTo>
                    <a:lnTo>
                      <a:pt x="179" y="221"/>
                    </a:lnTo>
                    <a:lnTo>
                      <a:pt x="160" y="237"/>
                    </a:lnTo>
                    <a:lnTo>
                      <a:pt x="158" y="237"/>
                    </a:lnTo>
                    <a:lnTo>
                      <a:pt x="154" y="240"/>
                    </a:lnTo>
                    <a:lnTo>
                      <a:pt x="152" y="239"/>
                    </a:lnTo>
                    <a:lnTo>
                      <a:pt x="148" y="239"/>
                    </a:lnTo>
                    <a:lnTo>
                      <a:pt x="147" y="239"/>
                    </a:lnTo>
                    <a:lnTo>
                      <a:pt x="146" y="242"/>
                    </a:lnTo>
                    <a:lnTo>
                      <a:pt x="142" y="244"/>
                    </a:lnTo>
                    <a:lnTo>
                      <a:pt x="142" y="249"/>
                    </a:lnTo>
                    <a:lnTo>
                      <a:pt x="142" y="252"/>
                    </a:lnTo>
                    <a:lnTo>
                      <a:pt x="142" y="254"/>
                    </a:lnTo>
                    <a:lnTo>
                      <a:pt x="142" y="259"/>
                    </a:lnTo>
                    <a:lnTo>
                      <a:pt x="143" y="260"/>
                    </a:lnTo>
                    <a:lnTo>
                      <a:pt x="142" y="262"/>
                    </a:lnTo>
                    <a:lnTo>
                      <a:pt x="137" y="262"/>
                    </a:lnTo>
                    <a:lnTo>
                      <a:pt x="132" y="262"/>
                    </a:lnTo>
                    <a:lnTo>
                      <a:pt x="129" y="265"/>
                    </a:lnTo>
                    <a:lnTo>
                      <a:pt x="126" y="269"/>
                    </a:lnTo>
                    <a:lnTo>
                      <a:pt x="121" y="269"/>
                    </a:lnTo>
                    <a:lnTo>
                      <a:pt x="120" y="272"/>
                    </a:lnTo>
                    <a:lnTo>
                      <a:pt x="120" y="274"/>
                    </a:lnTo>
                    <a:lnTo>
                      <a:pt x="118" y="277"/>
                    </a:lnTo>
                    <a:lnTo>
                      <a:pt x="115" y="277"/>
                    </a:lnTo>
                    <a:lnTo>
                      <a:pt x="112" y="277"/>
                    </a:lnTo>
                    <a:lnTo>
                      <a:pt x="106" y="280"/>
                    </a:lnTo>
                    <a:lnTo>
                      <a:pt x="105" y="284"/>
                    </a:lnTo>
                    <a:lnTo>
                      <a:pt x="106" y="285"/>
                    </a:lnTo>
                    <a:lnTo>
                      <a:pt x="112" y="286"/>
                    </a:lnTo>
                    <a:lnTo>
                      <a:pt x="113" y="293"/>
                    </a:lnTo>
                    <a:lnTo>
                      <a:pt x="115" y="299"/>
                    </a:lnTo>
                    <a:lnTo>
                      <a:pt x="114" y="303"/>
                    </a:lnTo>
                    <a:lnTo>
                      <a:pt x="111" y="310"/>
                    </a:lnTo>
                    <a:lnTo>
                      <a:pt x="111" y="319"/>
                    </a:lnTo>
                    <a:lnTo>
                      <a:pt x="113" y="326"/>
                    </a:lnTo>
                    <a:lnTo>
                      <a:pt x="114" y="327"/>
                    </a:lnTo>
                    <a:lnTo>
                      <a:pt x="115" y="327"/>
                    </a:lnTo>
                    <a:lnTo>
                      <a:pt x="120" y="332"/>
                    </a:lnTo>
                    <a:lnTo>
                      <a:pt x="122" y="335"/>
                    </a:lnTo>
                    <a:lnTo>
                      <a:pt x="123" y="335"/>
                    </a:lnTo>
                    <a:lnTo>
                      <a:pt x="124" y="337"/>
                    </a:lnTo>
                    <a:lnTo>
                      <a:pt x="122" y="338"/>
                    </a:lnTo>
                    <a:lnTo>
                      <a:pt x="121" y="347"/>
                    </a:lnTo>
                    <a:lnTo>
                      <a:pt x="114" y="348"/>
                    </a:lnTo>
                    <a:lnTo>
                      <a:pt x="111" y="353"/>
                    </a:lnTo>
                    <a:lnTo>
                      <a:pt x="109" y="353"/>
                    </a:lnTo>
                    <a:lnTo>
                      <a:pt x="103" y="351"/>
                    </a:lnTo>
                    <a:lnTo>
                      <a:pt x="101" y="351"/>
                    </a:lnTo>
                    <a:lnTo>
                      <a:pt x="100" y="351"/>
                    </a:lnTo>
                    <a:lnTo>
                      <a:pt x="97" y="351"/>
                    </a:lnTo>
                    <a:lnTo>
                      <a:pt x="96" y="351"/>
                    </a:lnTo>
                    <a:lnTo>
                      <a:pt x="94" y="353"/>
                    </a:lnTo>
                    <a:lnTo>
                      <a:pt x="93" y="354"/>
                    </a:lnTo>
                    <a:lnTo>
                      <a:pt x="90" y="363"/>
                    </a:lnTo>
                    <a:lnTo>
                      <a:pt x="90" y="383"/>
                    </a:lnTo>
                    <a:lnTo>
                      <a:pt x="88" y="385"/>
                    </a:lnTo>
                    <a:lnTo>
                      <a:pt x="86" y="386"/>
                    </a:lnTo>
                    <a:lnTo>
                      <a:pt x="80" y="383"/>
                    </a:lnTo>
                    <a:lnTo>
                      <a:pt x="77" y="384"/>
                    </a:lnTo>
                    <a:lnTo>
                      <a:pt x="75" y="388"/>
                    </a:lnTo>
                    <a:lnTo>
                      <a:pt x="77" y="389"/>
                    </a:lnTo>
                    <a:lnTo>
                      <a:pt x="79" y="395"/>
                    </a:lnTo>
                    <a:lnTo>
                      <a:pt x="75" y="398"/>
                    </a:lnTo>
                    <a:lnTo>
                      <a:pt x="75" y="397"/>
                    </a:lnTo>
                    <a:lnTo>
                      <a:pt x="63" y="396"/>
                    </a:lnTo>
                    <a:lnTo>
                      <a:pt x="63" y="401"/>
                    </a:lnTo>
                    <a:lnTo>
                      <a:pt x="50" y="400"/>
                    </a:lnTo>
                    <a:lnTo>
                      <a:pt x="48" y="396"/>
                    </a:lnTo>
                    <a:lnTo>
                      <a:pt x="48" y="353"/>
                    </a:lnTo>
                    <a:lnTo>
                      <a:pt x="48" y="347"/>
                    </a:lnTo>
                    <a:lnTo>
                      <a:pt x="44" y="339"/>
                    </a:lnTo>
                    <a:lnTo>
                      <a:pt x="41" y="334"/>
                    </a:lnTo>
                    <a:lnTo>
                      <a:pt x="39" y="328"/>
                    </a:lnTo>
                    <a:lnTo>
                      <a:pt x="39" y="317"/>
                    </a:lnTo>
                    <a:lnTo>
                      <a:pt x="40" y="312"/>
                    </a:lnTo>
                    <a:lnTo>
                      <a:pt x="39" y="304"/>
                    </a:lnTo>
                    <a:lnTo>
                      <a:pt x="37" y="300"/>
                    </a:lnTo>
                    <a:lnTo>
                      <a:pt x="30" y="288"/>
                    </a:lnTo>
                    <a:lnTo>
                      <a:pt x="27" y="282"/>
                    </a:lnTo>
                    <a:lnTo>
                      <a:pt x="29" y="281"/>
                    </a:lnTo>
                    <a:lnTo>
                      <a:pt x="30" y="275"/>
                    </a:lnTo>
                    <a:lnTo>
                      <a:pt x="29" y="273"/>
                    </a:lnTo>
                    <a:lnTo>
                      <a:pt x="29" y="269"/>
                    </a:lnTo>
                    <a:lnTo>
                      <a:pt x="29" y="267"/>
                    </a:lnTo>
                    <a:lnTo>
                      <a:pt x="26" y="259"/>
                    </a:lnTo>
                    <a:lnTo>
                      <a:pt x="27" y="256"/>
                    </a:lnTo>
                    <a:lnTo>
                      <a:pt x="28" y="254"/>
                    </a:lnTo>
                    <a:lnTo>
                      <a:pt x="30" y="252"/>
                    </a:lnTo>
                    <a:lnTo>
                      <a:pt x="31" y="245"/>
                    </a:lnTo>
                    <a:lnTo>
                      <a:pt x="26" y="244"/>
                    </a:lnTo>
                    <a:lnTo>
                      <a:pt x="26" y="236"/>
                    </a:lnTo>
                    <a:lnTo>
                      <a:pt x="26" y="230"/>
                    </a:lnTo>
                    <a:lnTo>
                      <a:pt x="29" y="226"/>
                    </a:lnTo>
                    <a:lnTo>
                      <a:pt x="40" y="221"/>
                    </a:lnTo>
                    <a:lnTo>
                      <a:pt x="45" y="224"/>
                    </a:lnTo>
                    <a:lnTo>
                      <a:pt x="56" y="226"/>
                    </a:lnTo>
                    <a:lnTo>
                      <a:pt x="56" y="225"/>
                    </a:lnTo>
                    <a:lnTo>
                      <a:pt x="60" y="225"/>
                    </a:lnTo>
                    <a:lnTo>
                      <a:pt x="66" y="224"/>
                    </a:lnTo>
                    <a:lnTo>
                      <a:pt x="68" y="221"/>
                    </a:lnTo>
                    <a:lnTo>
                      <a:pt x="69" y="218"/>
                    </a:lnTo>
                    <a:lnTo>
                      <a:pt x="64" y="215"/>
                    </a:lnTo>
                    <a:lnTo>
                      <a:pt x="62" y="216"/>
                    </a:lnTo>
                    <a:lnTo>
                      <a:pt x="51" y="213"/>
                    </a:lnTo>
                    <a:lnTo>
                      <a:pt x="52" y="209"/>
                    </a:lnTo>
                    <a:lnTo>
                      <a:pt x="42" y="204"/>
                    </a:lnTo>
                    <a:lnTo>
                      <a:pt x="40" y="202"/>
                    </a:lnTo>
                    <a:lnTo>
                      <a:pt x="41" y="198"/>
                    </a:lnTo>
                    <a:lnTo>
                      <a:pt x="46" y="198"/>
                    </a:lnTo>
                    <a:lnTo>
                      <a:pt x="46" y="197"/>
                    </a:lnTo>
                    <a:lnTo>
                      <a:pt x="43" y="193"/>
                    </a:lnTo>
                    <a:lnTo>
                      <a:pt x="41" y="192"/>
                    </a:lnTo>
                    <a:lnTo>
                      <a:pt x="39" y="193"/>
                    </a:lnTo>
                    <a:lnTo>
                      <a:pt x="33" y="188"/>
                    </a:lnTo>
                    <a:lnTo>
                      <a:pt x="26" y="179"/>
                    </a:lnTo>
                    <a:lnTo>
                      <a:pt x="24" y="178"/>
                    </a:lnTo>
                    <a:lnTo>
                      <a:pt x="21" y="176"/>
                    </a:lnTo>
                    <a:lnTo>
                      <a:pt x="20" y="175"/>
                    </a:lnTo>
                    <a:lnTo>
                      <a:pt x="24" y="163"/>
                    </a:lnTo>
                    <a:lnTo>
                      <a:pt x="19" y="161"/>
                    </a:lnTo>
                    <a:lnTo>
                      <a:pt x="20" y="155"/>
                    </a:lnTo>
                    <a:lnTo>
                      <a:pt x="16" y="146"/>
                    </a:lnTo>
                    <a:lnTo>
                      <a:pt x="8" y="144"/>
                    </a:lnTo>
                    <a:lnTo>
                      <a:pt x="7" y="139"/>
                    </a:lnTo>
                    <a:lnTo>
                      <a:pt x="3" y="133"/>
                    </a:lnTo>
                    <a:lnTo>
                      <a:pt x="0" y="125"/>
                    </a:lnTo>
                  </a:path>
                </a:pathLst>
              </a:custGeom>
              <a:solidFill>
                <a:schemeClr val="accent2">
                  <a:lumMod val="60000"/>
                  <a:lumOff val="40000"/>
                  <a:alpha val="98038"/>
                </a:schemeClr>
              </a:solidFill>
              <a:ln w="12700" cap="rnd">
                <a:solidFill>
                  <a:schemeClr val="bg1"/>
                </a:solidFill>
                <a:round/>
                <a:headEnd type="none" w="sm" len="sm"/>
                <a:tailEnd type="none" w="sm" len="sm"/>
              </a:ln>
            </p:spPr>
            <p:txBody>
              <a:bodyPr/>
              <a:lstStyle/>
              <a:p>
                <a:endParaRPr lang="es-MX" dirty="0"/>
              </a:p>
            </p:txBody>
          </p:sp>
          <p:sp>
            <p:nvSpPr>
              <p:cNvPr id="33" name="Freeform 8"/>
              <p:cNvSpPr>
                <a:spLocks/>
              </p:cNvSpPr>
              <p:nvPr/>
            </p:nvSpPr>
            <p:spPr bwMode="auto">
              <a:xfrm>
                <a:off x="4603750" y="3565525"/>
                <a:ext cx="949325" cy="990600"/>
              </a:xfrm>
              <a:custGeom>
                <a:avLst/>
                <a:gdLst>
                  <a:gd name="T0" fmla="*/ 2147483647 w 290"/>
                  <a:gd name="T1" fmla="*/ 2147483647 h 291"/>
                  <a:gd name="T2" fmla="*/ 2147483647 w 290"/>
                  <a:gd name="T3" fmla="*/ 2147483647 h 291"/>
                  <a:gd name="T4" fmla="*/ 2147483647 w 290"/>
                  <a:gd name="T5" fmla="*/ 2147483647 h 291"/>
                  <a:gd name="T6" fmla="*/ 2147483647 w 290"/>
                  <a:gd name="T7" fmla="*/ 2147483647 h 291"/>
                  <a:gd name="T8" fmla="*/ 2147483647 w 290"/>
                  <a:gd name="T9" fmla="*/ 2147483647 h 291"/>
                  <a:gd name="T10" fmla="*/ 2147483647 w 290"/>
                  <a:gd name="T11" fmla="*/ 2147483647 h 291"/>
                  <a:gd name="T12" fmla="*/ 2147483647 w 290"/>
                  <a:gd name="T13" fmla="*/ 2147483647 h 291"/>
                  <a:gd name="T14" fmla="*/ 2147483647 w 290"/>
                  <a:gd name="T15" fmla="*/ 2147483647 h 291"/>
                  <a:gd name="T16" fmla="*/ 2147483647 w 290"/>
                  <a:gd name="T17" fmla="*/ 2147483647 h 291"/>
                  <a:gd name="T18" fmla="*/ 2147483647 w 290"/>
                  <a:gd name="T19" fmla="*/ 2147483647 h 291"/>
                  <a:gd name="T20" fmla="*/ 2147483647 w 290"/>
                  <a:gd name="T21" fmla="*/ 2147483647 h 291"/>
                  <a:gd name="T22" fmla="*/ 2147483647 w 290"/>
                  <a:gd name="T23" fmla="*/ 2147483647 h 291"/>
                  <a:gd name="T24" fmla="*/ 2147483647 w 290"/>
                  <a:gd name="T25" fmla="*/ 2147483647 h 291"/>
                  <a:gd name="T26" fmla="*/ 2147483647 w 290"/>
                  <a:gd name="T27" fmla="*/ 2147483647 h 291"/>
                  <a:gd name="T28" fmla="*/ 2147483647 w 290"/>
                  <a:gd name="T29" fmla="*/ 2147483647 h 291"/>
                  <a:gd name="T30" fmla="*/ 2147483647 w 290"/>
                  <a:gd name="T31" fmla="*/ 2147483647 h 291"/>
                  <a:gd name="T32" fmla="*/ 2147483647 w 290"/>
                  <a:gd name="T33" fmla="*/ 2147483647 h 291"/>
                  <a:gd name="T34" fmla="*/ 2147483647 w 290"/>
                  <a:gd name="T35" fmla="*/ 2147483647 h 291"/>
                  <a:gd name="T36" fmla="*/ 2147483647 w 290"/>
                  <a:gd name="T37" fmla="*/ 2147483647 h 291"/>
                  <a:gd name="T38" fmla="*/ 2147483647 w 290"/>
                  <a:gd name="T39" fmla="*/ 2147483647 h 291"/>
                  <a:gd name="T40" fmla="*/ 2147483647 w 290"/>
                  <a:gd name="T41" fmla="*/ 2147483647 h 291"/>
                  <a:gd name="T42" fmla="*/ 2147483647 w 290"/>
                  <a:gd name="T43" fmla="*/ 2147483647 h 291"/>
                  <a:gd name="T44" fmla="*/ 2147483647 w 290"/>
                  <a:gd name="T45" fmla="*/ 2147483647 h 291"/>
                  <a:gd name="T46" fmla="*/ 2147483647 w 290"/>
                  <a:gd name="T47" fmla="*/ 2147483647 h 291"/>
                  <a:gd name="T48" fmla="*/ 2147483647 w 290"/>
                  <a:gd name="T49" fmla="*/ 2147483647 h 291"/>
                  <a:gd name="T50" fmla="*/ 2147483647 w 290"/>
                  <a:gd name="T51" fmla="*/ 2147483647 h 291"/>
                  <a:gd name="T52" fmla="*/ 2147483647 w 290"/>
                  <a:gd name="T53" fmla="*/ 2147483647 h 291"/>
                  <a:gd name="T54" fmla="*/ 2147483647 w 290"/>
                  <a:gd name="T55" fmla="*/ 2147483647 h 291"/>
                  <a:gd name="T56" fmla="*/ 2147483647 w 290"/>
                  <a:gd name="T57" fmla="*/ 2147483647 h 291"/>
                  <a:gd name="T58" fmla="*/ 2147483647 w 290"/>
                  <a:gd name="T59" fmla="*/ 2147483647 h 291"/>
                  <a:gd name="T60" fmla="*/ 2147483647 w 290"/>
                  <a:gd name="T61" fmla="*/ 2147483647 h 291"/>
                  <a:gd name="T62" fmla="*/ 2147483647 w 290"/>
                  <a:gd name="T63" fmla="*/ 2147483647 h 291"/>
                  <a:gd name="T64" fmla="*/ 2147483647 w 290"/>
                  <a:gd name="T65" fmla="*/ 2147483647 h 291"/>
                  <a:gd name="T66" fmla="*/ 2147483647 w 290"/>
                  <a:gd name="T67" fmla="*/ 2147483647 h 291"/>
                  <a:gd name="T68" fmla="*/ 2147483647 w 290"/>
                  <a:gd name="T69" fmla="*/ 2147483647 h 291"/>
                  <a:gd name="T70" fmla="*/ 2147483647 w 290"/>
                  <a:gd name="T71" fmla="*/ 2147483647 h 291"/>
                  <a:gd name="T72" fmla="*/ 2147483647 w 290"/>
                  <a:gd name="T73" fmla="*/ 2147483647 h 291"/>
                  <a:gd name="T74" fmla="*/ 2147483647 w 290"/>
                  <a:gd name="T75" fmla="*/ 2147483647 h 291"/>
                  <a:gd name="T76" fmla="*/ 2147483647 w 290"/>
                  <a:gd name="T77" fmla="*/ 2147483647 h 291"/>
                  <a:gd name="T78" fmla="*/ 2147483647 w 290"/>
                  <a:gd name="T79" fmla="*/ 2147483647 h 291"/>
                  <a:gd name="T80" fmla="*/ 2147483647 w 290"/>
                  <a:gd name="T81" fmla="*/ 2147483647 h 291"/>
                  <a:gd name="T82" fmla="*/ 2147483647 w 290"/>
                  <a:gd name="T83" fmla="*/ 2147483647 h 291"/>
                  <a:gd name="T84" fmla="*/ 2147483647 w 290"/>
                  <a:gd name="T85" fmla="*/ 2147483647 h 291"/>
                  <a:gd name="T86" fmla="*/ 2147483647 w 290"/>
                  <a:gd name="T87" fmla="*/ 2147483647 h 291"/>
                  <a:gd name="T88" fmla="*/ 2147483647 w 290"/>
                  <a:gd name="T89" fmla="*/ 2147483647 h 291"/>
                  <a:gd name="T90" fmla="*/ 2147483647 w 290"/>
                  <a:gd name="T91" fmla="*/ 2147483647 h 291"/>
                  <a:gd name="T92" fmla="*/ 2147483647 w 290"/>
                  <a:gd name="T93" fmla="*/ 2147483647 h 291"/>
                  <a:gd name="T94" fmla="*/ 2147483647 w 290"/>
                  <a:gd name="T95" fmla="*/ 2147483647 h 291"/>
                  <a:gd name="T96" fmla="*/ 2147483647 w 290"/>
                  <a:gd name="T97" fmla="*/ 2147483647 h 291"/>
                  <a:gd name="T98" fmla="*/ 2147483647 w 290"/>
                  <a:gd name="T99" fmla="*/ 2147483647 h 291"/>
                  <a:gd name="T100" fmla="*/ 2147483647 w 290"/>
                  <a:gd name="T101" fmla="*/ 2147483647 h 291"/>
                  <a:gd name="T102" fmla="*/ 2147483647 w 290"/>
                  <a:gd name="T103" fmla="*/ 0 h 291"/>
                  <a:gd name="T104" fmla="*/ 2147483647 w 290"/>
                  <a:gd name="T105" fmla="*/ 2147483647 h 291"/>
                  <a:gd name="T106" fmla="*/ 2147483647 w 290"/>
                  <a:gd name="T107" fmla="*/ 2147483647 h 291"/>
                  <a:gd name="T108" fmla="*/ 2147483647 w 290"/>
                  <a:gd name="T109" fmla="*/ 2147483647 h 291"/>
                  <a:gd name="T110" fmla="*/ 2147483647 w 290"/>
                  <a:gd name="T111" fmla="*/ 2147483647 h 291"/>
                  <a:gd name="T112" fmla="*/ 2147483647 w 290"/>
                  <a:gd name="T113" fmla="*/ 2147483647 h 291"/>
                  <a:gd name="T114" fmla="*/ 2147483647 w 290"/>
                  <a:gd name="T115" fmla="*/ 2147483647 h 291"/>
                  <a:gd name="T116" fmla="*/ 2147483647 w 290"/>
                  <a:gd name="T117" fmla="*/ 2147483647 h 2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0"/>
                  <a:gd name="T178" fmla="*/ 0 h 291"/>
                  <a:gd name="T179" fmla="*/ 290 w 290"/>
                  <a:gd name="T180" fmla="*/ 291 h 2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0" h="291">
                    <a:moveTo>
                      <a:pt x="0" y="118"/>
                    </a:moveTo>
                    <a:lnTo>
                      <a:pt x="1" y="120"/>
                    </a:lnTo>
                    <a:lnTo>
                      <a:pt x="4" y="120"/>
                    </a:lnTo>
                    <a:lnTo>
                      <a:pt x="7" y="123"/>
                    </a:lnTo>
                    <a:lnTo>
                      <a:pt x="8" y="125"/>
                    </a:lnTo>
                    <a:lnTo>
                      <a:pt x="9" y="143"/>
                    </a:lnTo>
                    <a:lnTo>
                      <a:pt x="10" y="146"/>
                    </a:lnTo>
                    <a:lnTo>
                      <a:pt x="10" y="149"/>
                    </a:lnTo>
                    <a:lnTo>
                      <a:pt x="16" y="157"/>
                    </a:lnTo>
                    <a:lnTo>
                      <a:pt x="18" y="157"/>
                    </a:lnTo>
                    <a:lnTo>
                      <a:pt x="20" y="158"/>
                    </a:lnTo>
                    <a:lnTo>
                      <a:pt x="22" y="160"/>
                    </a:lnTo>
                    <a:lnTo>
                      <a:pt x="25" y="160"/>
                    </a:lnTo>
                    <a:lnTo>
                      <a:pt x="28" y="163"/>
                    </a:lnTo>
                    <a:lnTo>
                      <a:pt x="31" y="164"/>
                    </a:lnTo>
                    <a:lnTo>
                      <a:pt x="40" y="172"/>
                    </a:lnTo>
                    <a:lnTo>
                      <a:pt x="42" y="178"/>
                    </a:lnTo>
                    <a:lnTo>
                      <a:pt x="44" y="181"/>
                    </a:lnTo>
                    <a:lnTo>
                      <a:pt x="47" y="180"/>
                    </a:lnTo>
                    <a:lnTo>
                      <a:pt x="47" y="176"/>
                    </a:lnTo>
                    <a:lnTo>
                      <a:pt x="47" y="174"/>
                    </a:lnTo>
                    <a:lnTo>
                      <a:pt x="53" y="177"/>
                    </a:lnTo>
                    <a:lnTo>
                      <a:pt x="56" y="177"/>
                    </a:lnTo>
                    <a:lnTo>
                      <a:pt x="57" y="174"/>
                    </a:lnTo>
                    <a:lnTo>
                      <a:pt x="64" y="168"/>
                    </a:lnTo>
                    <a:lnTo>
                      <a:pt x="67" y="164"/>
                    </a:lnTo>
                    <a:lnTo>
                      <a:pt x="68" y="156"/>
                    </a:lnTo>
                    <a:lnTo>
                      <a:pt x="71" y="157"/>
                    </a:lnTo>
                    <a:lnTo>
                      <a:pt x="73" y="161"/>
                    </a:lnTo>
                    <a:lnTo>
                      <a:pt x="76" y="163"/>
                    </a:lnTo>
                    <a:lnTo>
                      <a:pt x="78" y="163"/>
                    </a:lnTo>
                    <a:lnTo>
                      <a:pt x="79" y="165"/>
                    </a:lnTo>
                    <a:lnTo>
                      <a:pt x="80" y="168"/>
                    </a:lnTo>
                    <a:lnTo>
                      <a:pt x="81" y="173"/>
                    </a:lnTo>
                    <a:lnTo>
                      <a:pt x="80" y="178"/>
                    </a:lnTo>
                    <a:lnTo>
                      <a:pt x="76" y="183"/>
                    </a:lnTo>
                    <a:lnTo>
                      <a:pt x="74" y="184"/>
                    </a:lnTo>
                    <a:lnTo>
                      <a:pt x="74" y="188"/>
                    </a:lnTo>
                    <a:lnTo>
                      <a:pt x="77" y="193"/>
                    </a:lnTo>
                    <a:lnTo>
                      <a:pt x="80" y="195"/>
                    </a:lnTo>
                    <a:lnTo>
                      <a:pt x="81" y="196"/>
                    </a:lnTo>
                    <a:lnTo>
                      <a:pt x="81" y="198"/>
                    </a:lnTo>
                    <a:lnTo>
                      <a:pt x="81" y="206"/>
                    </a:lnTo>
                    <a:lnTo>
                      <a:pt x="80" y="209"/>
                    </a:lnTo>
                    <a:lnTo>
                      <a:pt x="80" y="219"/>
                    </a:lnTo>
                    <a:lnTo>
                      <a:pt x="75" y="229"/>
                    </a:lnTo>
                    <a:lnTo>
                      <a:pt x="73" y="232"/>
                    </a:lnTo>
                    <a:lnTo>
                      <a:pt x="71" y="237"/>
                    </a:lnTo>
                    <a:lnTo>
                      <a:pt x="70" y="239"/>
                    </a:lnTo>
                    <a:lnTo>
                      <a:pt x="72" y="242"/>
                    </a:lnTo>
                    <a:lnTo>
                      <a:pt x="75" y="242"/>
                    </a:lnTo>
                    <a:lnTo>
                      <a:pt x="77" y="242"/>
                    </a:lnTo>
                    <a:lnTo>
                      <a:pt x="80" y="244"/>
                    </a:lnTo>
                    <a:lnTo>
                      <a:pt x="82" y="248"/>
                    </a:lnTo>
                    <a:lnTo>
                      <a:pt x="89" y="249"/>
                    </a:lnTo>
                    <a:lnTo>
                      <a:pt x="96" y="249"/>
                    </a:lnTo>
                    <a:lnTo>
                      <a:pt x="100" y="249"/>
                    </a:lnTo>
                    <a:lnTo>
                      <a:pt x="104" y="257"/>
                    </a:lnTo>
                    <a:lnTo>
                      <a:pt x="110" y="262"/>
                    </a:lnTo>
                    <a:lnTo>
                      <a:pt x="112" y="262"/>
                    </a:lnTo>
                    <a:lnTo>
                      <a:pt x="117" y="265"/>
                    </a:lnTo>
                    <a:lnTo>
                      <a:pt x="119" y="268"/>
                    </a:lnTo>
                    <a:lnTo>
                      <a:pt x="121" y="269"/>
                    </a:lnTo>
                    <a:lnTo>
                      <a:pt x="125" y="270"/>
                    </a:lnTo>
                    <a:lnTo>
                      <a:pt x="130" y="269"/>
                    </a:lnTo>
                    <a:lnTo>
                      <a:pt x="131" y="267"/>
                    </a:lnTo>
                    <a:lnTo>
                      <a:pt x="133" y="262"/>
                    </a:lnTo>
                    <a:lnTo>
                      <a:pt x="135" y="260"/>
                    </a:lnTo>
                    <a:lnTo>
                      <a:pt x="142" y="257"/>
                    </a:lnTo>
                    <a:lnTo>
                      <a:pt x="146" y="257"/>
                    </a:lnTo>
                    <a:lnTo>
                      <a:pt x="148" y="259"/>
                    </a:lnTo>
                    <a:lnTo>
                      <a:pt x="152" y="257"/>
                    </a:lnTo>
                    <a:lnTo>
                      <a:pt x="154" y="259"/>
                    </a:lnTo>
                    <a:lnTo>
                      <a:pt x="156" y="261"/>
                    </a:lnTo>
                    <a:lnTo>
                      <a:pt x="159" y="262"/>
                    </a:lnTo>
                    <a:lnTo>
                      <a:pt x="170" y="271"/>
                    </a:lnTo>
                    <a:lnTo>
                      <a:pt x="173" y="271"/>
                    </a:lnTo>
                    <a:lnTo>
                      <a:pt x="178" y="272"/>
                    </a:lnTo>
                    <a:lnTo>
                      <a:pt x="182" y="272"/>
                    </a:lnTo>
                    <a:lnTo>
                      <a:pt x="183" y="273"/>
                    </a:lnTo>
                    <a:lnTo>
                      <a:pt x="186" y="271"/>
                    </a:lnTo>
                    <a:lnTo>
                      <a:pt x="186" y="269"/>
                    </a:lnTo>
                    <a:lnTo>
                      <a:pt x="187" y="265"/>
                    </a:lnTo>
                    <a:lnTo>
                      <a:pt x="188" y="264"/>
                    </a:lnTo>
                    <a:lnTo>
                      <a:pt x="194" y="267"/>
                    </a:lnTo>
                    <a:lnTo>
                      <a:pt x="198" y="270"/>
                    </a:lnTo>
                    <a:lnTo>
                      <a:pt x="203" y="273"/>
                    </a:lnTo>
                    <a:lnTo>
                      <a:pt x="206" y="272"/>
                    </a:lnTo>
                    <a:lnTo>
                      <a:pt x="207" y="272"/>
                    </a:lnTo>
                    <a:lnTo>
                      <a:pt x="208" y="272"/>
                    </a:lnTo>
                    <a:lnTo>
                      <a:pt x="210" y="272"/>
                    </a:lnTo>
                    <a:lnTo>
                      <a:pt x="211" y="275"/>
                    </a:lnTo>
                    <a:lnTo>
                      <a:pt x="213" y="275"/>
                    </a:lnTo>
                    <a:lnTo>
                      <a:pt x="214" y="272"/>
                    </a:lnTo>
                    <a:lnTo>
                      <a:pt x="215" y="267"/>
                    </a:lnTo>
                    <a:lnTo>
                      <a:pt x="214" y="265"/>
                    </a:lnTo>
                    <a:lnTo>
                      <a:pt x="215" y="263"/>
                    </a:lnTo>
                    <a:lnTo>
                      <a:pt x="218" y="259"/>
                    </a:lnTo>
                    <a:lnTo>
                      <a:pt x="220" y="257"/>
                    </a:lnTo>
                    <a:lnTo>
                      <a:pt x="224" y="257"/>
                    </a:lnTo>
                    <a:lnTo>
                      <a:pt x="224" y="259"/>
                    </a:lnTo>
                    <a:lnTo>
                      <a:pt x="225" y="259"/>
                    </a:lnTo>
                    <a:lnTo>
                      <a:pt x="228" y="257"/>
                    </a:lnTo>
                    <a:lnTo>
                      <a:pt x="229" y="264"/>
                    </a:lnTo>
                    <a:lnTo>
                      <a:pt x="230" y="264"/>
                    </a:lnTo>
                    <a:lnTo>
                      <a:pt x="234" y="276"/>
                    </a:lnTo>
                    <a:lnTo>
                      <a:pt x="243" y="290"/>
                    </a:lnTo>
                    <a:lnTo>
                      <a:pt x="245" y="284"/>
                    </a:lnTo>
                    <a:lnTo>
                      <a:pt x="245" y="282"/>
                    </a:lnTo>
                    <a:lnTo>
                      <a:pt x="247" y="282"/>
                    </a:lnTo>
                    <a:lnTo>
                      <a:pt x="249" y="280"/>
                    </a:lnTo>
                    <a:lnTo>
                      <a:pt x="253" y="282"/>
                    </a:lnTo>
                    <a:lnTo>
                      <a:pt x="255" y="285"/>
                    </a:lnTo>
                    <a:lnTo>
                      <a:pt x="256" y="287"/>
                    </a:lnTo>
                    <a:lnTo>
                      <a:pt x="259" y="287"/>
                    </a:lnTo>
                    <a:lnTo>
                      <a:pt x="261" y="287"/>
                    </a:lnTo>
                    <a:lnTo>
                      <a:pt x="263" y="287"/>
                    </a:lnTo>
                    <a:lnTo>
                      <a:pt x="265" y="288"/>
                    </a:lnTo>
                    <a:lnTo>
                      <a:pt x="266" y="287"/>
                    </a:lnTo>
                    <a:lnTo>
                      <a:pt x="268" y="288"/>
                    </a:lnTo>
                    <a:lnTo>
                      <a:pt x="270" y="288"/>
                    </a:lnTo>
                    <a:lnTo>
                      <a:pt x="272" y="290"/>
                    </a:lnTo>
                    <a:lnTo>
                      <a:pt x="275" y="290"/>
                    </a:lnTo>
                    <a:lnTo>
                      <a:pt x="276" y="290"/>
                    </a:lnTo>
                    <a:lnTo>
                      <a:pt x="278" y="288"/>
                    </a:lnTo>
                    <a:lnTo>
                      <a:pt x="279" y="286"/>
                    </a:lnTo>
                    <a:lnTo>
                      <a:pt x="279" y="280"/>
                    </a:lnTo>
                    <a:lnTo>
                      <a:pt x="277" y="277"/>
                    </a:lnTo>
                    <a:lnTo>
                      <a:pt x="278" y="275"/>
                    </a:lnTo>
                    <a:lnTo>
                      <a:pt x="282" y="273"/>
                    </a:lnTo>
                    <a:lnTo>
                      <a:pt x="283" y="272"/>
                    </a:lnTo>
                    <a:lnTo>
                      <a:pt x="285" y="272"/>
                    </a:lnTo>
                    <a:lnTo>
                      <a:pt x="286" y="269"/>
                    </a:lnTo>
                    <a:lnTo>
                      <a:pt x="286" y="267"/>
                    </a:lnTo>
                    <a:lnTo>
                      <a:pt x="282" y="264"/>
                    </a:lnTo>
                    <a:lnTo>
                      <a:pt x="281" y="263"/>
                    </a:lnTo>
                    <a:lnTo>
                      <a:pt x="281" y="260"/>
                    </a:lnTo>
                    <a:lnTo>
                      <a:pt x="280" y="259"/>
                    </a:lnTo>
                    <a:lnTo>
                      <a:pt x="282" y="253"/>
                    </a:lnTo>
                    <a:lnTo>
                      <a:pt x="286" y="249"/>
                    </a:lnTo>
                    <a:lnTo>
                      <a:pt x="289" y="247"/>
                    </a:lnTo>
                    <a:lnTo>
                      <a:pt x="289" y="244"/>
                    </a:lnTo>
                    <a:lnTo>
                      <a:pt x="289" y="240"/>
                    </a:lnTo>
                    <a:lnTo>
                      <a:pt x="288" y="239"/>
                    </a:lnTo>
                    <a:lnTo>
                      <a:pt x="287" y="237"/>
                    </a:lnTo>
                    <a:lnTo>
                      <a:pt x="287" y="232"/>
                    </a:lnTo>
                    <a:lnTo>
                      <a:pt x="288" y="231"/>
                    </a:lnTo>
                    <a:lnTo>
                      <a:pt x="288" y="230"/>
                    </a:lnTo>
                    <a:lnTo>
                      <a:pt x="285" y="229"/>
                    </a:lnTo>
                    <a:lnTo>
                      <a:pt x="275" y="226"/>
                    </a:lnTo>
                    <a:lnTo>
                      <a:pt x="280" y="225"/>
                    </a:lnTo>
                    <a:lnTo>
                      <a:pt x="282" y="218"/>
                    </a:lnTo>
                    <a:lnTo>
                      <a:pt x="281" y="212"/>
                    </a:lnTo>
                    <a:lnTo>
                      <a:pt x="287" y="208"/>
                    </a:lnTo>
                    <a:lnTo>
                      <a:pt x="287" y="204"/>
                    </a:lnTo>
                    <a:lnTo>
                      <a:pt x="280" y="200"/>
                    </a:lnTo>
                    <a:lnTo>
                      <a:pt x="285" y="191"/>
                    </a:lnTo>
                    <a:lnTo>
                      <a:pt x="258" y="194"/>
                    </a:lnTo>
                    <a:lnTo>
                      <a:pt x="259" y="192"/>
                    </a:lnTo>
                    <a:lnTo>
                      <a:pt x="247" y="194"/>
                    </a:lnTo>
                    <a:lnTo>
                      <a:pt x="238" y="191"/>
                    </a:lnTo>
                    <a:lnTo>
                      <a:pt x="234" y="192"/>
                    </a:lnTo>
                    <a:lnTo>
                      <a:pt x="228" y="191"/>
                    </a:lnTo>
                    <a:lnTo>
                      <a:pt x="224" y="191"/>
                    </a:lnTo>
                    <a:lnTo>
                      <a:pt x="220" y="189"/>
                    </a:lnTo>
                    <a:lnTo>
                      <a:pt x="217" y="185"/>
                    </a:lnTo>
                    <a:lnTo>
                      <a:pt x="216" y="178"/>
                    </a:lnTo>
                    <a:lnTo>
                      <a:pt x="213" y="171"/>
                    </a:lnTo>
                    <a:lnTo>
                      <a:pt x="204" y="165"/>
                    </a:lnTo>
                    <a:lnTo>
                      <a:pt x="199" y="164"/>
                    </a:lnTo>
                    <a:lnTo>
                      <a:pt x="200" y="166"/>
                    </a:lnTo>
                    <a:lnTo>
                      <a:pt x="201" y="170"/>
                    </a:lnTo>
                    <a:lnTo>
                      <a:pt x="201" y="173"/>
                    </a:lnTo>
                    <a:lnTo>
                      <a:pt x="175" y="162"/>
                    </a:lnTo>
                    <a:lnTo>
                      <a:pt x="165" y="158"/>
                    </a:lnTo>
                    <a:lnTo>
                      <a:pt x="164" y="157"/>
                    </a:lnTo>
                    <a:lnTo>
                      <a:pt x="163" y="154"/>
                    </a:lnTo>
                    <a:lnTo>
                      <a:pt x="165" y="145"/>
                    </a:lnTo>
                    <a:lnTo>
                      <a:pt x="169" y="143"/>
                    </a:lnTo>
                    <a:lnTo>
                      <a:pt x="170" y="143"/>
                    </a:lnTo>
                    <a:lnTo>
                      <a:pt x="171" y="134"/>
                    </a:lnTo>
                    <a:lnTo>
                      <a:pt x="165" y="128"/>
                    </a:lnTo>
                    <a:lnTo>
                      <a:pt x="165" y="125"/>
                    </a:lnTo>
                    <a:lnTo>
                      <a:pt x="163" y="124"/>
                    </a:lnTo>
                    <a:lnTo>
                      <a:pt x="157" y="125"/>
                    </a:lnTo>
                    <a:lnTo>
                      <a:pt x="157" y="124"/>
                    </a:lnTo>
                    <a:lnTo>
                      <a:pt x="155" y="122"/>
                    </a:lnTo>
                    <a:lnTo>
                      <a:pt x="155" y="119"/>
                    </a:lnTo>
                    <a:lnTo>
                      <a:pt x="155" y="118"/>
                    </a:lnTo>
                    <a:lnTo>
                      <a:pt x="143" y="117"/>
                    </a:lnTo>
                    <a:lnTo>
                      <a:pt x="143" y="122"/>
                    </a:lnTo>
                    <a:lnTo>
                      <a:pt x="131" y="120"/>
                    </a:lnTo>
                    <a:lnTo>
                      <a:pt x="129" y="116"/>
                    </a:lnTo>
                    <a:lnTo>
                      <a:pt x="129" y="100"/>
                    </a:lnTo>
                    <a:lnTo>
                      <a:pt x="129" y="73"/>
                    </a:lnTo>
                    <a:lnTo>
                      <a:pt x="128" y="67"/>
                    </a:lnTo>
                    <a:lnTo>
                      <a:pt x="124" y="59"/>
                    </a:lnTo>
                    <a:lnTo>
                      <a:pt x="121" y="54"/>
                    </a:lnTo>
                    <a:lnTo>
                      <a:pt x="119" y="49"/>
                    </a:lnTo>
                    <a:lnTo>
                      <a:pt x="119" y="37"/>
                    </a:lnTo>
                    <a:lnTo>
                      <a:pt x="120" y="32"/>
                    </a:lnTo>
                    <a:lnTo>
                      <a:pt x="119" y="24"/>
                    </a:lnTo>
                    <a:lnTo>
                      <a:pt x="117" y="21"/>
                    </a:lnTo>
                    <a:lnTo>
                      <a:pt x="110" y="9"/>
                    </a:lnTo>
                    <a:lnTo>
                      <a:pt x="107" y="3"/>
                    </a:lnTo>
                    <a:lnTo>
                      <a:pt x="106" y="2"/>
                    </a:lnTo>
                    <a:lnTo>
                      <a:pt x="106" y="1"/>
                    </a:lnTo>
                    <a:lnTo>
                      <a:pt x="104" y="0"/>
                    </a:lnTo>
                    <a:lnTo>
                      <a:pt x="103" y="1"/>
                    </a:lnTo>
                    <a:lnTo>
                      <a:pt x="104" y="4"/>
                    </a:lnTo>
                    <a:lnTo>
                      <a:pt x="106" y="6"/>
                    </a:lnTo>
                    <a:lnTo>
                      <a:pt x="104" y="9"/>
                    </a:lnTo>
                    <a:lnTo>
                      <a:pt x="102" y="10"/>
                    </a:lnTo>
                    <a:lnTo>
                      <a:pt x="96" y="14"/>
                    </a:lnTo>
                    <a:lnTo>
                      <a:pt x="94" y="16"/>
                    </a:lnTo>
                    <a:lnTo>
                      <a:pt x="91" y="24"/>
                    </a:lnTo>
                    <a:lnTo>
                      <a:pt x="91" y="28"/>
                    </a:lnTo>
                    <a:lnTo>
                      <a:pt x="89" y="33"/>
                    </a:lnTo>
                    <a:lnTo>
                      <a:pt x="80" y="32"/>
                    </a:lnTo>
                    <a:lnTo>
                      <a:pt x="79" y="33"/>
                    </a:lnTo>
                    <a:lnTo>
                      <a:pt x="78" y="35"/>
                    </a:lnTo>
                    <a:lnTo>
                      <a:pt x="78" y="40"/>
                    </a:lnTo>
                    <a:lnTo>
                      <a:pt x="81" y="51"/>
                    </a:lnTo>
                    <a:lnTo>
                      <a:pt x="81" y="52"/>
                    </a:lnTo>
                    <a:lnTo>
                      <a:pt x="67" y="67"/>
                    </a:lnTo>
                    <a:lnTo>
                      <a:pt x="62" y="74"/>
                    </a:lnTo>
                    <a:lnTo>
                      <a:pt x="46" y="95"/>
                    </a:lnTo>
                    <a:lnTo>
                      <a:pt x="43" y="97"/>
                    </a:lnTo>
                    <a:lnTo>
                      <a:pt x="34" y="101"/>
                    </a:lnTo>
                    <a:lnTo>
                      <a:pt x="26" y="102"/>
                    </a:lnTo>
                    <a:lnTo>
                      <a:pt x="20" y="103"/>
                    </a:lnTo>
                    <a:lnTo>
                      <a:pt x="13" y="105"/>
                    </a:lnTo>
                    <a:lnTo>
                      <a:pt x="9" y="109"/>
                    </a:lnTo>
                    <a:lnTo>
                      <a:pt x="8" y="110"/>
                    </a:lnTo>
                    <a:lnTo>
                      <a:pt x="5" y="112"/>
                    </a:lnTo>
                    <a:lnTo>
                      <a:pt x="1" y="116"/>
                    </a:lnTo>
                    <a:lnTo>
                      <a:pt x="0" y="118"/>
                    </a:lnTo>
                  </a:path>
                </a:pathLst>
              </a:custGeom>
              <a:solidFill>
                <a:schemeClr val="accent2">
                  <a:lumMod val="60000"/>
                  <a:lumOff val="40000"/>
                  <a:alpha val="98038"/>
                </a:schemeClr>
              </a:solidFill>
              <a:ln w="12700" cap="rnd">
                <a:solidFill>
                  <a:schemeClr val="bg1"/>
                </a:solidFill>
                <a:round/>
                <a:headEnd type="none" w="sm" len="sm"/>
                <a:tailEnd type="none" w="sm" len="sm"/>
              </a:ln>
            </p:spPr>
            <p:txBody>
              <a:bodyPr/>
              <a:lstStyle/>
              <a:p>
                <a:endParaRPr lang="es-MX" dirty="0"/>
              </a:p>
            </p:txBody>
          </p:sp>
          <p:sp>
            <p:nvSpPr>
              <p:cNvPr id="34" name="Freeform 9"/>
              <p:cNvSpPr>
                <a:spLocks/>
              </p:cNvSpPr>
              <p:nvPr/>
            </p:nvSpPr>
            <p:spPr bwMode="auto">
              <a:xfrm>
                <a:off x="5106988" y="2646363"/>
                <a:ext cx="696912" cy="1625600"/>
              </a:xfrm>
              <a:custGeom>
                <a:avLst/>
                <a:gdLst>
                  <a:gd name="T0" fmla="*/ 2147483647 w 211"/>
                  <a:gd name="T1" fmla="*/ 2147483647 h 476"/>
                  <a:gd name="T2" fmla="*/ 2147483647 w 211"/>
                  <a:gd name="T3" fmla="*/ 2147483647 h 476"/>
                  <a:gd name="T4" fmla="*/ 2147483647 w 211"/>
                  <a:gd name="T5" fmla="*/ 2147483647 h 476"/>
                  <a:gd name="T6" fmla="*/ 2147483647 w 211"/>
                  <a:gd name="T7" fmla="*/ 2147483647 h 476"/>
                  <a:gd name="T8" fmla="*/ 2147483647 w 211"/>
                  <a:gd name="T9" fmla="*/ 2147483647 h 476"/>
                  <a:gd name="T10" fmla="*/ 2147483647 w 211"/>
                  <a:gd name="T11" fmla="*/ 2147483647 h 476"/>
                  <a:gd name="T12" fmla="*/ 2147483647 w 211"/>
                  <a:gd name="T13" fmla="*/ 2147483647 h 476"/>
                  <a:gd name="T14" fmla="*/ 2147483647 w 211"/>
                  <a:gd name="T15" fmla="*/ 2147483647 h 476"/>
                  <a:gd name="T16" fmla="*/ 2147483647 w 211"/>
                  <a:gd name="T17" fmla="*/ 2147483647 h 476"/>
                  <a:gd name="T18" fmla="*/ 2147483647 w 211"/>
                  <a:gd name="T19" fmla="*/ 2147483647 h 476"/>
                  <a:gd name="T20" fmla="*/ 2147483647 w 211"/>
                  <a:gd name="T21" fmla="*/ 2147483647 h 476"/>
                  <a:gd name="T22" fmla="*/ 2147483647 w 211"/>
                  <a:gd name="T23" fmla="*/ 2147483647 h 476"/>
                  <a:gd name="T24" fmla="*/ 2147483647 w 211"/>
                  <a:gd name="T25" fmla="*/ 2147483647 h 476"/>
                  <a:gd name="T26" fmla="*/ 2147483647 w 211"/>
                  <a:gd name="T27" fmla="*/ 2147483647 h 476"/>
                  <a:gd name="T28" fmla="*/ 2147483647 w 211"/>
                  <a:gd name="T29" fmla="*/ 2147483647 h 476"/>
                  <a:gd name="T30" fmla="*/ 2147483647 w 211"/>
                  <a:gd name="T31" fmla="*/ 2147483647 h 476"/>
                  <a:gd name="T32" fmla="*/ 2147483647 w 211"/>
                  <a:gd name="T33" fmla="*/ 2147483647 h 476"/>
                  <a:gd name="T34" fmla="*/ 2147483647 w 211"/>
                  <a:gd name="T35" fmla="*/ 2147483647 h 476"/>
                  <a:gd name="T36" fmla="*/ 2147483647 w 211"/>
                  <a:gd name="T37" fmla="*/ 2147483647 h 476"/>
                  <a:gd name="T38" fmla="*/ 2147483647 w 211"/>
                  <a:gd name="T39" fmla="*/ 2147483647 h 476"/>
                  <a:gd name="T40" fmla="*/ 2147483647 w 211"/>
                  <a:gd name="T41" fmla="*/ 2147483647 h 476"/>
                  <a:gd name="T42" fmla="*/ 2147483647 w 211"/>
                  <a:gd name="T43" fmla="*/ 2147483647 h 476"/>
                  <a:gd name="T44" fmla="*/ 2147483647 w 211"/>
                  <a:gd name="T45" fmla="*/ 2147483647 h 476"/>
                  <a:gd name="T46" fmla="*/ 2147483647 w 211"/>
                  <a:gd name="T47" fmla="*/ 2147483647 h 476"/>
                  <a:gd name="T48" fmla="*/ 2147483647 w 211"/>
                  <a:gd name="T49" fmla="*/ 2147483647 h 476"/>
                  <a:gd name="T50" fmla="*/ 2147483647 w 211"/>
                  <a:gd name="T51" fmla="*/ 2147483647 h 476"/>
                  <a:gd name="T52" fmla="*/ 2147483647 w 211"/>
                  <a:gd name="T53" fmla="*/ 2147483647 h 476"/>
                  <a:gd name="T54" fmla="*/ 0 w 211"/>
                  <a:gd name="T55" fmla="*/ 2147483647 h 476"/>
                  <a:gd name="T56" fmla="*/ 0 w 211"/>
                  <a:gd name="T57" fmla="*/ 2147483647 h 476"/>
                  <a:gd name="T58" fmla="*/ 2147483647 w 211"/>
                  <a:gd name="T59" fmla="*/ 2147483647 h 476"/>
                  <a:gd name="T60" fmla="*/ 2147483647 w 211"/>
                  <a:gd name="T61" fmla="*/ 2147483647 h 476"/>
                  <a:gd name="T62" fmla="*/ 2147483647 w 211"/>
                  <a:gd name="T63" fmla="*/ 2147483647 h 476"/>
                  <a:gd name="T64" fmla="*/ 2147483647 w 211"/>
                  <a:gd name="T65" fmla="*/ 2147483647 h 476"/>
                  <a:gd name="T66" fmla="*/ 2147483647 w 211"/>
                  <a:gd name="T67" fmla="*/ 2147483647 h 476"/>
                  <a:gd name="T68" fmla="*/ 2147483647 w 211"/>
                  <a:gd name="T69" fmla="*/ 2147483647 h 476"/>
                  <a:gd name="T70" fmla="*/ 2147483647 w 211"/>
                  <a:gd name="T71" fmla="*/ 2147483647 h 476"/>
                  <a:gd name="T72" fmla="*/ 2147483647 w 211"/>
                  <a:gd name="T73" fmla="*/ 2147483647 h 476"/>
                  <a:gd name="T74" fmla="*/ 2147483647 w 211"/>
                  <a:gd name="T75" fmla="*/ 2147483647 h 476"/>
                  <a:gd name="T76" fmla="*/ 2147483647 w 211"/>
                  <a:gd name="T77" fmla="*/ 2147483647 h 476"/>
                  <a:gd name="T78" fmla="*/ 2147483647 w 211"/>
                  <a:gd name="T79" fmla="*/ 2147483647 h 476"/>
                  <a:gd name="T80" fmla="*/ 2147483647 w 211"/>
                  <a:gd name="T81" fmla="*/ 2147483647 h 476"/>
                  <a:gd name="T82" fmla="*/ 2147483647 w 211"/>
                  <a:gd name="T83" fmla="*/ 2147483647 h 476"/>
                  <a:gd name="T84" fmla="*/ 2147483647 w 211"/>
                  <a:gd name="T85" fmla="*/ 2147483647 h 476"/>
                  <a:gd name="T86" fmla="*/ 2147483647 w 211"/>
                  <a:gd name="T87" fmla="*/ 2147483647 h 476"/>
                  <a:gd name="T88" fmla="*/ 2147483647 w 211"/>
                  <a:gd name="T89" fmla="*/ 2147483647 h 476"/>
                  <a:gd name="T90" fmla="*/ 2147483647 w 211"/>
                  <a:gd name="T91" fmla="*/ 2147483647 h 476"/>
                  <a:gd name="T92" fmla="*/ 2147483647 w 211"/>
                  <a:gd name="T93" fmla="*/ 2147483647 h 476"/>
                  <a:gd name="T94" fmla="*/ 2147483647 w 211"/>
                  <a:gd name="T95" fmla="*/ 2147483647 h 476"/>
                  <a:gd name="T96" fmla="*/ 2147483647 w 211"/>
                  <a:gd name="T97" fmla="*/ 2147483647 h 476"/>
                  <a:gd name="T98" fmla="*/ 2147483647 w 211"/>
                  <a:gd name="T99" fmla="*/ 2147483647 h 476"/>
                  <a:gd name="T100" fmla="*/ 2147483647 w 211"/>
                  <a:gd name="T101" fmla="*/ 2147483647 h 476"/>
                  <a:gd name="T102" fmla="*/ 2147483647 w 211"/>
                  <a:gd name="T103" fmla="*/ 2147483647 h 476"/>
                  <a:gd name="T104" fmla="*/ 2147483647 w 211"/>
                  <a:gd name="T105" fmla="*/ 2147483647 h 476"/>
                  <a:gd name="T106" fmla="*/ 2147483647 w 211"/>
                  <a:gd name="T107" fmla="*/ 2147483647 h 476"/>
                  <a:gd name="T108" fmla="*/ 2147483647 w 211"/>
                  <a:gd name="T109" fmla="*/ 2147483647 h 476"/>
                  <a:gd name="T110" fmla="*/ 2147483647 w 211"/>
                  <a:gd name="T111" fmla="*/ 2147483647 h 476"/>
                  <a:gd name="T112" fmla="*/ 2147483647 w 211"/>
                  <a:gd name="T113" fmla="*/ 2147483647 h 476"/>
                  <a:gd name="T114" fmla="*/ 2147483647 w 211"/>
                  <a:gd name="T115" fmla="*/ 2147483647 h 476"/>
                  <a:gd name="T116" fmla="*/ 2147483647 w 211"/>
                  <a:gd name="T117" fmla="*/ 2147483647 h 476"/>
                  <a:gd name="T118" fmla="*/ 2147483647 w 211"/>
                  <a:gd name="T119" fmla="*/ 2147483647 h 47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1"/>
                  <a:gd name="T181" fmla="*/ 0 h 476"/>
                  <a:gd name="T182" fmla="*/ 211 w 211"/>
                  <a:gd name="T183" fmla="*/ 476 h 47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1" h="476">
                    <a:moveTo>
                      <a:pt x="210" y="146"/>
                    </a:moveTo>
                    <a:lnTo>
                      <a:pt x="208" y="163"/>
                    </a:lnTo>
                    <a:lnTo>
                      <a:pt x="207" y="167"/>
                    </a:lnTo>
                    <a:lnTo>
                      <a:pt x="207" y="172"/>
                    </a:lnTo>
                    <a:lnTo>
                      <a:pt x="204" y="189"/>
                    </a:lnTo>
                    <a:lnTo>
                      <a:pt x="201" y="195"/>
                    </a:lnTo>
                    <a:lnTo>
                      <a:pt x="195" y="207"/>
                    </a:lnTo>
                    <a:lnTo>
                      <a:pt x="187" y="225"/>
                    </a:lnTo>
                    <a:lnTo>
                      <a:pt x="183" y="240"/>
                    </a:lnTo>
                    <a:lnTo>
                      <a:pt x="182" y="240"/>
                    </a:lnTo>
                    <a:lnTo>
                      <a:pt x="178" y="243"/>
                    </a:lnTo>
                    <a:lnTo>
                      <a:pt x="177" y="243"/>
                    </a:lnTo>
                    <a:lnTo>
                      <a:pt x="173" y="253"/>
                    </a:lnTo>
                    <a:lnTo>
                      <a:pt x="173" y="255"/>
                    </a:lnTo>
                    <a:lnTo>
                      <a:pt x="173" y="262"/>
                    </a:lnTo>
                    <a:lnTo>
                      <a:pt x="172" y="271"/>
                    </a:lnTo>
                    <a:lnTo>
                      <a:pt x="170" y="271"/>
                    </a:lnTo>
                    <a:lnTo>
                      <a:pt x="165" y="276"/>
                    </a:lnTo>
                    <a:lnTo>
                      <a:pt x="168" y="283"/>
                    </a:lnTo>
                    <a:lnTo>
                      <a:pt x="172" y="286"/>
                    </a:lnTo>
                    <a:lnTo>
                      <a:pt x="173" y="293"/>
                    </a:lnTo>
                    <a:lnTo>
                      <a:pt x="168" y="319"/>
                    </a:lnTo>
                    <a:lnTo>
                      <a:pt x="169" y="321"/>
                    </a:lnTo>
                    <a:lnTo>
                      <a:pt x="170" y="326"/>
                    </a:lnTo>
                    <a:lnTo>
                      <a:pt x="170" y="328"/>
                    </a:lnTo>
                    <a:lnTo>
                      <a:pt x="171" y="353"/>
                    </a:lnTo>
                    <a:lnTo>
                      <a:pt x="170" y="355"/>
                    </a:lnTo>
                    <a:lnTo>
                      <a:pt x="176" y="391"/>
                    </a:lnTo>
                    <a:lnTo>
                      <a:pt x="177" y="394"/>
                    </a:lnTo>
                    <a:lnTo>
                      <a:pt x="177" y="395"/>
                    </a:lnTo>
                    <a:lnTo>
                      <a:pt x="178" y="397"/>
                    </a:lnTo>
                    <a:lnTo>
                      <a:pt x="178" y="399"/>
                    </a:lnTo>
                    <a:lnTo>
                      <a:pt x="178" y="402"/>
                    </a:lnTo>
                    <a:lnTo>
                      <a:pt x="179" y="404"/>
                    </a:lnTo>
                    <a:lnTo>
                      <a:pt x="178" y="405"/>
                    </a:lnTo>
                    <a:lnTo>
                      <a:pt x="179" y="407"/>
                    </a:lnTo>
                    <a:lnTo>
                      <a:pt x="180" y="417"/>
                    </a:lnTo>
                    <a:lnTo>
                      <a:pt x="179" y="417"/>
                    </a:lnTo>
                    <a:lnTo>
                      <a:pt x="178" y="417"/>
                    </a:lnTo>
                    <a:lnTo>
                      <a:pt x="177" y="420"/>
                    </a:lnTo>
                    <a:lnTo>
                      <a:pt x="176" y="425"/>
                    </a:lnTo>
                    <a:lnTo>
                      <a:pt x="177" y="427"/>
                    </a:lnTo>
                    <a:lnTo>
                      <a:pt x="177" y="429"/>
                    </a:lnTo>
                    <a:lnTo>
                      <a:pt x="176" y="431"/>
                    </a:lnTo>
                    <a:lnTo>
                      <a:pt x="174" y="431"/>
                    </a:lnTo>
                    <a:lnTo>
                      <a:pt x="173" y="432"/>
                    </a:lnTo>
                    <a:lnTo>
                      <a:pt x="172" y="432"/>
                    </a:lnTo>
                    <a:lnTo>
                      <a:pt x="170" y="434"/>
                    </a:lnTo>
                    <a:lnTo>
                      <a:pt x="169" y="439"/>
                    </a:lnTo>
                    <a:lnTo>
                      <a:pt x="170" y="439"/>
                    </a:lnTo>
                    <a:lnTo>
                      <a:pt x="169" y="442"/>
                    </a:lnTo>
                    <a:lnTo>
                      <a:pt x="167" y="448"/>
                    </a:lnTo>
                    <a:lnTo>
                      <a:pt x="170" y="453"/>
                    </a:lnTo>
                    <a:lnTo>
                      <a:pt x="172" y="453"/>
                    </a:lnTo>
                    <a:lnTo>
                      <a:pt x="172" y="452"/>
                    </a:lnTo>
                    <a:lnTo>
                      <a:pt x="174" y="452"/>
                    </a:lnTo>
                    <a:lnTo>
                      <a:pt x="174" y="457"/>
                    </a:lnTo>
                    <a:lnTo>
                      <a:pt x="175" y="461"/>
                    </a:lnTo>
                    <a:lnTo>
                      <a:pt x="176" y="467"/>
                    </a:lnTo>
                    <a:lnTo>
                      <a:pt x="176" y="470"/>
                    </a:lnTo>
                    <a:lnTo>
                      <a:pt x="178" y="472"/>
                    </a:lnTo>
                    <a:lnTo>
                      <a:pt x="178" y="475"/>
                    </a:lnTo>
                    <a:lnTo>
                      <a:pt x="175" y="475"/>
                    </a:lnTo>
                    <a:lnTo>
                      <a:pt x="171" y="472"/>
                    </a:lnTo>
                    <a:lnTo>
                      <a:pt x="164" y="467"/>
                    </a:lnTo>
                    <a:lnTo>
                      <a:pt x="162" y="463"/>
                    </a:lnTo>
                    <a:lnTo>
                      <a:pt x="160" y="462"/>
                    </a:lnTo>
                    <a:lnTo>
                      <a:pt x="158" y="458"/>
                    </a:lnTo>
                    <a:lnTo>
                      <a:pt x="157" y="457"/>
                    </a:lnTo>
                    <a:lnTo>
                      <a:pt x="154" y="457"/>
                    </a:lnTo>
                    <a:lnTo>
                      <a:pt x="153" y="455"/>
                    </a:lnTo>
                    <a:lnTo>
                      <a:pt x="151" y="455"/>
                    </a:lnTo>
                    <a:lnTo>
                      <a:pt x="149" y="458"/>
                    </a:lnTo>
                    <a:lnTo>
                      <a:pt x="147" y="461"/>
                    </a:lnTo>
                    <a:lnTo>
                      <a:pt x="144" y="460"/>
                    </a:lnTo>
                    <a:lnTo>
                      <a:pt x="143" y="460"/>
                    </a:lnTo>
                    <a:lnTo>
                      <a:pt x="138" y="460"/>
                    </a:lnTo>
                    <a:lnTo>
                      <a:pt x="137" y="461"/>
                    </a:lnTo>
                    <a:lnTo>
                      <a:pt x="137" y="460"/>
                    </a:lnTo>
                    <a:lnTo>
                      <a:pt x="134" y="460"/>
                    </a:lnTo>
                    <a:lnTo>
                      <a:pt x="130" y="460"/>
                    </a:lnTo>
                    <a:lnTo>
                      <a:pt x="129" y="460"/>
                    </a:lnTo>
                    <a:lnTo>
                      <a:pt x="102" y="462"/>
                    </a:lnTo>
                    <a:lnTo>
                      <a:pt x="103" y="461"/>
                    </a:lnTo>
                    <a:lnTo>
                      <a:pt x="92" y="463"/>
                    </a:lnTo>
                    <a:lnTo>
                      <a:pt x="83" y="460"/>
                    </a:lnTo>
                    <a:lnTo>
                      <a:pt x="78" y="461"/>
                    </a:lnTo>
                    <a:lnTo>
                      <a:pt x="72" y="460"/>
                    </a:lnTo>
                    <a:lnTo>
                      <a:pt x="68" y="460"/>
                    </a:lnTo>
                    <a:lnTo>
                      <a:pt x="64" y="457"/>
                    </a:lnTo>
                    <a:lnTo>
                      <a:pt x="61" y="454"/>
                    </a:lnTo>
                    <a:lnTo>
                      <a:pt x="60" y="447"/>
                    </a:lnTo>
                    <a:lnTo>
                      <a:pt x="58" y="439"/>
                    </a:lnTo>
                    <a:lnTo>
                      <a:pt x="48" y="434"/>
                    </a:lnTo>
                    <a:lnTo>
                      <a:pt x="44" y="433"/>
                    </a:lnTo>
                    <a:lnTo>
                      <a:pt x="45" y="434"/>
                    </a:lnTo>
                    <a:lnTo>
                      <a:pt x="46" y="439"/>
                    </a:lnTo>
                    <a:lnTo>
                      <a:pt x="45" y="442"/>
                    </a:lnTo>
                    <a:lnTo>
                      <a:pt x="20" y="431"/>
                    </a:lnTo>
                    <a:lnTo>
                      <a:pt x="10" y="427"/>
                    </a:lnTo>
                    <a:lnTo>
                      <a:pt x="9" y="426"/>
                    </a:lnTo>
                    <a:lnTo>
                      <a:pt x="7" y="423"/>
                    </a:lnTo>
                    <a:lnTo>
                      <a:pt x="10" y="414"/>
                    </a:lnTo>
                    <a:lnTo>
                      <a:pt x="13" y="412"/>
                    </a:lnTo>
                    <a:lnTo>
                      <a:pt x="14" y="412"/>
                    </a:lnTo>
                    <a:lnTo>
                      <a:pt x="15" y="403"/>
                    </a:lnTo>
                    <a:lnTo>
                      <a:pt x="10" y="397"/>
                    </a:lnTo>
                    <a:lnTo>
                      <a:pt x="10" y="394"/>
                    </a:lnTo>
                    <a:lnTo>
                      <a:pt x="8" y="393"/>
                    </a:lnTo>
                    <a:lnTo>
                      <a:pt x="2" y="394"/>
                    </a:lnTo>
                    <a:lnTo>
                      <a:pt x="1" y="393"/>
                    </a:lnTo>
                    <a:lnTo>
                      <a:pt x="0" y="391"/>
                    </a:lnTo>
                    <a:lnTo>
                      <a:pt x="0" y="388"/>
                    </a:lnTo>
                    <a:lnTo>
                      <a:pt x="4" y="384"/>
                    </a:lnTo>
                    <a:lnTo>
                      <a:pt x="2" y="379"/>
                    </a:lnTo>
                    <a:lnTo>
                      <a:pt x="0" y="377"/>
                    </a:lnTo>
                    <a:lnTo>
                      <a:pt x="2" y="374"/>
                    </a:lnTo>
                    <a:lnTo>
                      <a:pt x="5" y="372"/>
                    </a:lnTo>
                    <a:lnTo>
                      <a:pt x="11" y="376"/>
                    </a:lnTo>
                    <a:lnTo>
                      <a:pt x="12" y="374"/>
                    </a:lnTo>
                    <a:lnTo>
                      <a:pt x="14" y="373"/>
                    </a:lnTo>
                    <a:lnTo>
                      <a:pt x="14" y="353"/>
                    </a:lnTo>
                    <a:lnTo>
                      <a:pt x="18" y="344"/>
                    </a:lnTo>
                    <a:lnTo>
                      <a:pt x="19" y="342"/>
                    </a:lnTo>
                    <a:lnTo>
                      <a:pt x="21" y="341"/>
                    </a:lnTo>
                    <a:lnTo>
                      <a:pt x="22" y="341"/>
                    </a:lnTo>
                    <a:lnTo>
                      <a:pt x="25" y="341"/>
                    </a:lnTo>
                    <a:lnTo>
                      <a:pt x="26" y="341"/>
                    </a:lnTo>
                    <a:lnTo>
                      <a:pt x="28" y="341"/>
                    </a:lnTo>
                    <a:lnTo>
                      <a:pt x="33" y="342"/>
                    </a:lnTo>
                    <a:lnTo>
                      <a:pt x="36" y="342"/>
                    </a:lnTo>
                    <a:lnTo>
                      <a:pt x="39" y="338"/>
                    </a:lnTo>
                    <a:lnTo>
                      <a:pt x="46" y="336"/>
                    </a:lnTo>
                    <a:lnTo>
                      <a:pt x="47" y="327"/>
                    </a:lnTo>
                    <a:lnTo>
                      <a:pt x="48" y="326"/>
                    </a:lnTo>
                    <a:lnTo>
                      <a:pt x="48" y="325"/>
                    </a:lnTo>
                    <a:lnTo>
                      <a:pt x="47" y="324"/>
                    </a:lnTo>
                    <a:lnTo>
                      <a:pt x="45" y="321"/>
                    </a:lnTo>
                    <a:lnTo>
                      <a:pt x="40" y="317"/>
                    </a:lnTo>
                    <a:lnTo>
                      <a:pt x="39" y="316"/>
                    </a:lnTo>
                    <a:lnTo>
                      <a:pt x="37" y="316"/>
                    </a:lnTo>
                    <a:lnTo>
                      <a:pt x="36" y="309"/>
                    </a:lnTo>
                    <a:lnTo>
                      <a:pt x="36" y="300"/>
                    </a:lnTo>
                    <a:lnTo>
                      <a:pt x="39" y="293"/>
                    </a:lnTo>
                    <a:lnTo>
                      <a:pt x="40" y="288"/>
                    </a:lnTo>
                    <a:lnTo>
                      <a:pt x="38" y="283"/>
                    </a:lnTo>
                    <a:lnTo>
                      <a:pt x="37" y="276"/>
                    </a:lnTo>
                    <a:lnTo>
                      <a:pt x="31" y="275"/>
                    </a:lnTo>
                    <a:lnTo>
                      <a:pt x="29" y="274"/>
                    </a:lnTo>
                    <a:lnTo>
                      <a:pt x="31" y="270"/>
                    </a:lnTo>
                    <a:lnTo>
                      <a:pt x="37" y="266"/>
                    </a:lnTo>
                    <a:lnTo>
                      <a:pt x="39" y="266"/>
                    </a:lnTo>
                    <a:lnTo>
                      <a:pt x="40" y="267"/>
                    </a:lnTo>
                    <a:lnTo>
                      <a:pt x="43" y="266"/>
                    </a:lnTo>
                    <a:lnTo>
                      <a:pt x="45" y="264"/>
                    </a:lnTo>
                    <a:lnTo>
                      <a:pt x="45" y="262"/>
                    </a:lnTo>
                    <a:lnTo>
                      <a:pt x="46" y="259"/>
                    </a:lnTo>
                    <a:lnTo>
                      <a:pt x="50" y="258"/>
                    </a:lnTo>
                    <a:lnTo>
                      <a:pt x="54" y="255"/>
                    </a:lnTo>
                    <a:lnTo>
                      <a:pt x="57" y="252"/>
                    </a:lnTo>
                    <a:lnTo>
                      <a:pt x="62" y="251"/>
                    </a:lnTo>
                    <a:lnTo>
                      <a:pt x="67" y="251"/>
                    </a:lnTo>
                    <a:lnTo>
                      <a:pt x="67" y="250"/>
                    </a:lnTo>
                    <a:lnTo>
                      <a:pt x="67" y="249"/>
                    </a:lnTo>
                    <a:lnTo>
                      <a:pt x="67" y="244"/>
                    </a:lnTo>
                    <a:lnTo>
                      <a:pt x="67" y="242"/>
                    </a:lnTo>
                    <a:lnTo>
                      <a:pt x="67" y="239"/>
                    </a:lnTo>
                    <a:lnTo>
                      <a:pt x="67" y="234"/>
                    </a:lnTo>
                    <a:lnTo>
                      <a:pt x="71" y="232"/>
                    </a:lnTo>
                    <a:lnTo>
                      <a:pt x="71" y="228"/>
                    </a:lnTo>
                    <a:lnTo>
                      <a:pt x="73" y="228"/>
                    </a:lnTo>
                    <a:lnTo>
                      <a:pt x="77" y="228"/>
                    </a:lnTo>
                    <a:lnTo>
                      <a:pt x="79" y="230"/>
                    </a:lnTo>
                    <a:lnTo>
                      <a:pt x="83" y="227"/>
                    </a:lnTo>
                    <a:lnTo>
                      <a:pt x="85" y="227"/>
                    </a:lnTo>
                    <a:lnTo>
                      <a:pt x="104" y="210"/>
                    </a:lnTo>
                    <a:lnTo>
                      <a:pt x="119" y="196"/>
                    </a:lnTo>
                    <a:lnTo>
                      <a:pt x="119" y="190"/>
                    </a:lnTo>
                    <a:lnTo>
                      <a:pt x="109" y="190"/>
                    </a:lnTo>
                    <a:lnTo>
                      <a:pt x="109" y="183"/>
                    </a:lnTo>
                    <a:lnTo>
                      <a:pt x="107" y="178"/>
                    </a:lnTo>
                    <a:lnTo>
                      <a:pt x="107" y="151"/>
                    </a:lnTo>
                    <a:lnTo>
                      <a:pt x="107" y="145"/>
                    </a:lnTo>
                    <a:lnTo>
                      <a:pt x="102" y="143"/>
                    </a:lnTo>
                    <a:lnTo>
                      <a:pt x="96" y="143"/>
                    </a:lnTo>
                    <a:lnTo>
                      <a:pt x="93" y="143"/>
                    </a:lnTo>
                    <a:lnTo>
                      <a:pt x="90" y="145"/>
                    </a:lnTo>
                    <a:lnTo>
                      <a:pt x="89" y="146"/>
                    </a:lnTo>
                    <a:lnTo>
                      <a:pt x="86" y="148"/>
                    </a:lnTo>
                    <a:lnTo>
                      <a:pt x="85" y="147"/>
                    </a:lnTo>
                    <a:lnTo>
                      <a:pt x="80" y="140"/>
                    </a:lnTo>
                    <a:lnTo>
                      <a:pt x="75" y="140"/>
                    </a:lnTo>
                    <a:lnTo>
                      <a:pt x="68" y="141"/>
                    </a:lnTo>
                    <a:lnTo>
                      <a:pt x="66" y="130"/>
                    </a:lnTo>
                    <a:lnTo>
                      <a:pt x="64" y="129"/>
                    </a:lnTo>
                    <a:lnTo>
                      <a:pt x="59" y="122"/>
                    </a:lnTo>
                    <a:lnTo>
                      <a:pt x="58" y="121"/>
                    </a:lnTo>
                    <a:lnTo>
                      <a:pt x="55" y="119"/>
                    </a:lnTo>
                    <a:lnTo>
                      <a:pt x="52" y="119"/>
                    </a:lnTo>
                    <a:lnTo>
                      <a:pt x="50" y="112"/>
                    </a:lnTo>
                    <a:lnTo>
                      <a:pt x="51" y="103"/>
                    </a:lnTo>
                    <a:lnTo>
                      <a:pt x="48" y="100"/>
                    </a:lnTo>
                    <a:lnTo>
                      <a:pt x="50" y="93"/>
                    </a:lnTo>
                    <a:lnTo>
                      <a:pt x="39" y="89"/>
                    </a:lnTo>
                    <a:lnTo>
                      <a:pt x="34" y="89"/>
                    </a:lnTo>
                    <a:lnTo>
                      <a:pt x="32" y="88"/>
                    </a:lnTo>
                    <a:lnTo>
                      <a:pt x="33" y="78"/>
                    </a:lnTo>
                    <a:lnTo>
                      <a:pt x="37" y="74"/>
                    </a:lnTo>
                    <a:lnTo>
                      <a:pt x="37" y="73"/>
                    </a:lnTo>
                    <a:lnTo>
                      <a:pt x="35" y="72"/>
                    </a:lnTo>
                    <a:lnTo>
                      <a:pt x="33" y="69"/>
                    </a:lnTo>
                    <a:lnTo>
                      <a:pt x="27" y="67"/>
                    </a:lnTo>
                    <a:lnTo>
                      <a:pt x="28" y="62"/>
                    </a:lnTo>
                    <a:lnTo>
                      <a:pt x="31" y="59"/>
                    </a:lnTo>
                    <a:lnTo>
                      <a:pt x="32" y="52"/>
                    </a:lnTo>
                    <a:lnTo>
                      <a:pt x="31" y="52"/>
                    </a:lnTo>
                    <a:lnTo>
                      <a:pt x="31" y="51"/>
                    </a:lnTo>
                    <a:lnTo>
                      <a:pt x="30" y="49"/>
                    </a:lnTo>
                    <a:lnTo>
                      <a:pt x="26" y="38"/>
                    </a:lnTo>
                    <a:lnTo>
                      <a:pt x="24" y="24"/>
                    </a:lnTo>
                    <a:lnTo>
                      <a:pt x="18" y="20"/>
                    </a:lnTo>
                    <a:lnTo>
                      <a:pt x="15" y="13"/>
                    </a:lnTo>
                    <a:lnTo>
                      <a:pt x="26" y="0"/>
                    </a:lnTo>
                    <a:lnTo>
                      <a:pt x="27" y="2"/>
                    </a:lnTo>
                    <a:lnTo>
                      <a:pt x="36" y="7"/>
                    </a:lnTo>
                    <a:lnTo>
                      <a:pt x="45" y="20"/>
                    </a:lnTo>
                    <a:lnTo>
                      <a:pt x="47" y="39"/>
                    </a:lnTo>
                    <a:lnTo>
                      <a:pt x="51" y="62"/>
                    </a:lnTo>
                    <a:lnTo>
                      <a:pt x="60" y="76"/>
                    </a:lnTo>
                    <a:lnTo>
                      <a:pt x="67" y="99"/>
                    </a:lnTo>
                    <a:lnTo>
                      <a:pt x="79" y="114"/>
                    </a:lnTo>
                    <a:lnTo>
                      <a:pt x="97" y="120"/>
                    </a:lnTo>
                    <a:lnTo>
                      <a:pt x="97" y="122"/>
                    </a:lnTo>
                    <a:lnTo>
                      <a:pt x="102" y="127"/>
                    </a:lnTo>
                    <a:lnTo>
                      <a:pt x="109" y="126"/>
                    </a:lnTo>
                    <a:lnTo>
                      <a:pt x="127" y="137"/>
                    </a:lnTo>
                    <a:lnTo>
                      <a:pt x="130" y="137"/>
                    </a:lnTo>
                    <a:lnTo>
                      <a:pt x="132" y="142"/>
                    </a:lnTo>
                    <a:lnTo>
                      <a:pt x="160" y="141"/>
                    </a:lnTo>
                    <a:lnTo>
                      <a:pt x="177" y="147"/>
                    </a:lnTo>
                    <a:lnTo>
                      <a:pt x="185" y="156"/>
                    </a:lnTo>
                    <a:lnTo>
                      <a:pt x="195" y="157"/>
                    </a:lnTo>
                    <a:lnTo>
                      <a:pt x="210" y="146"/>
                    </a:lnTo>
                  </a:path>
                </a:pathLst>
              </a:custGeom>
              <a:solidFill>
                <a:schemeClr val="accent2">
                  <a:lumMod val="60000"/>
                  <a:lumOff val="40000"/>
                  <a:alpha val="98038"/>
                </a:schemeClr>
              </a:solidFill>
              <a:ln w="12700" cap="rnd">
                <a:solidFill>
                  <a:schemeClr val="bg1"/>
                </a:solidFill>
                <a:round/>
                <a:headEnd type="none" w="sm" len="sm"/>
                <a:tailEnd type="none" w="sm" len="sm"/>
              </a:ln>
            </p:spPr>
            <p:txBody>
              <a:bodyPr/>
              <a:lstStyle/>
              <a:p>
                <a:endParaRPr lang="es-MX" dirty="0"/>
              </a:p>
            </p:txBody>
          </p:sp>
          <p:sp>
            <p:nvSpPr>
              <p:cNvPr id="35" name="Freeform 10"/>
              <p:cNvSpPr>
                <a:spLocks/>
              </p:cNvSpPr>
              <p:nvPr/>
            </p:nvSpPr>
            <p:spPr bwMode="auto">
              <a:xfrm>
                <a:off x="4146550" y="3408363"/>
                <a:ext cx="804863" cy="1198562"/>
              </a:xfrm>
              <a:custGeom>
                <a:avLst/>
                <a:gdLst>
                  <a:gd name="T0" fmla="*/ 2147483647 w 247"/>
                  <a:gd name="T1" fmla="*/ 2147483647 h 351"/>
                  <a:gd name="T2" fmla="*/ 2147483647 w 247"/>
                  <a:gd name="T3" fmla="*/ 2147483647 h 351"/>
                  <a:gd name="T4" fmla="*/ 2147483647 w 247"/>
                  <a:gd name="T5" fmla="*/ 2147483647 h 351"/>
                  <a:gd name="T6" fmla="*/ 2147483647 w 247"/>
                  <a:gd name="T7" fmla="*/ 2147483647 h 351"/>
                  <a:gd name="T8" fmla="*/ 2147483647 w 247"/>
                  <a:gd name="T9" fmla="*/ 2147483647 h 351"/>
                  <a:gd name="T10" fmla="*/ 2147483647 w 247"/>
                  <a:gd name="T11" fmla="*/ 2147483647 h 351"/>
                  <a:gd name="T12" fmla="*/ 2147483647 w 247"/>
                  <a:gd name="T13" fmla="*/ 2147483647 h 351"/>
                  <a:gd name="T14" fmla="*/ 2147483647 w 247"/>
                  <a:gd name="T15" fmla="*/ 2147483647 h 351"/>
                  <a:gd name="T16" fmla="*/ 2147483647 w 247"/>
                  <a:gd name="T17" fmla="*/ 2147483647 h 351"/>
                  <a:gd name="T18" fmla="*/ 2147483647 w 247"/>
                  <a:gd name="T19" fmla="*/ 2147483647 h 351"/>
                  <a:gd name="T20" fmla="*/ 2147483647 w 247"/>
                  <a:gd name="T21" fmla="*/ 2147483647 h 351"/>
                  <a:gd name="T22" fmla="*/ 2147483647 w 247"/>
                  <a:gd name="T23" fmla="*/ 2147483647 h 351"/>
                  <a:gd name="T24" fmla="*/ 2147483647 w 247"/>
                  <a:gd name="T25" fmla="*/ 2147483647 h 351"/>
                  <a:gd name="T26" fmla="*/ 2147483647 w 247"/>
                  <a:gd name="T27" fmla="*/ 2147483647 h 351"/>
                  <a:gd name="T28" fmla="*/ 2147483647 w 247"/>
                  <a:gd name="T29" fmla="*/ 2147483647 h 351"/>
                  <a:gd name="T30" fmla="*/ 2147483647 w 247"/>
                  <a:gd name="T31" fmla="*/ 2147483647 h 351"/>
                  <a:gd name="T32" fmla="*/ 2147483647 w 247"/>
                  <a:gd name="T33" fmla="*/ 2147483647 h 351"/>
                  <a:gd name="T34" fmla="*/ 2147483647 w 247"/>
                  <a:gd name="T35" fmla="*/ 2147483647 h 351"/>
                  <a:gd name="T36" fmla="*/ 2147483647 w 247"/>
                  <a:gd name="T37" fmla="*/ 2147483647 h 351"/>
                  <a:gd name="T38" fmla="*/ 2147483647 w 247"/>
                  <a:gd name="T39" fmla="*/ 2147483647 h 351"/>
                  <a:gd name="T40" fmla="*/ 2147483647 w 247"/>
                  <a:gd name="T41" fmla="*/ 2147483647 h 351"/>
                  <a:gd name="T42" fmla="*/ 2147483647 w 247"/>
                  <a:gd name="T43" fmla="*/ 2147483647 h 351"/>
                  <a:gd name="T44" fmla="*/ 2147483647 w 247"/>
                  <a:gd name="T45" fmla="*/ 2147483647 h 351"/>
                  <a:gd name="T46" fmla="*/ 2147483647 w 247"/>
                  <a:gd name="T47" fmla="*/ 2147483647 h 351"/>
                  <a:gd name="T48" fmla="*/ 2147483647 w 247"/>
                  <a:gd name="T49" fmla="*/ 2147483647 h 351"/>
                  <a:gd name="T50" fmla="*/ 2147483647 w 247"/>
                  <a:gd name="T51" fmla="*/ 2147483647 h 351"/>
                  <a:gd name="T52" fmla="*/ 2147483647 w 247"/>
                  <a:gd name="T53" fmla="*/ 2147483647 h 351"/>
                  <a:gd name="T54" fmla="*/ 2147483647 w 247"/>
                  <a:gd name="T55" fmla="*/ 2147483647 h 351"/>
                  <a:gd name="T56" fmla="*/ 2147483647 w 247"/>
                  <a:gd name="T57" fmla="*/ 2147483647 h 351"/>
                  <a:gd name="T58" fmla="*/ 2147483647 w 247"/>
                  <a:gd name="T59" fmla="*/ 2147483647 h 351"/>
                  <a:gd name="T60" fmla="*/ 2147483647 w 247"/>
                  <a:gd name="T61" fmla="*/ 2147483647 h 351"/>
                  <a:gd name="T62" fmla="*/ 2147483647 w 247"/>
                  <a:gd name="T63" fmla="*/ 2147483647 h 351"/>
                  <a:gd name="T64" fmla="*/ 2147483647 w 247"/>
                  <a:gd name="T65" fmla="*/ 2147483647 h 351"/>
                  <a:gd name="T66" fmla="*/ 2147483647 w 247"/>
                  <a:gd name="T67" fmla="*/ 2147483647 h 351"/>
                  <a:gd name="T68" fmla="*/ 2147483647 w 247"/>
                  <a:gd name="T69" fmla="*/ 2147483647 h 351"/>
                  <a:gd name="T70" fmla="*/ 2147483647 w 247"/>
                  <a:gd name="T71" fmla="*/ 2147483647 h 351"/>
                  <a:gd name="T72" fmla="*/ 2147483647 w 247"/>
                  <a:gd name="T73" fmla="*/ 2147483647 h 351"/>
                  <a:gd name="T74" fmla="*/ 2147483647 w 247"/>
                  <a:gd name="T75" fmla="*/ 2147483647 h 351"/>
                  <a:gd name="T76" fmla="*/ 2147483647 w 247"/>
                  <a:gd name="T77" fmla="*/ 2147483647 h 351"/>
                  <a:gd name="T78" fmla="*/ 2147483647 w 247"/>
                  <a:gd name="T79" fmla="*/ 2147483647 h 351"/>
                  <a:gd name="T80" fmla="*/ 2147483647 w 247"/>
                  <a:gd name="T81" fmla="*/ 2147483647 h 351"/>
                  <a:gd name="T82" fmla="*/ 2147483647 w 247"/>
                  <a:gd name="T83" fmla="*/ 2147483647 h 351"/>
                  <a:gd name="T84" fmla="*/ 2147483647 w 247"/>
                  <a:gd name="T85" fmla="*/ 2147483647 h 351"/>
                  <a:gd name="T86" fmla="*/ 2147483647 w 247"/>
                  <a:gd name="T87" fmla="*/ 2147483647 h 351"/>
                  <a:gd name="T88" fmla="*/ 2147483647 w 247"/>
                  <a:gd name="T89" fmla="*/ 2147483647 h 351"/>
                  <a:gd name="T90" fmla="*/ 2147483647 w 247"/>
                  <a:gd name="T91" fmla="*/ 2147483647 h 351"/>
                  <a:gd name="T92" fmla="*/ 2147483647 w 247"/>
                  <a:gd name="T93" fmla="*/ 2147483647 h 351"/>
                  <a:gd name="T94" fmla="*/ 2147483647 w 247"/>
                  <a:gd name="T95" fmla="*/ 2147483647 h 351"/>
                  <a:gd name="T96" fmla="*/ 2147483647 w 247"/>
                  <a:gd name="T97" fmla="*/ 2147483647 h 351"/>
                  <a:gd name="T98" fmla="*/ 2147483647 w 247"/>
                  <a:gd name="T99" fmla="*/ 2147483647 h 351"/>
                  <a:gd name="T100" fmla="*/ 2147483647 w 247"/>
                  <a:gd name="T101" fmla="*/ 2147483647 h 351"/>
                  <a:gd name="T102" fmla="*/ 2147483647 w 247"/>
                  <a:gd name="T103" fmla="*/ 2147483647 h 351"/>
                  <a:gd name="T104" fmla="*/ 2147483647 w 247"/>
                  <a:gd name="T105" fmla="*/ 2147483647 h 351"/>
                  <a:gd name="T106" fmla="*/ 2147483647 w 247"/>
                  <a:gd name="T107" fmla="*/ 2147483647 h 351"/>
                  <a:gd name="T108" fmla="*/ 2147483647 w 247"/>
                  <a:gd name="T109" fmla="*/ 2147483647 h 351"/>
                  <a:gd name="T110" fmla="*/ 2147483647 w 247"/>
                  <a:gd name="T111" fmla="*/ 2147483647 h 351"/>
                  <a:gd name="T112" fmla="*/ 2147483647 w 247"/>
                  <a:gd name="T113" fmla="*/ 2147483647 h 351"/>
                  <a:gd name="T114" fmla="*/ 2147483647 w 247"/>
                  <a:gd name="T115" fmla="*/ 2147483647 h 351"/>
                  <a:gd name="T116" fmla="*/ 2147483647 w 247"/>
                  <a:gd name="T117" fmla="*/ 2147483647 h 351"/>
                  <a:gd name="T118" fmla="*/ 2147483647 w 247"/>
                  <a:gd name="T119" fmla="*/ 2147483647 h 351"/>
                  <a:gd name="T120" fmla="*/ 2147483647 w 247"/>
                  <a:gd name="T121" fmla="*/ 2147483647 h 3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7"/>
                  <a:gd name="T184" fmla="*/ 0 h 351"/>
                  <a:gd name="T185" fmla="*/ 247 w 247"/>
                  <a:gd name="T186" fmla="*/ 351 h 3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7" h="351">
                    <a:moveTo>
                      <a:pt x="0" y="216"/>
                    </a:moveTo>
                    <a:lnTo>
                      <a:pt x="1" y="223"/>
                    </a:lnTo>
                    <a:lnTo>
                      <a:pt x="2" y="234"/>
                    </a:lnTo>
                    <a:lnTo>
                      <a:pt x="22" y="234"/>
                    </a:lnTo>
                    <a:lnTo>
                      <a:pt x="25" y="234"/>
                    </a:lnTo>
                    <a:lnTo>
                      <a:pt x="25" y="229"/>
                    </a:lnTo>
                    <a:lnTo>
                      <a:pt x="18" y="225"/>
                    </a:lnTo>
                    <a:lnTo>
                      <a:pt x="18" y="207"/>
                    </a:lnTo>
                    <a:lnTo>
                      <a:pt x="19" y="206"/>
                    </a:lnTo>
                    <a:lnTo>
                      <a:pt x="37" y="211"/>
                    </a:lnTo>
                    <a:lnTo>
                      <a:pt x="36" y="220"/>
                    </a:lnTo>
                    <a:lnTo>
                      <a:pt x="29" y="224"/>
                    </a:lnTo>
                    <a:lnTo>
                      <a:pt x="31" y="231"/>
                    </a:lnTo>
                    <a:lnTo>
                      <a:pt x="29" y="231"/>
                    </a:lnTo>
                    <a:lnTo>
                      <a:pt x="29" y="232"/>
                    </a:lnTo>
                    <a:lnTo>
                      <a:pt x="29" y="236"/>
                    </a:lnTo>
                    <a:lnTo>
                      <a:pt x="29" y="254"/>
                    </a:lnTo>
                    <a:lnTo>
                      <a:pt x="32" y="251"/>
                    </a:lnTo>
                    <a:lnTo>
                      <a:pt x="33" y="243"/>
                    </a:lnTo>
                    <a:lnTo>
                      <a:pt x="33" y="241"/>
                    </a:lnTo>
                    <a:lnTo>
                      <a:pt x="35" y="234"/>
                    </a:lnTo>
                    <a:lnTo>
                      <a:pt x="37" y="223"/>
                    </a:lnTo>
                    <a:lnTo>
                      <a:pt x="38" y="223"/>
                    </a:lnTo>
                    <a:lnTo>
                      <a:pt x="41" y="224"/>
                    </a:lnTo>
                    <a:lnTo>
                      <a:pt x="46" y="225"/>
                    </a:lnTo>
                    <a:lnTo>
                      <a:pt x="46" y="226"/>
                    </a:lnTo>
                    <a:lnTo>
                      <a:pt x="49" y="228"/>
                    </a:lnTo>
                    <a:lnTo>
                      <a:pt x="46" y="236"/>
                    </a:lnTo>
                    <a:lnTo>
                      <a:pt x="43" y="250"/>
                    </a:lnTo>
                    <a:lnTo>
                      <a:pt x="43" y="261"/>
                    </a:lnTo>
                    <a:lnTo>
                      <a:pt x="51" y="263"/>
                    </a:lnTo>
                    <a:lnTo>
                      <a:pt x="54" y="262"/>
                    </a:lnTo>
                    <a:lnTo>
                      <a:pt x="54" y="261"/>
                    </a:lnTo>
                    <a:lnTo>
                      <a:pt x="56" y="259"/>
                    </a:lnTo>
                    <a:lnTo>
                      <a:pt x="58" y="254"/>
                    </a:lnTo>
                    <a:lnTo>
                      <a:pt x="58" y="251"/>
                    </a:lnTo>
                    <a:lnTo>
                      <a:pt x="58" y="247"/>
                    </a:lnTo>
                    <a:lnTo>
                      <a:pt x="58" y="242"/>
                    </a:lnTo>
                    <a:lnTo>
                      <a:pt x="63" y="236"/>
                    </a:lnTo>
                    <a:lnTo>
                      <a:pt x="65" y="236"/>
                    </a:lnTo>
                    <a:lnTo>
                      <a:pt x="73" y="236"/>
                    </a:lnTo>
                    <a:lnTo>
                      <a:pt x="77" y="238"/>
                    </a:lnTo>
                    <a:lnTo>
                      <a:pt x="79" y="238"/>
                    </a:lnTo>
                    <a:lnTo>
                      <a:pt x="83" y="241"/>
                    </a:lnTo>
                    <a:lnTo>
                      <a:pt x="83" y="246"/>
                    </a:lnTo>
                    <a:lnTo>
                      <a:pt x="82" y="249"/>
                    </a:lnTo>
                    <a:lnTo>
                      <a:pt x="78" y="258"/>
                    </a:lnTo>
                    <a:lnTo>
                      <a:pt x="76" y="266"/>
                    </a:lnTo>
                    <a:lnTo>
                      <a:pt x="75" y="269"/>
                    </a:lnTo>
                    <a:lnTo>
                      <a:pt x="75" y="272"/>
                    </a:lnTo>
                    <a:lnTo>
                      <a:pt x="73" y="277"/>
                    </a:lnTo>
                    <a:lnTo>
                      <a:pt x="72" y="278"/>
                    </a:lnTo>
                    <a:lnTo>
                      <a:pt x="70" y="278"/>
                    </a:lnTo>
                    <a:lnTo>
                      <a:pt x="69" y="277"/>
                    </a:lnTo>
                    <a:lnTo>
                      <a:pt x="63" y="280"/>
                    </a:lnTo>
                    <a:lnTo>
                      <a:pt x="57" y="289"/>
                    </a:lnTo>
                    <a:lnTo>
                      <a:pt x="53" y="288"/>
                    </a:lnTo>
                    <a:lnTo>
                      <a:pt x="50" y="289"/>
                    </a:lnTo>
                    <a:lnTo>
                      <a:pt x="48" y="287"/>
                    </a:lnTo>
                    <a:lnTo>
                      <a:pt x="46" y="289"/>
                    </a:lnTo>
                    <a:lnTo>
                      <a:pt x="48" y="295"/>
                    </a:lnTo>
                    <a:lnTo>
                      <a:pt x="48" y="299"/>
                    </a:lnTo>
                    <a:lnTo>
                      <a:pt x="45" y="297"/>
                    </a:lnTo>
                    <a:lnTo>
                      <a:pt x="44" y="296"/>
                    </a:lnTo>
                    <a:lnTo>
                      <a:pt x="44" y="297"/>
                    </a:lnTo>
                    <a:lnTo>
                      <a:pt x="45" y="301"/>
                    </a:lnTo>
                    <a:lnTo>
                      <a:pt x="44" y="304"/>
                    </a:lnTo>
                    <a:lnTo>
                      <a:pt x="44" y="307"/>
                    </a:lnTo>
                    <a:lnTo>
                      <a:pt x="46" y="309"/>
                    </a:lnTo>
                    <a:lnTo>
                      <a:pt x="43" y="314"/>
                    </a:lnTo>
                    <a:lnTo>
                      <a:pt x="41" y="311"/>
                    </a:lnTo>
                    <a:lnTo>
                      <a:pt x="40" y="315"/>
                    </a:lnTo>
                    <a:lnTo>
                      <a:pt x="38" y="314"/>
                    </a:lnTo>
                    <a:lnTo>
                      <a:pt x="35" y="317"/>
                    </a:lnTo>
                    <a:lnTo>
                      <a:pt x="36" y="319"/>
                    </a:lnTo>
                    <a:lnTo>
                      <a:pt x="33" y="324"/>
                    </a:lnTo>
                    <a:lnTo>
                      <a:pt x="31" y="334"/>
                    </a:lnTo>
                    <a:lnTo>
                      <a:pt x="30" y="337"/>
                    </a:lnTo>
                    <a:lnTo>
                      <a:pt x="35" y="338"/>
                    </a:lnTo>
                    <a:lnTo>
                      <a:pt x="45" y="337"/>
                    </a:lnTo>
                    <a:lnTo>
                      <a:pt x="46" y="341"/>
                    </a:lnTo>
                    <a:lnTo>
                      <a:pt x="46" y="342"/>
                    </a:lnTo>
                    <a:lnTo>
                      <a:pt x="64" y="345"/>
                    </a:lnTo>
                    <a:lnTo>
                      <a:pt x="67" y="350"/>
                    </a:lnTo>
                    <a:lnTo>
                      <a:pt x="75" y="349"/>
                    </a:lnTo>
                    <a:lnTo>
                      <a:pt x="78" y="347"/>
                    </a:lnTo>
                    <a:lnTo>
                      <a:pt x="86" y="350"/>
                    </a:lnTo>
                    <a:lnTo>
                      <a:pt x="90" y="350"/>
                    </a:lnTo>
                    <a:lnTo>
                      <a:pt x="90" y="346"/>
                    </a:lnTo>
                    <a:lnTo>
                      <a:pt x="89" y="337"/>
                    </a:lnTo>
                    <a:lnTo>
                      <a:pt x="91" y="333"/>
                    </a:lnTo>
                    <a:lnTo>
                      <a:pt x="96" y="335"/>
                    </a:lnTo>
                    <a:lnTo>
                      <a:pt x="102" y="335"/>
                    </a:lnTo>
                    <a:lnTo>
                      <a:pt x="106" y="335"/>
                    </a:lnTo>
                    <a:lnTo>
                      <a:pt x="107" y="331"/>
                    </a:lnTo>
                    <a:lnTo>
                      <a:pt x="114" y="330"/>
                    </a:lnTo>
                    <a:lnTo>
                      <a:pt x="116" y="324"/>
                    </a:lnTo>
                    <a:lnTo>
                      <a:pt x="117" y="324"/>
                    </a:lnTo>
                    <a:lnTo>
                      <a:pt x="118" y="325"/>
                    </a:lnTo>
                    <a:lnTo>
                      <a:pt x="119" y="330"/>
                    </a:lnTo>
                    <a:lnTo>
                      <a:pt x="120" y="330"/>
                    </a:lnTo>
                    <a:lnTo>
                      <a:pt x="122" y="324"/>
                    </a:lnTo>
                    <a:lnTo>
                      <a:pt x="122" y="317"/>
                    </a:lnTo>
                    <a:lnTo>
                      <a:pt x="120" y="314"/>
                    </a:lnTo>
                    <a:lnTo>
                      <a:pt x="118" y="314"/>
                    </a:lnTo>
                    <a:lnTo>
                      <a:pt x="114" y="309"/>
                    </a:lnTo>
                    <a:lnTo>
                      <a:pt x="112" y="307"/>
                    </a:lnTo>
                    <a:lnTo>
                      <a:pt x="108" y="304"/>
                    </a:lnTo>
                    <a:lnTo>
                      <a:pt x="101" y="297"/>
                    </a:lnTo>
                    <a:lnTo>
                      <a:pt x="99" y="293"/>
                    </a:lnTo>
                    <a:lnTo>
                      <a:pt x="99" y="280"/>
                    </a:lnTo>
                    <a:lnTo>
                      <a:pt x="99" y="276"/>
                    </a:lnTo>
                    <a:lnTo>
                      <a:pt x="103" y="269"/>
                    </a:lnTo>
                    <a:lnTo>
                      <a:pt x="108" y="264"/>
                    </a:lnTo>
                    <a:lnTo>
                      <a:pt x="116" y="261"/>
                    </a:lnTo>
                    <a:lnTo>
                      <a:pt x="119" y="257"/>
                    </a:lnTo>
                    <a:lnTo>
                      <a:pt x="122" y="255"/>
                    </a:lnTo>
                    <a:lnTo>
                      <a:pt x="125" y="249"/>
                    </a:lnTo>
                    <a:lnTo>
                      <a:pt x="128" y="250"/>
                    </a:lnTo>
                    <a:lnTo>
                      <a:pt x="129" y="250"/>
                    </a:lnTo>
                    <a:lnTo>
                      <a:pt x="133" y="247"/>
                    </a:lnTo>
                    <a:lnTo>
                      <a:pt x="137" y="245"/>
                    </a:lnTo>
                    <a:lnTo>
                      <a:pt x="139" y="244"/>
                    </a:lnTo>
                    <a:lnTo>
                      <a:pt x="142" y="243"/>
                    </a:lnTo>
                    <a:lnTo>
                      <a:pt x="143" y="241"/>
                    </a:lnTo>
                    <a:lnTo>
                      <a:pt x="145" y="240"/>
                    </a:lnTo>
                    <a:lnTo>
                      <a:pt x="148" y="235"/>
                    </a:lnTo>
                    <a:lnTo>
                      <a:pt x="150" y="234"/>
                    </a:lnTo>
                    <a:lnTo>
                      <a:pt x="151" y="234"/>
                    </a:lnTo>
                    <a:lnTo>
                      <a:pt x="156" y="241"/>
                    </a:lnTo>
                    <a:lnTo>
                      <a:pt x="162" y="244"/>
                    </a:lnTo>
                    <a:lnTo>
                      <a:pt x="162" y="246"/>
                    </a:lnTo>
                    <a:lnTo>
                      <a:pt x="163" y="249"/>
                    </a:lnTo>
                    <a:lnTo>
                      <a:pt x="165" y="251"/>
                    </a:lnTo>
                    <a:lnTo>
                      <a:pt x="170" y="256"/>
                    </a:lnTo>
                    <a:lnTo>
                      <a:pt x="171" y="259"/>
                    </a:lnTo>
                    <a:lnTo>
                      <a:pt x="170" y="264"/>
                    </a:lnTo>
                    <a:lnTo>
                      <a:pt x="171" y="266"/>
                    </a:lnTo>
                    <a:lnTo>
                      <a:pt x="175" y="268"/>
                    </a:lnTo>
                    <a:lnTo>
                      <a:pt x="178" y="271"/>
                    </a:lnTo>
                    <a:lnTo>
                      <a:pt x="181" y="273"/>
                    </a:lnTo>
                    <a:lnTo>
                      <a:pt x="182" y="274"/>
                    </a:lnTo>
                    <a:lnTo>
                      <a:pt x="186" y="271"/>
                    </a:lnTo>
                    <a:lnTo>
                      <a:pt x="188" y="271"/>
                    </a:lnTo>
                    <a:lnTo>
                      <a:pt x="190" y="271"/>
                    </a:lnTo>
                    <a:lnTo>
                      <a:pt x="194" y="274"/>
                    </a:lnTo>
                    <a:lnTo>
                      <a:pt x="199" y="277"/>
                    </a:lnTo>
                    <a:lnTo>
                      <a:pt x="203" y="282"/>
                    </a:lnTo>
                    <a:lnTo>
                      <a:pt x="206" y="284"/>
                    </a:lnTo>
                    <a:lnTo>
                      <a:pt x="211" y="284"/>
                    </a:lnTo>
                    <a:lnTo>
                      <a:pt x="214" y="279"/>
                    </a:lnTo>
                    <a:lnTo>
                      <a:pt x="215" y="277"/>
                    </a:lnTo>
                    <a:lnTo>
                      <a:pt x="220" y="266"/>
                    </a:lnTo>
                    <a:lnTo>
                      <a:pt x="220" y="256"/>
                    </a:lnTo>
                    <a:lnTo>
                      <a:pt x="221" y="254"/>
                    </a:lnTo>
                    <a:lnTo>
                      <a:pt x="222" y="245"/>
                    </a:lnTo>
                    <a:lnTo>
                      <a:pt x="221" y="243"/>
                    </a:lnTo>
                    <a:lnTo>
                      <a:pt x="220" y="242"/>
                    </a:lnTo>
                    <a:lnTo>
                      <a:pt x="218" y="240"/>
                    </a:lnTo>
                    <a:lnTo>
                      <a:pt x="214" y="235"/>
                    </a:lnTo>
                    <a:lnTo>
                      <a:pt x="214" y="231"/>
                    </a:lnTo>
                    <a:lnTo>
                      <a:pt x="216" y="230"/>
                    </a:lnTo>
                    <a:lnTo>
                      <a:pt x="220" y="226"/>
                    </a:lnTo>
                    <a:lnTo>
                      <a:pt x="221" y="220"/>
                    </a:lnTo>
                    <a:lnTo>
                      <a:pt x="220" y="216"/>
                    </a:lnTo>
                    <a:lnTo>
                      <a:pt x="220" y="212"/>
                    </a:lnTo>
                    <a:lnTo>
                      <a:pt x="218" y="210"/>
                    </a:lnTo>
                    <a:lnTo>
                      <a:pt x="216" y="210"/>
                    </a:lnTo>
                    <a:lnTo>
                      <a:pt x="214" y="208"/>
                    </a:lnTo>
                    <a:lnTo>
                      <a:pt x="211" y="204"/>
                    </a:lnTo>
                    <a:lnTo>
                      <a:pt x="208" y="203"/>
                    </a:lnTo>
                    <a:lnTo>
                      <a:pt x="207" y="211"/>
                    </a:lnTo>
                    <a:lnTo>
                      <a:pt x="204" y="216"/>
                    </a:lnTo>
                    <a:lnTo>
                      <a:pt x="197" y="221"/>
                    </a:lnTo>
                    <a:lnTo>
                      <a:pt x="196" y="224"/>
                    </a:lnTo>
                    <a:lnTo>
                      <a:pt x="193" y="224"/>
                    </a:lnTo>
                    <a:lnTo>
                      <a:pt x="188" y="221"/>
                    </a:lnTo>
                    <a:lnTo>
                      <a:pt x="187" y="223"/>
                    </a:lnTo>
                    <a:lnTo>
                      <a:pt x="187" y="227"/>
                    </a:lnTo>
                    <a:lnTo>
                      <a:pt x="184" y="229"/>
                    </a:lnTo>
                    <a:lnTo>
                      <a:pt x="182" y="226"/>
                    </a:lnTo>
                    <a:lnTo>
                      <a:pt x="180" y="219"/>
                    </a:lnTo>
                    <a:lnTo>
                      <a:pt x="172" y="211"/>
                    </a:lnTo>
                    <a:lnTo>
                      <a:pt x="168" y="210"/>
                    </a:lnTo>
                    <a:lnTo>
                      <a:pt x="165" y="207"/>
                    </a:lnTo>
                    <a:lnTo>
                      <a:pt x="162" y="207"/>
                    </a:lnTo>
                    <a:lnTo>
                      <a:pt x="160" y="205"/>
                    </a:lnTo>
                    <a:lnTo>
                      <a:pt x="159" y="204"/>
                    </a:lnTo>
                    <a:lnTo>
                      <a:pt x="157" y="204"/>
                    </a:lnTo>
                    <a:lnTo>
                      <a:pt x="151" y="196"/>
                    </a:lnTo>
                    <a:lnTo>
                      <a:pt x="150" y="193"/>
                    </a:lnTo>
                    <a:lnTo>
                      <a:pt x="149" y="190"/>
                    </a:lnTo>
                    <a:lnTo>
                      <a:pt x="148" y="173"/>
                    </a:lnTo>
                    <a:lnTo>
                      <a:pt x="148" y="170"/>
                    </a:lnTo>
                    <a:lnTo>
                      <a:pt x="144" y="168"/>
                    </a:lnTo>
                    <a:lnTo>
                      <a:pt x="141" y="167"/>
                    </a:lnTo>
                    <a:lnTo>
                      <a:pt x="140" y="165"/>
                    </a:lnTo>
                    <a:lnTo>
                      <a:pt x="141" y="163"/>
                    </a:lnTo>
                    <a:lnTo>
                      <a:pt x="145" y="159"/>
                    </a:lnTo>
                    <a:lnTo>
                      <a:pt x="148" y="158"/>
                    </a:lnTo>
                    <a:lnTo>
                      <a:pt x="149" y="156"/>
                    </a:lnTo>
                    <a:lnTo>
                      <a:pt x="154" y="153"/>
                    </a:lnTo>
                    <a:lnTo>
                      <a:pt x="160" y="150"/>
                    </a:lnTo>
                    <a:lnTo>
                      <a:pt x="167" y="150"/>
                    </a:lnTo>
                    <a:lnTo>
                      <a:pt x="174" y="148"/>
                    </a:lnTo>
                    <a:lnTo>
                      <a:pt x="184" y="145"/>
                    </a:lnTo>
                    <a:lnTo>
                      <a:pt x="186" y="143"/>
                    </a:lnTo>
                    <a:lnTo>
                      <a:pt x="203" y="121"/>
                    </a:lnTo>
                    <a:lnTo>
                      <a:pt x="207" y="115"/>
                    </a:lnTo>
                    <a:lnTo>
                      <a:pt x="221" y="100"/>
                    </a:lnTo>
                    <a:lnTo>
                      <a:pt x="222" y="98"/>
                    </a:lnTo>
                    <a:lnTo>
                      <a:pt x="218" y="87"/>
                    </a:lnTo>
                    <a:lnTo>
                      <a:pt x="218" y="82"/>
                    </a:lnTo>
                    <a:lnTo>
                      <a:pt x="220" y="80"/>
                    </a:lnTo>
                    <a:lnTo>
                      <a:pt x="220" y="79"/>
                    </a:lnTo>
                    <a:lnTo>
                      <a:pt x="229" y="80"/>
                    </a:lnTo>
                    <a:lnTo>
                      <a:pt x="231" y="75"/>
                    </a:lnTo>
                    <a:lnTo>
                      <a:pt x="231" y="72"/>
                    </a:lnTo>
                    <a:lnTo>
                      <a:pt x="234" y="64"/>
                    </a:lnTo>
                    <a:lnTo>
                      <a:pt x="236" y="61"/>
                    </a:lnTo>
                    <a:lnTo>
                      <a:pt x="242" y="57"/>
                    </a:lnTo>
                    <a:lnTo>
                      <a:pt x="244" y="56"/>
                    </a:lnTo>
                    <a:lnTo>
                      <a:pt x="246" y="53"/>
                    </a:lnTo>
                    <a:lnTo>
                      <a:pt x="244" y="52"/>
                    </a:lnTo>
                    <a:lnTo>
                      <a:pt x="244" y="51"/>
                    </a:lnTo>
                    <a:lnTo>
                      <a:pt x="243" y="48"/>
                    </a:lnTo>
                    <a:lnTo>
                      <a:pt x="244" y="47"/>
                    </a:lnTo>
                    <a:lnTo>
                      <a:pt x="242" y="45"/>
                    </a:lnTo>
                    <a:lnTo>
                      <a:pt x="240" y="47"/>
                    </a:lnTo>
                    <a:lnTo>
                      <a:pt x="238" y="49"/>
                    </a:lnTo>
                    <a:lnTo>
                      <a:pt x="234" y="49"/>
                    </a:lnTo>
                    <a:lnTo>
                      <a:pt x="227" y="44"/>
                    </a:lnTo>
                    <a:lnTo>
                      <a:pt x="220" y="33"/>
                    </a:lnTo>
                    <a:lnTo>
                      <a:pt x="216" y="26"/>
                    </a:lnTo>
                    <a:lnTo>
                      <a:pt x="214" y="26"/>
                    </a:lnTo>
                    <a:lnTo>
                      <a:pt x="212" y="27"/>
                    </a:lnTo>
                    <a:lnTo>
                      <a:pt x="205" y="27"/>
                    </a:lnTo>
                    <a:lnTo>
                      <a:pt x="203" y="28"/>
                    </a:lnTo>
                    <a:lnTo>
                      <a:pt x="200" y="30"/>
                    </a:lnTo>
                    <a:lnTo>
                      <a:pt x="197" y="29"/>
                    </a:lnTo>
                    <a:lnTo>
                      <a:pt x="195" y="29"/>
                    </a:lnTo>
                    <a:lnTo>
                      <a:pt x="193" y="27"/>
                    </a:lnTo>
                    <a:lnTo>
                      <a:pt x="193" y="24"/>
                    </a:lnTo>
                    <a:lnTo>
                      <a:pt x="193" y="21"/>
                    </a:lnTo>
                    <a:lnTo>
                      <a:pt x="193" y="20"/>
                    </a:lnTo>
                    <a:lnTo>
                      <a:pt x="193" y="18"/>
                    </a:lnTo>
                    <a:lnTo>
                      <a:pt x="191" y="18"/>
                    </a:lnTo>
                    <a:lnTo>
                      <a:pt x="189" y="19"/>
                    </a:lnTo>
                    <a:lnTo>
                      <a:pt x="187" y="19"/>
                    </a:lnTo>
                    <a:lnTo>
                      <a:pt x="186" y="19"/>
                    </a:lnTo>
                    <a:lnTo>
                      <a:pt x="185" y="19"/>
                    </a:lnTo>
                    <a:lnTo>
                      <a:pt x="184" y="14"/>
                    </a:lnTo>
                    <a:lnTo>
                      <a:pt x="183" y="13"/>
                    </a:lnTo>
                    <a:lnTo>
                      <a:pt x="180" y="11"/>
                    </a:lnTo>
                    <a:lnTo>
                      <a:pt x="174" y="11"/>
                    </a:lnTo>
                    <a:lnTo>
                      <a:pt x="167" y="6"/>
                    </a:lnTo>
                    <a:lnTo>
                      <a:pt x="163" y="6"/>
                    </a:lnTo>
                    <a:lnTo>
                      <a:pt x="161" y="6"/>
                    </a:lnTo>
                    <a:lnTo>
                      <a:pt x="157" y="5"/>
                    </a:lnTo>
                    <a:lnTo>
                      <a:pt x="152" y="3"/>
                    </a:lnTo>
                    <a:lnTo>
                      <a:pt x="141" y="0"/>
                    </a:lnTo>
                    <a:lnTo>
                      <a:pt x="122" y="4"/>
                    </a:lnTo>
                    <a:lnTo>
                      <a:pt x="118" y="5"/>
                    </a:lnTo>
                    <a:lnTo>
                      <a:pt x="115" y="6"/>
                    </a:lnTo>
                    <a:lnTo>
                      <a:pt x="118" y="11"/>
                    </a:lnTo>
                    <a:lnTo>
                      <a:pt x="122" y="21"/>
                    </a:lnTo>
                    <a:lnTo>
                      <a:pt x="126" y="27"/>
                    </a:lnTo>
                    <a:lnTo>
                      <a:pt x="131" y="38"/>
                    </a:lnTo>
                    <a:lnTo>
                      <a:pt x="132" y="53"/>
                    </a:lnTo>
                    <a:lnTo>
                      <a:pt x="131" y="65"/>
                    </a:lnTo>
                    <a:lnTo>
                      <a:pt x="129" y="67"/>
                    </a:lnTo>
                    <a:lnTo>
                      <a:pt x="125" y="67"/>
                    </a:lnTo>
                    <a:lnTo>
                      <a:pt x="120" y="67"/>
                    </a:lnTo>
                    <a:lnTo>
                      <a:pt x="115" y="67"/>
                    </a:lnTo>
                    <a:lnTo>
                      <a:pt x="110" y="68"/>
                    </a:lnTo>
                    <a:lnTo>
                      <a:pt x="106" y="71"/>
                    </a:lnTo>
                    <a:lnTo>
                      <a:pt x="102" y="68"/>
                    </a:lnTo>
                    <a:lnTo>
                      <a:pt x="90" y="67"/>
                    </a:lnTo>
                    <a:lnTo>
                      <a:pt x="82" y="65"/>
                    </a:lnTo>
                    <a:lnTo>
                      <a:pt x="75" y="65"/>
                    </a:lnTo>
                    <a:lnTo>
                      <a:pt x="68" y="64"/>
                    </a:lnTo>
                    <a:lnTo>
                      <a:pt x="60" y="65"/>
                    </a:lnTo>
                    <a:lnTo>
                      <a:pt x="58" y="67"/>
                    </a:lnTo>
                    <a:lnTo>
                      <a:pt x="58" y="73"/>
                    </a:lnTo>
                    <a:lnTo>
                      <a:pt x="57" y="74"/>
                    </a:lnTo>
                    <a:lnTo>
                      <a:pt x="48" y="82"/>
                    </a:lnTo>
                    <a:lnTo>
                      <a:pt x="46" y="84"/>
                    </a:lnTo>
                    <a:lnTo>
                      <a:pt x="42" y="91"/>
                    </a:lnTo>
                    <a:lnTo>
                      <a:pt x="40" y="92"/>
                    </a:lnTo>
                    <a:lnTo>
                      <a:pt x="31" y="96"/>
                    </a:lnTo>
                    <a:lnTo>
                      <a:pt x="30" y="98"/>
                    </a:lnTo>
                    <a:lnTo>
                      <a:pt x="26" y="110"/>
                    </a:lnTo>
                    <a:lnTo>
                      <a:pt x="28" y="117"/>
                    </a:lnTo>
                    <a:lnTo>
                      <a:pt x="26" y="125"/>
                    </a:lnTo>
                    <a:lnTo>
                      <a:pt x="29" y="128"/>
                    </a:lnTo>
                    <a:lnTo>
                      <a:pt x="29" y="130"/>
                    </a:lnTo>
                    <a:lnTo>
                      <a:pt x="20" y="131"/>
                    </a:lnTo>
                    <a:lnTo>
                      <a:pt x="18" y="133"/>
                    </a:lnTo>
                    <a:lnTo>
                      <a:pt x="18" y="137"/>
                    </a:lnTo>
                    <a:lnTo>
                      <a:pt x="11" y="140"/>
                    </a:lnTo>
                    <a:lnTo>
                      <a:pt x="10" y="142"/>
                    </a:lnTo>
                    <a:lnTo>
                      <a:pt x="7" y="154"/>
                    </a:lnTo>
                    <a:lnTo>
                      <a:pt x="7" y="164"/>
                    </a:lnTo>
                    <a:lnTo>
                      <a:pt x="6" y="167"/>
                    </a:lnTo>
                    <a:lnTo>
                      <a:pt x="3" y="172"/>
                    </a:lnTo>
                    <a:lnTo>
                      <a:pt x="0" y="216"/>
                    </a:lnTo>
                  </a:path>
                </a:pathLst>
              </a:custGeom>
              <a:solidFill>
                <a:schemeClr val="accent2">
                  <a:lumMod val="60000"/>
                  <a:lumOff val="40000"/>
                  <a:alpha val="98038"/>
                </a:schemeClr>
              </a:solidFill>
              <a:ln w="12700" cap="rnd">
                <a:solidFill>
                  <a:schemeClr val="bg1"/>
                </a:solidFill>
                <a:round/>
                <a:headEnd type="none" w="sm" len="sm"/>
                <a:tailEnd type="none" w="sm" len="sm"/>
              </a:ln>
            </p:spPr>
            <p:txBody>
              <a:bodyPr/>
              <a:lstStyle/>
              <a:p>
                <a:endParaRPr lang="es-MX" dirty="0"/>
              </a:p>
            </p:txBody>
          </p:sp>
          <p:sp>
            <p:nvSpPr>
              <p:cNvPr id="36" name="Freeform 19"/>
              <p:cNvSpPr>
                <a:spLocks/>
              </p:cNvSpPr>
              <p:nvPr/>
            </p:nvSpPr>
            <p:spPr bwMode="auto">
              <a:xfrm>
                <a:off x="3071813" y="1416050"/>
                <a:ext cx="1363662" cy="1812925"/>
              </a:xfrm>
              <a:custGeom>
                <a:avLst/>
                <a:gdLst>
                  <a:gd name="T0" fmla="*/ 2147483647 w 417"/>
                  <a:gd name="T1" fmla="*/ 0 h 532"/>
                  <a:gd name="T2" fmla="*/ 2147483647 w 417"/>
                  <a:gd name="T3" fmla="*/ 2147483647 h 532"/>
                  <a:gd name="T4" fmla="*/ 2147483647 w 417"/>
                  <a:gd name="T5" fmla="*/ 2147483647 h 532"/>
                  <a:gd name="T6" fmla="*/ 2147483647 w 417"/>
                  <a:gd name="T7" fmla="*/ 2147483647 h 532"/>
                  <a:gd name="T8" fmla="*/ 2147483647 w 417"/>
                  <a:gd name="T9" fmla="*/ 2147483647 h 532"/>
                  <a:gd name="T10" fmla="*/ 2147483647 w 417"/>
                  <a:gd name="T11" fmla="*/ 2147483647 h 532"/>
                  <a:gd name="T12" fmla="*/ 2147483647 w 417"/>
                  <a:gd name="T13" fmla="*/ 2147483647 h 532"/>
                  <a:gd name="T14" fmla="*/ 2147483647 w 417"/>
                  <a:gd name="T15" fmla="*/ 2147483647 h 532"/>
                  <a:gd name="T16" fmla="*/ 2147483647 w 417"/>
                  <a:gd name="T17" fmla="*/ 2147483647 h 532"/>
                  <a:gd name="T18" fmla="*/ 2147483647 w 417"/>
                  <a:gd name="T19" fmla="*/ 2147483647 h 532"/>
                  <a:gd name="T20" fmla="*/ 2147483647 w 417"/>
                  <a:gd name="T21" fmla="*/ 2147483647 h 532"/>
                  <a:gd name="T22" fmla="*/ 0 w 417"/>
                  <a:gd name="T23" fmla="*/ 2147483647 h 532"/>
                  <a:gd name="T24" fmla="*/ 2147483647 w 417"/>
                  <a:gd name="T25" fmla="*/ 2147483647 h 532"/>
                  <a:gd name="T26" fmla="*/ 2147483647 w 417"/>
                  <a:gd name="T27" fmla="*/ 2147483647 h 532"/>
                  <a:gd name="T28" fmla="*/ 2147483647 w 417"/>
                  <a:gd name="T29" fmla="*/ 2147483647 h 532"/>
                  <a:gd name="T30" fmla="*/ 2147483647 w 417"/>
                  <a:gd name="T31" fmla="*/ 2147483647 h 532"/>
                  <a:gd name="T32" fmla="*/ 2147483647 w 417"/>
                  <a:gd name="T33" fmla="*/ 2147483647 h 532"/>
                  <a:gd name="T34" fmla="*/ 2147483647 w 417"/>
                  <a:gd name="T35" fmla="*/ 2147483647 h 532"/>
                  <a:gd name="T36" fmla="*/ 2147483647 w 417"/>
                  <a:gd name="T37" fmla="*/ 2147483647 h 532"/>
                  <a:gd name="T38" fmla="*/ 2147483647 w 417"/>
                  <a:gd name="T39" fmla="*/ 2147483647 h 532"/>
                  <a:gd name="T40" fmla="*/ 2147483647 w 417"/>
                  <a:gd name="T41" fmla="*/ 2147483647 h 532"/>
                  <a:gd name="T42" fmla="*/ 2147483647 w 417"/>
                  <a:gd name="T43" fmla="*/ 2147483647 h 532"/>
                  <a:gd name="T44" fmla="*/ 2147483647 w 417"/>
                  <a:gd name="T45" fmla="*/ 2147483647 h 532"/>
                  <a:gd name="T46" fmla="*/ 2147483647 w 417"/>
                  <a:gd name="T47" fmla="*/ 2147483647 h 532"/>
                  <a:gd name="T48" fmla="*/ 2147483647 w 417"/>
                  <a:gd name="T49" fmla="*/ 2147483647 h 532"/>
                  <a:gd name="T50" fmla="*/ 2147483647 w 417"/>
                  <a:gd name="T51" fmla="*/ 2147483647 h 532"/>
                  <a:gd name="T52" fmla="*/ 2147483647 w 417"/>
                  <a:gd name="T53" fmla="*/ 2147483647 h 532"/>
                  <a:gd name="T54" fmla="*/ 2147483647 w 417"/>
                  <a:gd name="T55" fmla="*/ 2147483647 h 532"/>
                  <a:gd name="T56" fmla="*/ 2147483647 w 417"/>
                  <a:gd name="T57" fmla="*/ 2147483647 h 532"/>
                  <a:gd name="T58" fmla="*/ 2147483647 w 417"/>
                  <a:gd name="T59" fmla="*/ 2147483647 h 532"/>
                  <a:gd name="T60" fmla="*/ 2147483647 w 417"/>
                  <a:gd name="T61" fmla="*/ 2147483647 h 532"/>
                  <a:gd name="T62" fmla="*/ 2147483647 w 417"/>
                  <a:gd name="T63" fmla="*/ 2147483647 h 532"/>
                  <a:gd name="T64" fmla="*/ 2147483647 w 417"/>
                  <a:gd name="T65" fmla="*/ 2147483647 h 532"/>
                  <a:gd name="T66" fmla="*/ 2147483647 w 417"/>
                  <a:gd name="T67" fmla="*/ 2147483647 h 532"/>
                  <a:gd name="T68" fmla="*/ 2147483647 w 417"/>
                  <a:gd name="T69" fmla="*/ 2147483647 h 532"/>
                  <a:gd name="T70" fmla="*/ 2147483647 w 417"/>
                  <a:gd name="T71" fmla="*/ 2147483647 h 532"/>
                  <a:gd name="T72" fmla="*/ 2147483647 w 417"/>
                  <a:gd name="T73" fmla="*/ 2147483647 h 532"/>
                  <a:gd name="T74" fmla="*/ 2147483647 w 417"/>
                  <a:gd name="T75" fmla="*/ 2147483647 h 532"/>
                  <a:gd name="T76" fmla="*/ 2147483647 w 417"/>
                  <a:gd name="T77" fmla="*/ 2147483647 h 532"/>
                  <a:gd name="T78" fmla="*/ 2147483647 w 417"/>
                  <a:gd name="T79" fmla="*/ 2147483647 h 532"/>
                  <a:gd name="T80" fmla="*/ 2147483647 w 417"/>
                  <a:gd name="T81" fmla="*/ 2147483647 h 532"/>
                  <a:gd name="T82" fmla="*/ 2147483647 w 417"/>
                  <a:gd name="T83" fmla="*/ 2147483647 h 532"/>
                  <a:gd name="T84" fmla="*/ 2147483647 w 417"/>
                  <a:gd name="T85" fmla="*/ 2147483647 h 532"/>
                  <a:gd name="T86" fmla="*/ 2147483647 w 417"/>
                  <a:gd name="T87" fmla="*/ 2147483647 h 532"/>
                  <a:gd name="T88" fmla="*/ 2147483647 w 417"/>
                  <a:gd name="T89" fmla="*/ 2147483647 h 532"/>
                  <a:gd name="T90" fmla="*/ 2147483647 w 417"/>
                  <a:gd name="T91" fmla="*/ 2147483647 h 532"/>
                  <a:gd name="T92" fmla="*/ 2147483647 w 417"/>
                  <a:gd name="T93" fmla="*/ 2147483647 h 532"/>
                  <a:gd name="T94" fmla="*/ 2147483647 w 417"/>
                  <a:gd name="T95" fmla="*/ 2147483647 h 532"/>
                  <a:gd name="T96" fmla="*/ 2147483647 w 417"/>
                  <a:gd name="T97" fmla="*/ 2147483647 h 532"/>
                  <a:gd name="T98" fmla="*/ 2147483647 w 417"/>
                  <a:gd name="T99" fmla="*/ 2147483647 h 532"/>
                  <a:gd name="T100" fmla="*/ 2147483647 w 417"/>
                  <a:gd name="T101" fmla="*/ 2147483647 h 532"/>
                  <a:gd name="T102" fmla="*/ 2147483647 w 417"/>
                  <a:gd name="T103" fmla="*/ 2147483647 h 532"/>
                  <a:gd name="T104" fmla="*/ 2147483647 w 417"/>
                  <a:gd name="T105" fmla="*/ 2147483647 h 532"/>
                  <a:gd name="T106" fmla="*/ 2147483647 w 417"/>
                  <a:gd name="T107" fmla="*/ 2147483647 h 532"/>
                  <a:gd name="T108" fmla="*/ 2147483647 w 417"/>
                  <a:gd name="T109" fmla="*/ 2147483647 h 5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17"/>
                  <a:gd name="T166" fmla="*/ 0 h 532"/>
                  <a:gd name="T167" fmla="*/ 417 w 417"/>
                  <a:gd name="T168" fmla="*/ 532 h 53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17" h="532">
                    <a:moveTo>
                      <a:pt x="193" y="6"/>
                    </a:moveTo>
                    <a:lnTo>
                      <a:pt x="141" y="3"/>
                    </a:lnTo>
                    <a:lnTo>
                      <a:pt x="79" y="0"/>
                    </a:lnTo>
                    <a:lnTo>
                      <a:pt x="78" y="38"/>
                    </a:lnTo>
                    <a:lnTo>
                      <a:pt x="33" y="35"/>
                    </a:lnTo>
                    <a:lnTo>
                      <a:pt x="28" y="44"/>
                    </a:lnTo>
                    <a:lnTo>
                      <a:pt x="32" y="43"/>
                    </a:lnTo>
                    <a:lnTo>
                      <a:pt x="33" y="57"/>
                    </a:lnTo>
                    <a:lnTo>
                      <a:pt x="39" y="95"/>
                    </a:lnTo>
                    <a:lnTo>
                      <a:pt x="45" y="113"/>
                    </a:lnTo>
                    <a:lnTo>
                      <a:pt x="48" y="140"/>
                    </a:lnTo>
                    <a:lnTo>
                      <a:pt x="42" y="201"/>
                    </a:lnTo>
                    <a:lnTo>
                      <a:pt x="36" y="199"/>
                    </a:lnTo>
                    <a:lnTo>
                      <a:pt x="38" y="212"/>
                    </a:lnTo>
                    <a:lnTo>
                      <a:pt x="39" y="230"/>
                    </a:lnTo>
                    <a:lnTo>
                      <a:pt x="42" y="247"/>
                    </a:lnTo>
                    <a:lnTo>
                      <a:pt x="41" y="256"/>
                    </a:lnTo>
                    <a:lnTo>
                      <a:pt x="38" y="264"/>
                    </a:lnTo>
                    <a:lnTo>
                      <a:pt x="41" y="273"/>
                    </a:lnTo>
                    <a:lnTo>
                      <a:pt x="40" y="280"/>
                    </a:lnTo>
                    <a:lnTo>
                      <a:pt x="40" y="285"/>
                    </a:lnTo>
                    <a:lnTo>
                      <a:pt x="41" y="292"/>
                    </a:lnTo>
                    <a:lnTo>
                      <a:pt x="41" y="294"/>
                    </a:lnTo>
                    <a:lnTo>
                      <a:pt x="35" y="300"/>
                    </a:lnTo>
                    <a:lnTo>
                      <a:pt x="27" y="295"/>
                    </a:lnTo>
                    <a:lnTo>
                      <a:pt x="22" y="294"/>
                    </a:lnTo>
                    <a:lnTo>
                      <a:pt x="14" y="295"/>
                    </a:lnTo>
                    <a:lnTo>
                      <a:pt x="11" y="294"/>
                    </a:lnTo>
                    <a:lnTo>
                      <a:pt x="9" y="293"/>
                    </a:lnTo>
                    <a:lnTo>
                      <a:pt x="7" y="292"/>
                    </a:lnTo>
                    <a:lnTo>
                      <a:pt x="6" y="293"/>
                    </a:lnTo>
                    <a:lnTo>
                      <a:pt x="5" y="294"/>
                    </a:lnTo>
                    <a:lnTo>
                      <a:pt x="1" y="297"/>
                    </a:lnTo>
                    <a:lnTo>
                      <a:pt x="0" y="298"/>
                    </a:lnTo>
                    <a:lnTo>
                      <a:pt x="0" y="301"/>
                    </a:lnTo>
                    <a:lnTo>
                      <a:pt x="0" y="305"/>
                    </a:lnTo>
                    <a:lnTo>
                      <a:pt x="4" y="313"/>
                    </a:lnTo>
                    <a:lnTo>
                      <a:pt x="5" y="316"/>
                    </a:lnTo>
                    <a:lnTo>
                      <a:pt x="6" y="318"/>
                    </a:lnTo>
                    <a:lnTo>
                      <a:pt x="8" y="318"/>
                    </a:lnTo>
                    <a:lnTo>
                      <a:pt x="11" y="320"/>
                    </a:lnTo>
                    <a:lnTo>
                      <a:pt x="12" y="325"/>
                    </a:lnTo>
                    <a:lnTo>
                      <a:pt x="16" y="337"/>
                    </a:lnTo>
                    <a:lnTo>
                      <a:pt x="24" y="346"/>
                    </a:lnTo>
                    <a:lnTo>
                      <a:pt x="24" y="351"/>
                    </a:lnTo>
                    <a:lnTo>
                      <a:pt x="25" y="354"/>
                    </a:lnTo>
                    <a:lnTo>
                      <a:pt x="30" y="358"/>
                    </a:lnTo>
                    <a:lnTo>
                      <a:pt x="32" y="366"/>
                    </a:lnTo>
                    <a:lnTo>
                      <a:pt x="35" y="376"/>
                    </a:lnTo>
                    <a:lnTo>
                      <a:pt x="31" y="379"/>
                    </a:lnTo>
                    <a:lnTo>
                      <a:pt x="28" y="384"/>
                    </a:lnTo>
                    <a:lnTo>
                      <a:pt x="27" y="386"/>
                    </a:lnTo>
                    <a:lnTo>
                      <a:pt x="27" y="392"/>
                    </a:lnTo>
                    <a:lnTo>
                      <a:pt x="30" y="397"/>
                    </a:lnTo>
                    <a:lnTo>
                      <a:pt x="35" y="400"/>
                    </a:lnTo>
                    <a:lnTo>
                      <a:pt x="39" y="405"/>
                    </a:lnTo>
                    <a:lnTo>
                      <a:pt x="46" y="399"/>
                    </a:lnTo>
                    <a:lnTo>
                      <a:pt x="48" y="400"/>
                    </a:lnTo>
                    <a:lnTo>
                      <a:pt x="49" y="401"/>
                    </a:lnTo>
                    <a:lnTo>
                      <a:pt x="52" y="400"/>
                    </a:lnTo>
                    <a:lnTo>
                      <a:pt x="55" y="401"/>
                    </a:lnTo>
                    <a:lnTo>
                      <a:pt x="60" y="406"/>
                    </a:lnTo>
                    <a:lnTo>
                      <a:pt x="66" y="409"/>
                    </a:lnTo>
                    <a:lnTo>
                      <a:pt x="68" y="414"/>
                    </a:lnTo>
                    <a:lnTo>
                      <a:pt x="69" y="420"/>
                    </a:lnTo>
                    <a:lnTo>
                      <a:pt x="72" y="425"/>
                    </a:lnTo>
                    <a:lnTo>
                      <a:pt x="74" y="436"/>
                    </a:lnTo>
                    <a:lnTo>
                      <a:pt x="77" y="444"/>
                    </a:lnTo>
                    <a:lnTo>
                      <a:pt x="80" y="459"/>
                    </a:lnTo>
                    <a:lnTo>
                      <a:pt x="80" y="466"/>
                    </a:lnTo>
                    <a:lnTo>
                      <a:pt x="81" y="477"/>
                    </a:lnTo>
                    <a:lnTo>
                      <a:pt x="84" y="480"/>
                    </a:lnTo>
                    <a:lnTo>
                      <a:pt x="85" y="481"/>
                    </a:lnTo>
                    <a:lnTo>
                      <a:pt x="87" y="483"/>
                    </a:lnTo>
                    <a:lnTo>
                      <a:pt x="91" y="483"/>
                    </a:lnTo>
                    <a:lnTo>
                      <a:pt x="99" y="486"/>
                    </a:lnTo>
                    <a:lnTo>
                      <a:pt x="105" y="486"/>
                    </a:lnTo>
                    <a:lnTo>
                      <a:pt x="108" y="486"/>
                    </a:lnTo>
                    <a:lnTo>
                      <a:pt x="112" y="489"/>
                    </a:lnTo>
                    <a:lnTo>
                      <a:pt x="113" y="493"/>
                    </a:lnTo>
                    <a:lnTo>
                      <a:pt x="114" y="503"/>
                    </a:lnTo>
                    <a:lnTo>
                      <a:pt x="115" y="506"/>
                    </a:lnTo>
                    <a:lnTo>
                      <a:pt x="120" y="508"/>
                    </a:lnTo>
                    <a:lnTo>
                      <a:pt x="127" y="518"/>
                    </a:lnTo>
                    <a:lnTo>
                      <a:pt x="130" y="522"/>
                    </a:lnTo>
                    <a:lnTo>
                      <a:pt x="131" y="530"/>
                    </a:lnTo>
                    <a:lnTo>
                      <a:pt x="142" y="531"/>
                    </a:lnTo>
                    <a:lnTo>
                      <a:pt x="147" y="530"/>
                    </a:lnTo>
                    <a:lnTo>
                      <a:pt x="150" y="531"/>
                    </a:lnTo>
                    <a:lnTo>
                      <a:pt x="154" y="531"/>
                    </a:lnTo>
                    <a:lnTo>
                      <a:pt x="164" y="529"/>
                    </a:lnTo>
                    <a:lnTo>
                      <a:pt x="170" y="526"/>
                    </a:lnTo>
                    <a:lnTo>
                      <a:pt x="171" y="501"/>
                    </a:lnTo>
                    <a:lnTo>
                      <a:pt x="173" y="498"/>
                    </a:lnTo>
                    <a:lnTo>
                      <a:pt x="177" y="495"/>
                    </a:lnTo>
                    <a:lnTo>
                      <a:pt x="179" y="491"/>
                    </a:lnTo>
                    <a:lnTo>
                      <a:pt x="179" y="488"/>
                    </a:lnTo>
                    <a:lnTo>
                      <a:pt x="177" y="478"/>
                    </a:lnTo>
                    <a:lnTo>
                      <a:pt x="177" y="474"/>
                    </a:lnTo>
                    <a:lnTo>
                      <a:pt x="178" y="473"/>
                    </a:lnTo>
                    <a:lnTo>
                      <a:pt x="180" y="472"/>
                    </a:lnTo>
                    <a:lnTo>
                      <a:pt x="184" y="472"/>
                    </a:lnTo>
                    <a:lnTo>
                      <a:pt x="190" y="471"/>
                    </a:lnTo>
                    <a:lnTo>
                      <a:pt x="194" y="470"/>
                    </a:lnTo>
                    <a:lnTo>
                      <a:pt x="194" y="465"/>
                    </a:lnTo>
                    <a:lnTo>
                      <a:pt x="193" y="452"/>
                    </a:lnTo>
                    <a:lnTo>
                      <a:pt x="198" y="446"/>
                    </a:lnTo>
                    <a:lnTo>
                      <a:pt x="201" y="442"/>
                    </a:lnTo>
                    <a:lnTo>
                      <a:pt x="203" y="444"/>
                    </a:lnTo>
                    <a:lnTo>
                      <a:pt x="206" y="444"/>
                    </a:lnTo>
                    <a:lnTo>
                      <a:pt x="208" y="438"/>
                    </a:lnTo>
                    <a:lnTo>
                      <a:pt x="211" y="436"/>
                    </a:lnTo>
                    <a:lnTo>
                      <a:pt x="215" y="437"/>
                    </a:lnTo>
                    <a:lnTo>
                      <a:pt x="221" y="446"/>
                    </a:lnTo>
                    <a:lnTo>
                      <a:pt x="223" y="447"/>
                    </a:lnTo>
                    <a:lnTo>
                      <a:pt x="231" y="452"/>
                    </a:lnTo>
                    <a:lnTo>
                      <a:pt x="236" y="452"/>
                    </a:lnTo>
                    <a:lnTo>
                      <a:pt x="238" y="455"/>
                    </a:lnTo>
                    <a:lnTo>
                      <a:pt x="250" y="467"/>
                    </a:lnTo>
                    <a:lnTo>
                      <a:pt x="254" y="470"/>
                    </a:lnTo>
                    <a:lnTo>
                      <a:pt x="263" y="473"/>
                    </a:lnTo>
                    <a:lnTo>
                      <a:pt x="264" y="472"/>
                    </a:lnTo>
                    <a:lnTo>
                      <a:pt x="266" y="469"/>
                    </a:lnTo>
                    <a:lnTo>
                      <a:pt x="268" y="467"/>
                    </a:lnTo>
                    <a:lnTo>
                      <a:pt x="273" y="467"/>
                    </a:lnTo>
                    <a:lnTo>
                      <a:pt x="276" y="469"/>
                    </a:lnTo>
                    <a:lnTo>
                      <a:pt x="280" y="473"/>
                    </a:lnTo>
                    <a:lnTo>
                      <a:pt x="290" y="469"/>
                    </a:lnTo>
                    <a:lnTo>
                      <a:pt x="292" y="468"/>
                    </a:lnTo>
                    <a:lnTo>
                      <a:pt x="305" y="473"/>
                    </a:lnTo>
                    <a:lnTo>
                      <a:pt x="305" y="474"/>
                    </a:lnTo>
                    <a:lnTo>
                      <a:pt x="309" y="481"/>
                    </a:lnTo>
                    <a:lnTo>
                      <a:pt x="317" y="482"/>
                    </a:lnTo>
                    <a:lnTo>
                      <a:pt x="326" y="467"/>
                    </a:lnTo>
                    <a:lnTo>
                      <a:pt x="330" y="459"/>
                    </a:lnTo>
                    <a:lnTo>
                      <a:pt x="339" y="452"/>
                    </a:lnTo>
                    <a:lnTo>
                      <a:pt x="353" y="451"/>
                    </a:lnTo>
                    <a:lnTo>
                      <a:pt x="358" y="453"/>
                    </a:lnTo>
                    <a:lnTo>
                      <a:pt x="378" y="457"/>
                    </a:lnTo>
                    <a:lnTo>
                      <a:pt x="376" y="446"/>
                    </a:lnTo>
                    <a:lnTo>
                      <a:pt x="361" y="377"/>
                    </a:lnTo>
                    <a:lnTo>
                      <a:pt x="358" y="358"/>
                    </a:lnTo>
                    <a:lnTo>
                      <a:pt x="416" y="254"/>
                    </a:lnTo>
                    <a:lnTo>
                      <a:pt x="401" y="248"/>
                    </a:lnTo>
                    <a:lnTo>
                      <a:pt x="391" y="239"/>
                    </a:lnTo>
                    <a:lnTo>
                      <a:pt x="376" y="231"/>
                    </a:lnTo>
                    <a:lnTo>
                      <a:pt x="372" y="227"/>
                    </a:lnTo>
                    <a:lnTo>
                      <a:pt x="359" y="224"/>
                    </a:lnTo>
                    <a:lnTo>
                      <a:pt x="350" y="217"/>
                    </a:lnTo>
                    <a:lnTo>
                      <a:pt x="342" y="206"/>
                    </a:lnTo>
                    <a:lnTo>
                      <a:pt x="324" y="194"/>
                    </a:lnTo>
                    <a:lnTo>
                      <a:pt x="313" y="163"/>
                    </a:lnTo>
                    <a:lnTo>
                      <a:pt x="311" y="141"/>
                    </a:lnTo>
                    <a:lnTo>
                      <a:pt x="300" y="118"/>
                    </a:lnTo>
                    <a:lnTo>
                      <a:pt x="294" y="108"/>
                    </a:lnTo>
                    <a:lnTo>
                      <a:pt x="293" y="104"/>
                    </a:lnTo>
                    <a:lnTo>
                      <a:pt x="268" y="88"/>
                    </a:lnTo>
                    <a:lnTo>
                      <a:pt x="252" y="67"/>
                    </a:lnTo>
                    <a:lnTo>
                      <a:pt x="243" y="61"/>
                    </a:lnTo>
                    <a:lnTo>
                      <a:pt x="227" y="41"/>
                    </a:lnTo>
                    <a:lnTo>
                      <a:pt x="219" y="38"/>
                    </a:lnTo>
                    <a:lnTo>
                      <a:pt x="213" y="31"/>
                    </a:lnTo>
                    <a:lnTo>
                      <a:pt x="200" y="9"/>
                    </a:lnTo>
                    <a:lnTo>
                      <a:pt x="194" y="9"/>
                    </a:lnTo>
                    <a:lnTo>
                      <a:pt x="193" y="6"/>
                    </a:lnTo>
                  </a:path>
                </a:pathLst>
              </a:custGeom>
              <a:solidFill>
                <a:schemeClr val="accent2">
                  <a:lumMod val="60000"/>
                  <a:lumOff val="40000"/>
                  <a:alpha val="98038"/>
                </a:schemeClr>
              </a:solidFill>
              <a:ln w="12700" cap="rnd">
                <a:solidFill>
                  <a:schemeClr val="bg1"/>
                </a:solidFill>
                <a:round/>
                <a:headEnd type="none" w="sm" len="sm"/>
                <a:tailEnd type="none" w="sm" len="sm"/>
              </a:ln>
            </p:spPr>
            <p:txBody>
              <a:bodyPr/>
              <a:lstStyle/>
              <a:p>
                <a:endParaRPr lang="es-MX" dirty="0"/>
              </a:p>
            </p:txBody>
          </p:sp>
          <p:sp>
            <p:nvSpPr>
              <p:cNvPr id="37" name="Freeform 20"/>
              <p:cNvSpPr>
                <a:spLocks/>
              </p:cNvSpPr>
              <p:nvPr/>
            </p:nvSpPr>
            <p:spPr bwMode="auto">
              <a:xfrm>
                <a:off x="3487738" y="2898775"/>
                <a:ext cx="1090612" cy="1355725"/>
              </a:xfrm>
              <a:custGeom>
                <a:avLst/>
                <a:gdLst>
                  <a:gd name="T0" fmla="*/ 2147483647 w 333"/>
                  <a:gd name="T1" fmla="*/ 2147483647 h 398"/>
                  <a:gd name="T2" fmla="*/ 2147483647 w 333"/>
                  <a:gd name="T3" fmla="*/ 2147483647 h 398"/>
                  <a:gd name="T4" fmla="*/ 2147483647 w 333"/>
                  <a:gd name="T5" fmla="*/ 2147483647 h 398"/>
                  <a:gd name="T6" fmla="*/ 2147483647 w 333"/>
                  <a:gd name="T7" fmla="*/ 2147483647 h 398"/>
                  <a:gd name="T8" fmla="*/ 2147483647 w 333"/>
                  <a:gd name="T9" fmla="*/ 2147483647 h 398"/>
                  <a:gd name="T10" fmla="*/ 2147483647 w 333"/>
                  <a:gd name="T11" fmla="*/ 2147483647 h 398"/>
                  <a:gd name="T12" fmla="*/ 2147483647 w 333"/>
                  <a:gd name="T13" fmla="*/ 2147483647 h 398"/>
                  <a:gd name="T14" fmla="*/ 2147483647 w 333"/>
                  <a:gd name="T15" fmla="*/ 2147483647 h 398"/>
                  <a:gd name="T16" fmla="*/ 2147483647 w 333"/>
                  <a:gd name="T17" fmla="*/ 2147483647 h 398"/>
                  <a:gd name="T18" fmla="*/ 2147483647 w 333"/>
                  <a:gd name="T19" fmla="*/ 2147483647 h 398"/>
                  <a:gd name="T20" fmla="*/ 2147483647 w 333"/>
                  <a:gd name="T21" fmla="*/ 2147483647 h 398"/>
                  <a:gd name="T22" fmla="*/ 2147483647 w 333"/>
                  <a:gd name="T23" fmla="*/ 2147483647 h 398"/>
                  <a:gd name="T24" fmla="*/ 2147483647 w 333"/>
                  <a:gd name="T25" fmla="*/ 2147483647 h 398"/>
                  <a:gd name="T26" fmla="*/ 2147483647 w 333"/>
                  <a:gd name="T27" fmla="*/ 2147483647 h 398"/>
                  <a:gd name="T28" fmla="*/ 2147483647 w 333"/>
                  <a:gd name="T29" fmla="*/ 2147483647 h 398"/>
                  <a:gd name="T30" fmla="*/ 2147483647 w 333"/>
                  <a:gd name="T31" fmla="*/ 2147483647 h 398"/>
                  <a:gd name="T32" fmla="*/ 2147483647 w 333"/>
                  <a:gd name="T33" fmla="*/ 2147483647 h 398"/>
                  <a:gd name="T34" fmla="*/ 2147483647 w 333"/>
                  <a:gd name="T35" fmla="*/ 2147483647 h 398"/>
                  <a:gd name="T36" fmla="*/ 2147483647 w 333"/>
                  <a:gd name="T37" fmla="*/ 2147483647 h 398"/>
                  <a:gd name="T38" fmla="*/ 2147483647 w 333"/>
                  <a:gd name="T39" fmla="*/ 2147483647 h 398"/>
                  <a:gd name="T40" fmla="*/ 2147483647 w 333"/>
                  <a:gd name="T41" fmla="*/ 2147483647 h 398"/>
                  <a:gd name="T42" fmla="*/ 2147483647 w 333"/>
                  <a:gd name="T43" fmla="*/ 2147483647 h 398"/>
                  <a:gd name="T44" fmla="*/ 2147483647 w 333"/>
                  <a:gd name="T45" fmla="*/ 2147483647 h 398"/>
                  <a:gd name="T46" fmla="*/ 2147483647 w 333"/>
                  <a:gd name="T47" fmla="*/ 2147483647 h 398"/>
                  <a:gd name="T48" fmla="*/ 2147483647 w 333"/>
                  <a:gd name="T49" fmla="*/ 2147483647 h 398"/>
                  <a:gd name="T50" fmla="*/ 2147483647 w 333"/>
                  <a:gd name="T51" fmla="*/ 2147483647 h 398"/>
                  <a:gd name="T52" fmla="*/ 2147483647 w 333"/>
                  <a:gd name="T53" fmla="*/ 2147483647 h 398"/>
                  <a:gd name="T54" fmla="*/ 2147483647 w 333"/>
                  <a:gd name="T55" fmla="*/ 2147483647 h 398"/>
                  <a:gd name="T56" fmla="*/ 2147483647 w 333"/>
                  <a:gd name="T57" fmla="*/ 2147483647 h 398"/>
                  <a:gd name="T58" fmla="*/ 2147483647 w 333"/>
                  <a:gd name="T59" fmla="*/ 2147483647 h 398"/>
                  <a:gd name="T60" fmla="*/ 2147483647 w 333"/>
                  <a:gd name="T61" fmla="*/ 2147483647 h 398"/>
                  <a:gd name="T62" fmla="*/ 2147483647 w 333"/>
                  <a:gd name="T63" fmla="*/ 2147483647 h 398"/>
                  <a:gd name="T64" fmla="*/ 2147483647 w 333"/>
                  <a:gd name="T65" fmla="*/ 2147483647 h 398"/>
                  <a:gd name="T66" fmla="*/ 2147483647 w 333"/>
                  <a:gd name="T67" fmla="*/ 2147483647 h 398"/>
                  <a:gd name="T68" fmla="*/ 2147483647 w 333"/>
                  <a:gd name="T69" fmla="*/ 2147483647 h 398"/>
                  <a:gd name="T70" fmla="*/ 2147483647 w 333"/>
                  <a:gd name="T71" fmla="*/ 2147483647 h 398"/>
                  <a:gd name="T72" fmla="*/ 2147483647 w 333"/>
                  <a:gd name="T73" fmla="*/ 2147483647 h 398"/>
                  <a:gd name="T74" fmla="*/ 2147483647 w 333"/>
                  <a:gd name="T75" fmla="*/ 2147483647 h 398"/>
                  <a:gd name="T76" fmla="*/ 2147483647 w 333"/>
                  <a:gd name="T77" fmla="*/ 2147483647 h 398"/>
                  <a:gd name="T78" fmla="*/ 2147483647 w 333"/>
                  <a:gd name="T79" fmla="*/ 2147483647 h 398"/>
                  <a:gd name="T80" fmla="*/ 2147483647 w 333"/>
                  <a:gd name="T81" fmla="*/ 2147483647 h 398"/>
                  <a:gd name="T82" fmla="*/ 2147483647 w 333"/>
                  <a:gd name="T83" fmla="*/ 2147483647 h 398"/>
                  <a:gd name="T84" fmla="*/ 2147483647 w 333"/>
                  <a:gd name="T85" fmla="*/ 2147483647 h 398"/>
                  <a:gd name="T86" fmla="*/ 2147483647 w 333"/>
                  <a:gd name="T87" fmla="*/ 2147483647 h 398"/>
                  <a:gd name="T88" fmla="*/ 2147483647 w 333"/>
                  <a:gd name="T89" fmla="*/ 2147483647 h 398"/>
                  <a:gd name="T90" fmla="*/ 2147483647 w 333"/>
                  <a:gd name="T91" fmla="*/ 2147483647 h 398"/>
                  <a:gd name="T92" fmla="*/ 2147483647 w 333"/>
                  <a:gd name="T93" fmla="*/ 0 h 398"/>
                  <a:gd name="T94" fmla="*/ 2147483647 w 333"/>
                  <a:gd name="T95" fmla="*/ 2147483647 h 398"/>
                  <a:gd name="T96" fmla="*/ 2147483647 w 333"/>
                  <a:gd name="T97" fmla="*/ 2147483647 h 398"/>
                  <a:gd name="T98" fmla="*/ 2147483647 w 333"/>
                  <a:gd name="T99" fmla="*/ 2147483647 h 398"/>
                  <a:gd name="T100" fmla="*/ 2147483647 w 333"/>
                  <a:gd name="T101" fmla="*/ 2147483647 h 398"/>
                  <a:gd name="T102" fmla="*/ 2147483647 w 333"/>
                  <a:gd name="T103" fmla="*/ 2147483647 h 398"/>
                  <a:gd name="T104" fmla="*/ 2147483647 w 333"/>
                  <a:gd name="T105" fmla="*/ 2147483647 h 398"/>
                  <a:gd name="T106" fmla="*/ 2147483647 w 333"/>
                  <a:gd name="T107" fmla="*/ 2147483647 h 398"/>
                  <a:gd name="T108" fmla="*/ 2147483647 w 333"/>
                  <a:gd name="T109" fmla="*/ 2147483647 h 3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33"/>
                  <a:gd name="T166" fmla="*/ 0 h 398"/>
                  <a:gd name="T167" fmla="*/ 333 w 333"/>
                  <a:gd name="T168" fmla="*/ 398 h 3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33" h="398">
                    <a:moveTo>
                      <a:pt x="0" y="127"/>
                    </a:moveTo>
                    <a:lnTo>
                      <a:pt x="1" y="134"/>
                    </a:lnTo>
                    <a:lnTo>
                      <a:pt x="1" y="142"/>
                    </a:lnTo>
                    <a:lnTo>
                      <a:pt x="5" y="151"/>
                    </a:lnTo>
                    <a:lnTo>
                      <a:pt x="7" y="160"/>
                    </a:lnTo>
                    <a:lnTo>
                      <a:pt x="10" y="163"/>
                    </a:lnTo>
                    <a:lnTo>
                      <a:pt x="12" y="164"/>
                    </a:lnTo>
                    <a:lnTo>
                      <a:pt x="14" y="165"/>
                    </a:lnTo>
                    <a:lnTo>
                      <a:pt x="16" y="165"/>
                    </a:lnTo>
                    <a:lnTo>
                      <a:pt x="20" y="170"/>
                    </a:lnTo>
                    <a:lnTo>
                      <a:pt x="23" y="175"/>
                    </a:lnTo>
                    <a:lnTo>
                      <a:pt x="25" y="180"/>
                    </a:lnTo>
                    <a:lnTo>
                      <a:pt x="28" y="185"/>
                    </a:lnTo>
                    <a:lnTo>
                      <a:pt x="31" y="192"/>
                    </a:lnTo>
                    <a:lnTo>
                      <a:pt x="31" y="195"/>
                    </a:lnTo>
                    <a:lnTo>
                      <a:pt x="33" y="200"/>
                    </a:lnTo>
                    <a:lnTo>
                      <a:pt x="37" y="208"/>
                    </a:lnTo>
                    <a:lnTo>
                      <a:pt x="40" y="212"/>
                    </a:lnTo>
                    <a:lnTo>
                      <a:pt x="45" y="210"/>
                    </a:lnTo>
                    <a:lnTo>
                      <a:pt x="47" y="208"/>
                    </a:lnTo>
                    <a:lnTo>
                      <a:pt x="51" y="208"/>
                    </a:lnTo>
                    <a:lnTo>
                      <a:pt x="52" y="208"/>
                    </a:lnTo>
                    <a:lnTo>
                      <a:pt x="56" y="207"/>
                    </a:lnTo>
                    <a:lnTo>
                      <a:pt x="60" y="205"/>
                    </a:lnTo>
                    <a:lnTo>
                      <a:pt x="64" y="208"/>
                    </a:lnTo>
                    <a:lnTo>
                      <a:pt x="65" y="209"/>
                    </a:lnTo>
                    <a:lnTo>
                      <a:pt x="69" y="217"/>
                    </a:lnTo>
                    <a:lnTo>
                      <a:pt x="71" y="219"/>
                    </a:lnTo>
                    <a:lnTo>
                      <a:pt x="77" y="234"/>
                    </a:lnTo>
                    <a:lnTo>
                      <a:pt x="77" y="238"/>
                    </a:lnTo>
                    <a:lnTo>
                      <a:pt x="79" y="243"/>
                    </a:lnTo>
                    <a:lnTo>
                      <a:pt x="78" y="250"/>
                    </a:lnTo>
                    <a:lnTo>
                      <a:pt x="80" y="260"/>
                    </a:lnTo>
                    <a:lnTo>
                      <a:pt x="83" y="265"/>
                    </a:lnTo>
                    <a:lnTo>
                      <a:pt x="87" y="273"/>
                    </a:lnTo>
                    <a:lnTo>
                      <a:pt x="88" y="283"/>
                    </a:lnTo>
                    <a:lnTo>
                      <a:pt x="89" y="285"/>
                    </a:lnTo>
                    <a:lnTo>
                      <a:pt x="91" y="288"/>
                    </a:lnTo>
                    <a:lnTo>
                      <a:pt x="92" y="291"/>
                    </a:lnTo>
                    <a:lnTo>
                      <a:pt x="94" y="293"/>
                    </a:lnTo>
                    <a:lnTo>
                      <a:pt x="97" y="299"/>
                    </a:lnTo>
                    <a:lnTo>
                      <a:pt x="98" y="304"/>
                    </a:lnTo>
                    <a:lnTo>
                      <a:pt x="100" y="307"/>
                    </a:lnTo>
                    <a:lnTo>
                      <a:pt x="100" y="309"/>
                    </a:lnTo>
                    <a:lnTo>
                      <a:pt x="101" y="311"/>
                    </a:lnTo>
                    <a:lnTo>
                      <a:pt x="106" y="311"/>
                    </a:lnTo>
                    <a:lnTo>
                      <a:pt x="111" y="311"/>
                    </a:lnTo>
                    <a:lnTo>
                      <a:pt x="113" y="316"/>
                    </a:lnTo>
                    <a:lnTo>
                      <a:pt x="113" y="321"/>
                    </a:lnTo>
                    <a:lnTo>
                      <a:pt x="113" y="329"/>
                    </a:lnTo>
                    <a:lnTo>
                      <a:pt x="113" y="331"/>
                    </a:lnTo>
                    <a:lnTo>
                      <a:pt x="138" y="335"/>
                    </a:lnTo>
                    <a:lnTo>
                      <a:pt x="137" y="339"/>
                    </a:lnTo>
                    <a:lnTo>
                      <a:pt x="138" y="340"/>
                    </a:lnTo>
                    <a:lnTo>
                      <a:pt x="144" y="353"/>
                    </a:lnTo>
                    <a:lnTo>
                      <a:pt x="140" y="357"/>
                    </a:lnTo>
                    <a:lnTo>
                      <a:pt x="138" y="360"/>
                    </a:lnTo>
                    <a:lnTo>
                      <a:pt x="138" y="363"/>
                    </a:lnTo>
                    <a:lnTo>
                      <a:pt x="140" y="364"/>
                    </a:lnTo>
                    <a:lnTo>
                      <a:pt x="145" y="364"/>
                    </a:lnTo>
                    <a:lnTo>
                      <a:pt x="147" y="364"/>
                    </a:lnTo>
                    <a:lnTo>
                      <a:pt x="150" y="361"/>
                    </a:lnTo>
                    <a:lnTo>
                      <a:pt x="155" y="358"/>
                    </a:lnTo>
                    <a:lnTo>
                      <a:pt x="161" y="357"/>
                    </a:lnTo>
                    <a:lnTo>
                      <a:pt x="165" y="359"/>
                    </a:lnTo>
                    <a:lnTo>
                      <a:pt x="169" y="361"/>
                    </a:lnTo>
                    <a:lnTo>
                      <a:pt x="170" y="372"/>
                    </a:lnTo>
                    <a:lnTo>
                      <a:pt x="172" y="375"/>
                    </a:lnTo>
                    <a:lnTo>
                      <a:pt x="176" y="377"/>
                    </a:lnTo>
                    <a:lnTo>
                      <a:pt x="181" y="379"/>
                    </a:lnTo>
                    <a:lnTo>
                      <a:pt x="186" y="379"/>
                    </a:lnTo>
                    <a:lnTo>
                      <a:pt x="187" y="379"/>
                    </a:lnTo>
                    <a:lnTo>
                      <a:pt x="189" y="379"/>
                    </a:lnTo>
                    <a:lnTo>
                      <a:pt x="191" y="378"/>
                    </a:lnTo>
                    <a:lnTo>
                      <a:pt x="194" y="397"/>
                    </a:lnTo>
                    <a:lnTo>
                      <a:pt x="202" y="382"/>
                    </a:lnTo>
                    <a:lnTo>
                      <a:pt x="201" y="372"/>
                    </a:lnTo>
                    <a:lnTo>
                      <a:pt x="200" y="364"/>
                    </a:lnTo>
                    <a:lnTo>
                      <a:pt x="203" y="320"/>
                    </a:lnTo>
                    <a:lnTo>
                      <a:pt x="206" y="315"/>
                    </a:lnTo>
                    <a:lnTo>
                      <a:pt x="206" y="312"/>
                    </a:lnTo>
                    <a:lnTo>
                      <a:pt x="206" y="302"/>
                    </a:lnTo>
                    <a:lnTo>
                      <a:pt x="210" y="290"/>
                    </a:lnTo>
                    <a:lnTo>
                      <a:pt x="211" y="288"/>
                    </a:lnTo>
                    <a:lnTo>
                      <a:pt x="218" y="285"/>
                    </a:lnTo>
                    <a:lnTo>
                      <a:pt x="218" y="281"/>
                    </a:lnTo>
                    <a:lnTo>
                      <a:pt x="220" y="279"/>
                    </a:lnTo>
                    <a:lnTo>
                      <a:pt x="229" y="278"/>
                    </a:lnTo>
                    <a:lnTo>
                      <a:pt x="229" y="276"/>
                    </a:lnTo>
                    <a:lnTo>
                      <a:pt x="226" y="273"/>
                    </a:lnTo>
                    <a:lnTo>
                      <a:pt x="228" y="266"/>
                    </a:lnTo>
                    <a:lnTo>
                      <a:pt x="226" y="258"/>
                    </a:lnTo>
                    <a:lnTo>
                      <a:pt x="230" y="246"/>
                    </a:lnTo>
                    <a:lnTo>
                      <a:pt x="231" y="244"/>
                    </a:lnTo>
                    <a:lnTo>
                      <a:pt x="240" y="240"/>
                    </a:lnTo>
                    <a:lnTo>
                      <a:pt x="243" y="239"/>
                    </a:lnTo>
                    <a:lnTo>
                      <a:pt x="246" y="232"/>
                    </a:lnTo>
                    <a:lnTo>
                      <a:pt x="248" y="230"/>
                    </a:lnTo>
                    <a:lnTo>
                      <a:pt x="257" y="223"/>
                    </a:lnTo>
                    <a:lnTo>
                      <a:pt x="258" y="221"/>
                    </a:lnTo>
                    <a:lnTo>
                      <a:pt x="258" y="215"/>
                    </a:lnTo>
                    <a:lnTo>
                      <a:pt x="260" y="213"/>
                    </a:lnTo>
                    <a:lnTo>
                      <a:pt x="268" y="212"/>
                    </a:lnTo>
                    <a:lnTo>
                      <a:pt x="275" y="213"/>
                    </a:lnTo>
                    <a:lnTo>
                      <a:pt x="283" y="213"/>
                    </a:lnTo>
                    <a:lnTo>
                      <a:pt x="290" y="215"/>
                    </a:lnTo>
                    <a:lnTo>
                      <a:pt x="302" y="216"/>
                    </a:lnTo>
                    <a:lnTo>
                      <a:pt x="306" y="219"/>
                    </a:lnTo>
                    <a:lnTo>
                      <a:pt x="310" y="216"/>
                    </a:lnTo>
                    <a:lnTo>
                      <a:pt x="315" y="215"/>
                    </a:lnTo>
                    <a:lnTo>
                      <a:pt x="321" y="215"/>
                    </a:lnTo>
                    <a:lnTo>
                      <a:pt x="326" y="215"/>
                    </a:lnTo>
                    <a:lnTo>
                      <a:pt x="330" y="215"/>
                    </a:lnTo>
                    <a:lnTo>
                      <a:pt x="332" y="213"/>
                    </a:lnTo>
                    <a:lnTo>
                      <a:pt x="332" y="201"/>
                    </a:lnTo>
                    <a:lnTo>
                      <a:pt x="331" y="186"/>
                    </a:lnTo>
                    <a:lnTo>
                      <a:pt x="326" y="175"/>
                    </a:lnTo>
                    <a:lnTo>
                      <a:pt x="323" y="170"/>
                    </a:lnTo>
                    <a:lnTo>
                      <a:pt x="318" y="160"/>
                    </a:lnTo>
                    <a:lnTo>
                      <a:pt x="315" y="155"/>
                    </a:lnTo>
                    <a:lnTo>
                      <a:pt x="312" y="162"/>
                    </a:lnTo>
                    <a:lnTo>
                      <a:pt x="312" y="164"/>
                    </a:lnTo>
                    <a:lnTo>
                      <a:pt x="310" y="170"/>
                    </a:lnTo>
                    <a:lnTo>
                      <a:pt x="306" y="178"/>
                    </a:lnTo>
                    <a:lnTo>
                      <a:pt x="303" y="184"/>
                    </a:lnTo>
                    <a:lnTo>
                      <a:pt x="302" y="181"/>
                    </a:lnTo>
                    <a:lnTo>
                      <a:pt x="298" y="180"/>
                    </a:lnTo>
                    <a:lnTo>
                      <a:pt x="293" y="178"/>
                    </a:lnTo>
                    <a:lnTo>
                      <a:pt x="288" y="178"/>
                    </a:lnTo>
                    <a:lnTo>
                      <a:pt x="279" y="179"/>
                    </a:lnTo>
                    <a:lnTo>
                      <a:pt x="277" y="179"/>
                    </a:lnTo>
                    <a:lnTo>
                      <a:pt x="277" y="178"/>
                    </a:lnTo>
                    <a:lnTo>
                      <a:pt x="271" y="172"/>
                    </a:lnTo>
                    <a:lnTo>
                      <a:pt x="269" y="163"/>
                    </a:lnTo>
                    <a:lnTo>
                      <a:pt x="266" y="160"/>
                    </a:lnTo>
                    <a:lnTo>
                      <a:pt x="264" y="155"/>
                    </a:lnTo>
                    <a:lnTo>
                      <a:pt x="262" y="152"/>
                    </a:lnTo>
                    <a:lnTo>
                      <a:pt x="258" y="147"/>
                    </a:lnTo>
                    <a:lnTo>
                      <a:pt x="256" y="145"/>
                    </a:lnTo>
                    <a:lnTo>
                      <a:pt x="255" y="143"/>
                    </a:lnTo>
                    <a:lnTo>
                      <a:pt x="254" y="140"/>
                    </a:lnTo>
                    <a:lnTo>
                      <a:pt x="256" y="137"/>
                    </a:lnTo>
                    <a:lnTo>
                      <a:pt x="258" y="133"/>
                    </a:lnTo>
                    <a:lnTo>
                      <a:pt x="262" y="133"/>
                    </a:lnTo>
                    <a:lnTo>
                      <a:pt x="264" y="133"/>
                    </a:lnTo>
                    <a:lnTo>
                      <a:pt x="264" y="130"/>
                    </a:lnTo>
                    <a:lnTo>
                      <a:pt x="259" y="122"/>
                    </a:lnTo>
                    <a:lnTo>
                      <a:pt x="258" y="122"/>
                    </a:lnTo>
                    <a:lnTo>
                      <a:pt x="257" y="120"/>
                    </a:lnTo>
                    <a:lnTo>
                      <a:pt x="257" y="117"/>
                    </a:lnTo>
                    <a:lnTo>
                      <a:pt x="263" y="105"/>
                    </a:lnTo>
                    <a:lnTo>
                      <a:pt x="265" y="99"/>
                    </a:lnTo>
                    <a:lnTo>
                      <a:pt x="268" y="94"/>
                    </a:lnTo>
                    <a:lnTo>
                      <a:pt x="267" y="89"/>
                    </a:lnTo>
                    <a:lnTo>
                      <a:pt x="267" y="83"/>
                    </a:lnTo>
                    <a:lnTo>
                      <a:pt x="266" y="70"/>
                    </a:lnTo>
                    <a:lnTo>
                      <a:pt x="271" y="57"/>
                    </a:lnTo>
                    <a:lnTo>
                      <a:pt x="271" y="50"/>
                    </a:lnTo>
                    <a:lnTo>
                      <a:pt x="260" y="34"/>
                    </a:lnTo>
                    <a:lnTo>
                      <a:pt x="257" y="26"/>
                    </a:lnTo>
                    <a:lnTo>
                      <a:pt x="251" y="21"/>
                    </a:lnTo>
                    <a:lnTo>
                      <a:pt x="231" y="17"/>
                    </a:lnTo>
                    <a:lnTo>
                      <a:pt x="226" y="15"/>
                    </a:lnTo>
                    <a:lnTo>
                      <a:pt x="212" y="16"/>
                    </a:lnTo>
                    <a:lnTo>
                      <a:pt x="203" y="23"/>
                    </a:lnTo>
                    <a:lnTo>
                      <a:pt x="199" y="31"/>
                    </a:lnTo>
                    <a:lnTo>
                      <a:pt x="189" y="46"/>
                    </a:lnTo>
                    <a:lnTo>
                      <a:pt x="182" y="45"/>
                    </a:lnTo>
                    <a:lnTo>
                      <a:pt x="178" y="38"/>
                    </a:lnTo>
                    <a:lnTo>
                      <a:pt x="178" y="37"/>
                    </a:lnTo>
                    <a:lnTo>
                      <a:pt x="165" y="32"/>
                    </a:lnTo>
                    <a:lnTo>
                      <a:pt x="163" y="33"/>
                    </a:lnTo>
                    <a:lnTo>
                      <a:pt x="153" y="37"/>
                    </a:lnTo>
                    <a:lnTo>
                      <a:pt x="149" y="33"/>
                    </a:lnTo>
                    <a:lnTo>
                      <a:pt x="146" y="31"/>
                    </a:lnTo>
                    <a:lnTo>
                      <a:pt x="141" y="31"/>
                    </a:lnTo>
                    <a:lnTo>
                      <a:pt x="139" y="33"/>
                    </a:lnTo>
                    <a:lnTo>
                      <a:pt x="137" y="37"/>
                    </a:lnTo>
                    <a:lnTo>
                      <a:pt x="136" y="37"/>
                    </a:lnTo>
                    <a:lnTo>
                      <a:pt x="127" y="34"/>
                    </a:lnTo>
                    <a:lnTo>
                      <a:pt x="123" y="31"/>
                    </a:lnTo>
                    <a:lnTo>
                      <a:pt x="111" y="19"/>
                    </a:lnTo>
                    <a:lnTo>
                      <a:pt x="109" y="16"/>
                    </a:lnTo>
                    <a:lnTo>
                      <a:pt x="104" y="16"/>
                    </a:lnTo>
                    <a:lnTo>
                      <a:pt x="96" y="11"/>
                    </a:lnTo>
                    <a:lnTo>
                      <a:pt x="94" y="10"/>
                    </a:lnTo>
                    <a:lnTo>
                      <a:pt x="88" y="1"/>
                    </a:lnTo>
                    <a:lnTo>
                      <a:pt x="85" y="0"/>
                    </a:lnTo>
                    <a:lnTo>
                      <a:pt x="84" y="0"/>
                    </a:lnTo>
                    <a:lnTo>
                      <a:pt x="81" y="2"/>
                    </a:lnTo>
                    <a:lnTo>
                      <a:pt x="79" y="8"/>
                    </a:lnTo>
                    <a:lnTo>
                      <a:pt x="76" y="8"/>
                    </a:lnTo>
                    <a:lnTo>
                      <a:pt x="74" y="6"/>
                    </a:lnTo>
                    <a:lnTo>
                      <a:pt x="71" y="10"/>
                    </a:lnTo>
                    <a:lnTo>
                      <a:pt x="66" y="16"/>
                    </a:lnTo>
                    <a:lnTo>
                      <a:pt x="68" y="29"/>
                    </a:lnTo>
                    <a:lnTo>
                      <a:pt x="67" y="34"/>
                    </a:lnTo>
                    <a:lnTo>
                      <a:pt x="64" y="35"/>
                    </a:lnTo>
                    <a:lnTo>
                      <a:pt x="57" y="37"/>
                    </a:lnTo>
                    <a:lnTo>
                      <a:pt x="53" y="37"/>
                    </a:lnTo>
                    <a:lnTo>
                      <a:pt x="51" y="37"/>
                    </a:lnTo>
                    <a:lnTo>
                      <a:pt x="50" y="38"/>
                    </a:lnTo>
                    <a:lnTo>
                      <a:pt x="50" y="42"/>
                    </a:lnTo>
                    <a:lnTo>
                      <a:pt x="52" y="52"/>
                    </a:lnTo>
                    <a:lnTo>
                      <a:pt x="52" y="55"/>
                    </a:lnTo>
                    <a:lnTo>
                      <a:pt x="50" y="59"/>
                    </a:lnTo>
                    <a:lnTo>
                      <a:pt x="46" y="62"/>
                    </a:lnTo>
                    <a:lnTo>
                      <a:pt x="45" y="65"/>
                    </a:lnTo>
                    <a:lnTo>
                      <a:pt x="43" y="89"/>
                    </a:lnTo>
                    <a:lnTo>
                      <a:pt x="37" y="93"/>
                    </a:lnTo>
                    <a:lnTo>
                      <a:pt x="27" y="95"/>
                    </a:lnTo>
                    <a:lnTo>
                      <a:pt x="24" y="95"/>
                    </a:lnTo>
                    <a:lnTo>
                      <a:pt x="20" y="94"/>
                    </a:lnTo>
                    <a:lnTo>
                      <a:pt x="15" y="94"/>
                    </a:lnTo>
                    <a:lnTo>
                      <a:pt x="4" y="94"/>
                    </a:lnTo>
                    <a:lnTo>
                      <a:pt x="4" y="98"/>
                    </a:lnTo>
                    <a:lnTo>
                      <a:pt x="4" y="105"/>
                    </a:lnTo>
                    <a:lnTo>
                      <a:pt x="3" y="111"/>
                    </a:lnTo>
                    <a:lnTo>
                      <a:pt x="2" y="115"/>
                    </a:lnTo>
                    <a:lnTo>
                      <a:pt x="1" y="120"/>
                    </a:lnTo>
                    <a:lnTo>
                      <a:pt x="0" y="127"/>
                    </a:lnTo>
                  </a:path>
                </a:pathLst>
              </a:custGeom>
              <a:solidFill>
                <a:schemeClr val="accent2">
                  <a:lumMod val="60000"/>
                  <a:lumOff val="40000"/>
                  <a:alpha val="98038"/>
                </a:schemeClr>
              </a:solidFill>
              <a:ln w="12700" cap="rnd">
                <a:solidFill>
                  <a:schemeClr val="bg1"/>
                </a:solidFill>
                <a:round/>
                <a:headEnd type="none" w="sm" len="sm"/>
                <a:tailEnd type="none" w="sm" len="sm"/>
              </a:ln>
            </p:spPr>
            <p:txBody>
              <a:bodyPr/>
              <a:lstStyle/>
              <a:p>
                <a:endParaRPr lang="es-MX" dirty="0"/>
              </a:p>
            </p:txBody>
          </p:sp>
        </p:grpSp>
        <p:grpSp>
          <p:nvGrpSpPr>
            <p:cNvPr id="7" name="Group 21"/>
            <p:cNvGrpSpPr>
              <a:grpSpLocks/>
            </p:cNvGrpSpPr>
            <p:nvPr/>
          </p:nvGrpSpPr>
          <p:grpSpPr bwMode="auto">
            <a:xfrm>
              <a:off x="3779838" y="4111625"/>
              <a:ext cx="1447800" cy="1409700"/>
              <a:chOff x="2379" y="2590"/>
              <a:chExt cx="912" cy="888"/>
            </a:xfrm>
          </p:grpSpPr>
          <p:sp>
            <p:nvSpPr>
              <p:cNvPr id="26" name="Freeform 22"/>
              <p:cNvSpPr>
                <a:spLocks/>
              </p:cNvSpPr>
              <p:nvPr/>
            </p:nvSpPr>
            <p:spPr bwMode="auto">
              <a:xfrm>
                <a:off x="2813" y="2648"/>
                <a:ext cx="169" cy="156"/>
              </a:xfrm>
              <a:custGeom>
                <a:avLst/>
                <a:gdLst>
                  <a:gd name="T0" fmla="*/ 0 w 83"/>
                  <a:gd name="T1" fmla="*/ 2147483647 h 73"/>
                  <a:gd name="T2" fmla="*/ 2147483647 w 83"/>
                  <a:gd name="T3" fmla="*/ 2147483647 h 73"/>
                  <a:gd name="T4" fmla="*/ 2147483647 w 83"/>
                  <a:gd name="T5" fmla="*/ 2147483647 h 73"/>
                  <a:gd name="T6" fmla="*/ 2147483647 w 83"/>
                  <a:gd name="T7" fmla="*/ 2147483647 h 73"/>
                  <a:gd name="T8" fmla="*/ 2147483647 w 83"/>
                  <a:gd name="T9" fmla="*/ 2147483647 h 73"/>
                  <a:gd name="T10" fmla="*/ 2147483647 w 83"/>
                  <a:gd name="T11" fmla="*/ 2147483647 h 73"/>
                  <a:gd name="T12" fmla="*/ 2147483647 w 83"/>
                  <a:gd name="T13" fmla="*/ 2147483647 h 73"/>
                  <a:gd name="T14" fmla="*/ 2147483647 w 83"/>
                  <a:gd name="T15" fmla="*/ 2147483647 h 73"/>
                  <a:gd name="T16" fmla="*/ 2147483647 w 83"/>
                  <a:gd name="T17" fmla="*/ 2147483647 h 73"/>
                  <a:gd name="T18" fmla="*/ 2147483647 w 83"/>
                  <a:gd name="T19" fmla="*/ 2147483647 h 73"/>
                  <a:gd name="T20" fmla="*/ 2147483647 w 83"/>
                  <a:gd name="T21" fmla="*/ 2147483647 h 73"/>
                  <a:gd name="T22" fmla="*/ 2147483647 w 83"/>
                  <a:gd name="T23" fmla="*/ 2147483647 h 73"/>
                  <a:gd name="T24" fmla="*/ 2147483647 w 83"/>
                  <a:gd name="T25" fmla="*/ 2147483647 h 73"/>
                  <a:gd name="T26" fmla="*/ 2147483647 w 83"/>
                  <a:gd name="T27" fmla="*/ 2147483647 h 73"/>
                  <a:gd name="T28" fmla="*/ 2147483647 w 83"/>
                  <a:gd name="T29" fmla="*/ 2147483647 h 73"/>
                  <a:gd name="T30" fmla="*/ 2147483647 w 83"/>
                  <a:gd name="T31" fmla="*/ 2147483647 h 73"/>
                  <a:gd name="T32" fmla="*/ 2147483647 w 83"/>
                  <a:gd name="T33" fmla="*/ 2147483647 h 73"/>
                  <a:gd name="T34" fmla="*/ 2147483647 w 83"/>
                  <a:gd name="T35" fmla="*/ 0 h 73"/>
                  <a:gd name="T36" fmla="*/ 2147483647 w 83"/>
                  <a:gd name="T37" fmla="*/ 2147483647 h 73"/>
                  <a:gd name="T38" fmla="*/ 2147483647 w 83"/>
                  <a:gd name="T39" fmla="*/ 2147483647 h 73"/>
                  <a:gd name="T40" fmla="*/ 2147483647 w 83"/>
                  <a:gd name="T41" fmla="*/ 2147483647 h 73"/>
                  <a:gd name="T42" fmla="*/ 2147483647 w 83"/>
                  <a:gd name="T43" fmla="*/ 2147483647 h 73"/>
                  <a:gd name="T44" fmla="*/ 2147483647 w 83"/>
                  <a:gd name="T45" fmla="*/ 2147483647 h 73"/>
                  <a:gd name="T46" fmla="*/ 2147483647 w 83"/>
                  <a:gd name="T47" fmla="*/ 2147483647 h 73"/>
                  <a:gd name="T48" fmla="*/ 2147483647 w 83"/>
                  <a:gd name="T49" fmla="*/ 2147483647 h 73"/>
                  <a:gd name="T50" fmla="*/ 2147483647 w 83"/>
                  <a:gd name="T51" fmla="*/ 2147483647 h 73"/>
                  <a:gd name="T52" fmla="*/ 2147483647 w 83"/>
                  <a:gd name="T53" fmla="*/ 2147483647 h 73"/>
                  <a:gd name="T54" fmla="*/ 2147483647 w 83"/>
                  <a:gd name="T55" fmla="*/ 2147483647 h 73"/>
                  <a:gd name="T56" fmla="*/ 2147483647 w 83"/>
                  <a:gd name="T57" fmla="*/ 2147483647 h 73"/>
                  <a:gd name="T58" fmla="*/ 2147483647 w 83"/>
                  <a:gd name="T59" fmla="*/ 2147483647 h 73"/>
                  <a:gd name="T60" fmla="*/ 2147483647 w 83"/>
                  <a:gd name="T61" fmla="*/ 2147483647 h 73"/>
                  <a:gd name="T62" fmla="*/ 2147483647 w 83"/>
                  <a:gd name="T63" fmla="*/ 2147483647 h 73"/>
                  <a:gd name="T64" fmla="*/ 2147483647 w 83"/>
                  <a:gd name="T65" fmla="*/ 2147483647 h 73"/>
                  <a:gd name="T66" fmla="*/ 2147483647 w 83"/>
                  <a:gd name="T67" fmla="*/ 2147483647 h 73"/>
                  <a:gd name="T68" fmla="*/ 2147483647 w 83"/>
                  <a:gd name="T69" fmla="*/ 2147483647 h 73"/>
                  <a:gd name="T70" fmla="*/ 2147483647 w 83"/>
                  <a:gd name="T71" fmla="*/ 2147483647 h 73"/>
                  <a:gd name="T72" fmla="*/ 2147483647 w 83"/>
                  <a:gd name="T73" fmla="*/ 2147483647 h 73"/>
                  <a:gd name="T74" fmla="*/ 2147483647 w 83"/>
                  <a:gd name="T75" fmla="*/ 2147483647 h 73"/>
                  <a:gd name="T76" fmla="*/ 2147483647 w 83"/>
                  <a:gd name="T77" fmla="*/ 2147483647 h 73"/>
                  <a:gd name="T78" fmla="*/ 2147483647 w 83"/>
                  <a:gd name="T79" fmla="*/ 2147483647 h 73"/>
                  <a:gd name="T80" fmla="*/ 2147483647 w 83"/>
                  <a:gd name="T81" fmla="*/ 2147483647 h 73"/>
                  <a:gd name="T82" fmla="*/ 2147483647 w 83"/>
                  <a:gd name="T83" fmla="*/ 2147483647 h 73"/>
                  <a:gd name="T84" fmla="*/ 2147483647 w 83"/>
                  <a:gd name="T85" fmla="*/ 2147483647 h 73"/>
                  <a:gd name="T86" fmla="*/ 2147483647 w 83"/>
                  <a:gd name="T87" fmla="*/ 2147483647 h 73"/>
                  <a:gd name="T88" fmla="*/ 2147483647 w 83"/>
                  <a:gd name="T89" fmla="*/ 2147483647 h 73"/>
                  <a:gd name="T90" fmla="*/ 2147483647 w 83"/>
                  <a:gd name="T91" fmla="*/ 2147483647 h 73"/>
                  <a:gd name="T92" fmla="*/ 2147483647 w 83"/>
                  <a:gd name="T93" fmla="*/ 2147483647 h 73"/>
                  <a:gd name="T94" fmla="*/ 2147483647 w 83"/>
                  <a:gd name="T95" fmla="*/ 2147483647 h 73"/>
                  <a:gd name="T96" fmla="*/ 0 w 83"/>
                  <a:gd name="T97" fmla="*/ 2147483647 h 73"/>
                  <a:gd name="T98" fmla="*/ 0 w 83"/>
                  <a:gd name="T99" fmla="*/ 2147483647 h 7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3"/>
                  <a:gd name="T151" fmla="*/ 0 h 73"/>
                  <a:gd name="T152" fmla="*/ 83 w 83"/>
                  <a:gd name="T153" fmla="*/ 73 h 7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3" h="73">
                    <a:moveTo>
                      <a:pt x="0" y="46"/>
                    </a:moveTo>
                    <a:lnTo>
                      <a:pt x="1" y="42"/>
                    </a:lnTo>
                    <a:lnTo>
                      <a:pt x="4" y="35"/>
                    </a:lnTo>
                    <a:lnTo>
                      <a:pt x="9" y="30"/>
                    </a:lnTo>
                    <a:lnTo>
                      <a:pt x="17" y="27"/>
                    </a:lnTo>
                    <a:lnTo>
                      <a:pt x="20" y="23"/>
                    </a:lnTo>
                    <a:lnTo>
                      <a:pt x="23" y="21"/>
                    </a:lnTo>
                    <a:lnTo>
                      <a:pt x="27" y="15"/>
                    </a:lnTo>
                    <a:lnTo>
                      <a:pt x="29" y="16"/>
                    </a:lnTo>
                    <a:lnTo>
                      <a:pt x="30" y="16"/>
                    </a:lnTo>
                    <a:lnTo>
                      <a:pt x="34" y="13"/>
                    </a:lnTo>
                    <a:lnTo>
                      <a:pt x="38" y="11"/>
                    </a:lnTo>
                    <a:lnTo>
                      <a:pt x="40" y="10"/>
                    </a:lnTo>
                    <a:lnTo>
                      <a:pt x="44" y="9"/>
                    </a:lnTo>
                    <a:lnTo>
                      <a:pt x="44" y="8"/>
                    </a:lnTo>
                    <a:lnTo>
                      <a:pt x="46" y="6"/>
                    </a:lnTo>
                    <a:lnTo>
                      <a:pt x="50" y="1"/>
                    </a:lnTo>
                    <a:lnTo>
                      <a:pt x="51" y="0"/>
                    </a:lnTo>
                    <a:lnTo>
                      <a:pt x="52" y="1"/>
                    </a:lnTo>
                    <a:lnTo>
                      <a:pt x="57" y="7"/>
                    </a:lnTo>
                    <a:lnTo>
                      <a:pt x="63" y="10"/>
                    </a:lnTo>
                    <a:lnTo>
                      <a:pt x="63" y="13"/>
                    </a:lnTo>
                    <a:lnTo>
                      <a:pt x="65" y="15"/>
                    </a:lnTo>
                    <a:lnTo>
                      <a:pt x="67" y="18"/>
                    </a:lnTo>
                    <a:lnTo>
                      <a:pt x="71" y="23"/>
                    </a:lnTo>
                    <a:lnTo>
                      <a:pt x="72" y="26"/>
                    </a:lnTo>
                    <a:lnTo>
                      <a:pt x="71" y="30"/>
                    </a:lnTo>
                    <a:lnTo>
                      <a:pt x="73" y="33"/>
                    </a:lnTo>
                    <a:lnTo>
                      <a:pt x="76" y="34"/>
                    </a:lnTo>
                    <a:lnTo>
                      <a:pt x="79" y="38"/>
                    </a:lnTo>
                    <a:lnTo>
                      <a:pt x="82" y="39"/>
                    </a:lnTo>
                    <a:lnTo>
                      <a:pt x="80" y="42"/>
                    </a:lnTo>
                    <a:lnTo>
                      <a:pt x="80" y="45"/>
                    </a:lnTo>
                    <a:lnTo>
                      <a:pt x="75" y="48"/>
                    </a:lnTo>
                    <a:lnTo>
                      <a:pt x="68" y="52"/>
                    </a:lnTo>
                    <a:lnTo>
                      <a:pt x="67" y="55"/>
                    </a:lnTo>
                    <a:lnTo>
                      <a:pt x="65" y="57"/>
                    </a:lnTo>
                    <a:lnTo>
                      <a:pt x="54" y="68"/>
                    </a:lnTo>
                    <a:lnTo>
                      <a:pt x="43" y="67"/>
                    </a:lnTo>
                    <a:lnTo>
                      <a:pt x="39" y="66"/>
                    </a:lnTo>
                    <a:lnTo>
                      <a:pt x="29" y="61"/>
                    </a:lnTo>
                    <a:lnTo>
                      <a:pt x="24" y="60"/>
                    </a:lnTo>
                    <a:lnTo>
                      <a:pt x="19" y="59"/>
                    </a:lnTo>
                    <a:lnTo>
                      <a:pt x="16" y="61"/>
                    </a:lnTo>
                    <a:lnTo>
                      <a:pt x="13" y="68"/>
                    </a:lnTo>
                    <a:lnTo>
                      <a:pt x="13" y="72"/>
                    </a:lnTo>
                    <a:lnTo>
                      <a:pt x="9" y="69"/>
                    </a:lnTo>
                    <a:lnTo>
                      <a:pt x="3" y="63"/>
                    </a:lnTo>
                    <a:lnTo>
                      <a:pt x="0" y="59"/>
                    </a:lnTo>
                    <a:lnTo>
                      <a:pt x="0" y="46"/>
                    </a:lnTo>
                  </a:path>
                </a:pathLst>
              </a:custGeom>
              <a:solidFill>
                <a:srgbClr val="0000FF">
                  <a:alpha val="89803"/>
                </a:srgbClr>
              </a:solidFill>
              <a:ln w="12700" cap="rnd">
                <a:solidFill>
                  <a:schemeClr val="bg1"/>
                </a:solidFill>
                <a:round/>
                <a:headEnd type="none" w="sm" len="sm"/>
                <a:tailEnd type="none" w="sm" len="sm"/>
              </a:ln>
            </p:spPr>
            <p:txBody>
              <a:bodyPr/>
              <a:lstStyle/>
              <a:p>
                <a:endParaRPr lang="es-MX" dirty="0"/>
              </a:p>
            </p:txBody>
          </p:sp>
          <p:sp>
            <p:nvSpPr>
              <p:cNvPr id="27" name="Freeform 23"/>
              <p:cNvSpPr>
                <a:spLocks/>
              </p:cNvSpPr>
              <p:nvPr/>
            </p:nvSpPr>
            <p:spPr bwMode="auto">
              <a:xfrm>
                <a:off x="2953" y="2761"/>
                <a:ext cx="338" cy="361"/>
              </a:xfrm>
              <a:custGeom>
                <a:avLst/>
                <a:gdLst>
                  <a:gd name="T0" fmla="*/ 2147483647 w 164"/>
                  <a:gd name="T1" fmla="*/ 2147483647 h 169"/>
                  <a:gd name="T2" fmla="*/ 2147483647 w 164"/>
                  <a:gd name="T3" fmla="*/ 2147483647 h 169"/>
                  <a:gd name="T4" fmla="*/ 2147483647 w 164"/>
                  <a:gd name="T5" fmla="*/ 2147483647 h 169"/>
                  <a:gd name="T6" fmla="*/ 2147483647 w 164"/>
                  <a:gd name="T7" fmla="*/ 2147483647 h 169"/>
                  <a:gd name="T8" fmla="*/ 2147483647 w 164"/>
                  <a:gd name="T9" fmla="*/ 2147483647 h 169"/>
                  <a:gd name="T10" fmla="*/ 2147483647 w 164"/>
                  <a:gd name="T11" fmla="*/ 2147483647 h 169"/>
                  <a:gd name="T12" fmla="*/ 2147483647 w 164"/>
                  <a:gd name="T13" fmla="*/ 2147483647 h 169"/>
                  <a:gd name="T14" fmla="*/ 2147483647 w 164"/>
                  <a:gd name="T15" fmla="*/ 2147483647 h 169"/>
                  <a:gd name="T16" fmla="*/ 2147483647 w 164"/>
                  <a:gd name="T17" fmla="*/ 2147483647 h 169"/>
                  <a:gd name="T18" fmla="*/ 2147483647 w 164"/>
                  <a:gd name="T19" fmla="*/ 2147483647 h 169"/>
                  <a:gd name="T20" fmla="*/ 2147483647 w 164"/>
                  <a:gd name="T21" fmla="*/ 0 h 169"/>
                  <a:gd name="T22" fmla="*/ 2147483647 w 164"/>
                  <a:gd name="T23" fmla="*/ 2147483647 h 169"/>
                  <a:gd name="T24" fmla="*/ 2147483647 w 164"/>
                  <a:gd name="T25" fmla="*/ 2147483647 h 169"/>
                  <a:gd name="T26" fmla="*/ 2147483647 w 164"/>
                  <a:gd name="T27" fmla="*/ 2147483647 h 169"/>
                  <a:gd name="T28" fmla="*/ 2147483647 w 164"/>
                  <a:gd name="T29" fmla="*/ 2147483647 h 169"/>
                  <a:gd name="T30" fmla="*/ 2147483647 w 164"/>
                  <a:gd name="T31" fmla="*/ 2147483647 h 169"/>
                  <a:gd name="T32" fmla="*/ 2147483647 w 164"/>
                  <a:gd name="T33" fmla="*/ 2147483647 h 169"/>
                  <a:gd name="T34" fmla="*/ 2147483647 w 164"/>
                  <a:gd name="T35" fmla="*/ 2147483647 h 169"/>
                  <a:gd name="T36" fmla="*/ 2147483647 w 164"/>
                  <a:gd name="T37" fmla="*/ 2147483647 h 169"/>
                  <a:gd name="T38" fmla="*/ 2147483647 w 164"/>
                  <a:gd name="T39" fmla="*/ 2147483647 h 169"/>
                  <a:gd name="T40" fmla="*/ 2147483647 w 164"/>
                  <a:gd name="T41" fmla="*/ 2147483647 h 169"/>
                  <a:gd name="T42" fmla="*/ 2147483647 w 164"/>
                  <a:gd name="T43" fmla="*/ 2147483647 h 169"/>
                  <a:gd name="T44" fmla="*/ 2147483647 w 164"/>
                  <a:gd name="T45" fmla="*/ 2147483647 h 169"/>
                  <a:gd name="T46" fmla="*/ 2147483647 w 164"/>
                  <a:gd name="T47" fmla="*/ 2147483647 h 169"/>
                  <a:gd name="T48" fmla="*/ 2147483647 w 164"/>
                  <a:gd name="T49" fmla="*/ 2147483647 h 169"/>
                  <a:gd name="T50" fmla="*/ 2147483647 w 164"/>
                  <a:gd name="T51" fmla="*/ 2147483647 h 169"/>
                  <a:gd name="T52" fmla="*/ 2147483647 w 164"/>
                  <a:gd name="T53" fmla="*/ 2147483647 h 169"/>
                  <a:gd name="T54" fmla="*/ 2147483647 w 164"/>
                  <a:gd name="T55" fmla="*/ 2147483647 h 169"/>
                  <a:gd name="T56" fmla="*/ 2147483647 w 164"/>
                  <a:gd name="T57" fmla="*/ 2147483647 h 169"/>
                  <a:gd name="T58" fmla="*/ 2147483647 w 164"/>
                  <a:gd name="T59" fmla="*/ 2147483647 h 169"/>
                  <a:gd name="T60" fmla="*/ 2147483647 w 164"/>
                  <a:gd name="T61" fmla="*/ 2147483647 h 169"/>
                  <a:gd name="T62" fmla="*/ 2147483647 w 164"/>
                  <a:gd name="T63" fmla="*/ 2147483647 h 169"/>
                  <a:gd name="T64" fmla="*/ 2147483647 w 164"/>
                  <a:gd name="T65" fmla="*/ 2147483647 h 169"/>
                  <a:gd name="T66" fmla="*/ 2147483647 w 164"/>
                  <a:gd name="T67" fmla="*/ 2147483647 h 169"/>
                  <a:gd name="T68" fmla="*/ 2147483647 w 164"/>
                  <a:gd name="T69" fmla="*/ 2147483647 h 169"/>
                  <a:gd name="T70" fmla="*/ 2147483647 w 164"/>
                  <a:gd name="T71" fmla="*/ 2147483647 h 169"/>
                  <a:gd name="T72" fmla="*/ 2147483647 w 164"/>
                  <a:gd name="T73" fmla="*/ 2147483647 h 169"/>
                  <a:gd name="T74" fmla="*/ 2147483647 w 164"/>
                  <a:gd name="T75" fmla="*/ 2147483647 h 169"/>
                  <a:gd name="T76" fmla="*/ 2147483647 w 164"/>
                  <a:gd name="T77" fmla="*/ 2147483647 h 169"/>
                  <a:gd name="T78" fmla="*/ 2147483647 w 164"/>
                  <a:gd name="T79" fmla="*/ 2147483647 h 169"/>
                  <a:gd name="T80" fmla="*/ 2147483647 w 164"/>
                  <a:gd name="T81" fmla="*/ 2147483647 h 169"/>
                  <a:gd name="T82" fmla="*/ 2147483647 w 164"/>
                  <a:gd name="T83" fmla="*/ 2147483647 h 169"/>
                  <a:gd name="T84" fmla="*/ 2147483647 w 164"/>
                  <a:gd name="T85" fmla="*/ 2147483647 h 169"/>
                  <a:gd name="T86" fmla="*/ 2147483647 w 164"/>
                  <a:gd name="T87" fmla="*/ 2147483647 h 169"/>
                  <a:gd name="T88" fmla="*/ 2147483647 w 164"/>
                  <a:gd name="T89" fmla="*/ 2147483647 h 169"/>
                  <a:gd name="T90" fmla="*/ 2147483647 w 164"/>
                  <a:gd name="T91" fmla="*/ 2147483647 h 169"/>
                  <a:gd name="T92" fmla="*/ 2147483647 w 164"/>
                  <a:gd name="T93" fmla="*/ 2147483647 h 169"/>
                  <a:gd name="T94" fmla="*/ 2147483647 w 164"/>
                  <a:gd name="T95" fmla="*/ 2147483647 h 169"/>
                  <a:gd name="T96" fmla="*/ 2147483647 w 164"/>
                  <a:gd name="T97" fmla="*/ 2147483647 h 169"/>
                  <a:gd name="T98" fmla="*/ 2147483647 w 164"/>
                  <a:gd name="T99" fmla="*/ 2147483647 h 169"/>
                  <a:gd name="T100" fmla="*/ 2147483647 w 164"/>
                  <a:gd name="T101" fmla="*/ 2147483647 h 169"/>
                  <a:gd name="T102" fmla="*/ 2147483647 w 164"/>
                  <a:gd name="T103" fmla="*/ 2147483647 h 169"/>
                  <a:gd name="T104" fmla="*/ 2147483647 w 164"/>
                  <a:gd name="T105" fmla="*/ 2147483647 h 169"/>
                  <a:gd name="T106" fmla="*/ 2147483647 w 164"/>
                  <a:gd name="T107" fmla="*/ 2147483647 h 169"/>
                  <a:gd name="T108" fmla="*/ 2147483647 w 164"/>
                  <a:gd name="T109" fmla="*/ 2147483647 h 169"/>
                  <a:gd name="T110" fmla="*/ 2147483647 w 164"/>
                  <a:gd name="T111" fmla="*/ 2147483647 h 169"/>
                  <a:gd name="T112" fmla="*/ 2147483647 w 164"/>
                  <a:gd name="T113" fmla="*/ 2147483647 h 169"/>
                  <a:gd name="T114" fmla="*/ 2147483647 w 164"/>
                  <a:gd name="T115" fmla="*/ 2147483647 h 169"/>
                  <a:gd name="T116" fmla="*/ 2147483647 w 164"/>
                  <a:gd name="T117" fmla="*/ 2147483647 h 169"/>
                  <a:gd name="T118" fmla="*/ 0 w 164"/>
                  <a:gd name="T119" fmla="*/ 2147483647 h 1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4"/>
                  <a:gd name="T181" fmla="*/ 0 h 169"/>
                  <a:gd name="T182" fmla="*/ 164 w 164"/>
                  <a:gd name="T183" fmla="*/ 169 h 16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4" h="169">
                    <a:moveTo>
                      <a:pt x="0" y="120"/>
                    </a:moveTo>
                    <a:lnTo>
                      <a:pt x="2" y="120"/>
                    </a:lnTo>
                    <a:lnTo>
                      <a:pt x="8" y="108"/>
                    </a:lnTo>
                    <a:lnTo>
                      <a:pt x="11" y="106"/>
                    </a:lnTo>
                    <a:lnTo>
                      <a:pt x="10" y="98"/>
                    </a:lnTo>
                    <a:lnTo>
                      <a:pt x="8" y="98"/>
                    </a:lnTo>
                    <a:lnTo>
                      <a:pt x="5" y="94"/>
                    </a:lnTo>
                    <a:lnTo>
                      <a:pt x="1" y="88"/>
                    </a:lnTo>
                    <a:lnTo>
                      <a:pt x="3" y="84"/>
                    </a:lnTo>
                    <a:lnTo>
                      <a:pt x="5" y="82"/>
                    </a:lnTo>
                    <a:lnTo>
                      <a:pt x="12" y="71"/>
                    </a:lnTo>
                    <a:lnTo>
                      <a:pt x="12" y="68"/>
                    </a:lnTo>
                    <a:lnTo>
                      <a:pt x="14" y="67"/>
                    </a:lnTo>
                    <a:lnTo>
                      <a:pt x="18" y="62"/>
                    </a:lnTo>
                    <a:lnTo>
                      <a:pt x="21" y="57"/>
                    </a:lnTo>
                    <a:lnTo>
                      <a:pt x="22" y="54"/>
                    </a:lnTo>
                    <a:lnTo>
                      <a:pt x="24" y="53"/>
                    </a:lnTo>
                    <a:lnTo>
                      <a:pt x="24" y="48"/>
                    </a:lnTo>
                    <a:lnTo>
                      <a:pt x="26" y="46"/>
                    </a:lnTo>
                    <a:lnTo>
                      <a:pt x="29" y="47"/>
                    </a:lnTo>
                    <a:lnTo>
                      <a:pt x="29" y="45"/>
                    </a:lnTo>
                    <a:lnTo>
                      <a:pt x="33" y="45"/>
                    </a:lnTo>
                    <a:lnTo>
                      <a:pt x="39" y="36"/>
                    </a:lnTo>
                    <a:lnTo>
                      <a:pt x="35" y="29"/>
                    </a:lnTo>
                    <a:lnTo>
                      <a:pt x="31" y="24"/>
                    </a:lnTo>
                    <a:lnTo>
                      <a:pt x="33" y="21"/>
                    </a:lnTo>
                    <a:lnTo>
                      <a:pt x="35" y="17"/>
                    </a:lnTo>
                    <a:lnTo>
                      <a:pt x="37" y="14"/>
                    </a:lnTo>
                    <a:lnTo>
                      <a:pt x="39" y="12"/>
                    </a:lnTo>
                    <a:lnTo>
                      <a:pt x="40" y="10"/>
                    </a:lnTo>
                    <a:lnTo>
                      <a:pt x="36" y="7"/>
                    </a:lnTo>
                    <a:lnTo>
                      <a:pt x="36" y="6"/>
                    </a:lnTo>
                    <a:lnTo>
                      <a:pt x="44" y="0"/>
                    </a:lnTo>
                    <a:lnTo>
                      <a:pt x="45" y="2"/>
                    </a:lnTo>
                    <a:lnTo>
                      <a:pt x="48" y="2"/>
                    </a:lnTo>
                    <a:lnTo>
                      <a:pt x="50" y="3"/>
                    </a:lnTo>
                    <a:lnTo>
                      <a:pt x="54" y="4"/>
                    </a:lnTo>
                    <a:lnTo>
                      <a:pt x="56" y="9"/>
                    </a:lnTo>
                    <a:lnTo>
                      <a:pt x="63" y="9"/>
                    </a:lnTo>
                    <a:lnTo>
                      <a:pt x="69" y="10"/>
                    </a:lnTo>
                    <a:lnTo>
                      <a:pt x="73" y="9"/>
                    </a:lnTo>
                    <a:lnTo>
                      <a:pt x="78" y="18"/>
                    </a:lnTo>
                    <a:lnTo>
                      <a:pt x="83" y="22"/>
                    </a:lnTo>
                    <a:lnTo>
                      <a:pt x="86" y="22"/>
                    </a:lnTo>
                    <a:lnTo>
                      <a:pt x="90" y="26"/>
                    </a:lnTo>
                    <a:lnTo>
                      <a:pt x="93" y="29"/>
                    </a:lnTo>
                    <a:lnTo>
                      <a:pt x="95" y="30"/>
                    </a:lnTo>
                    <a:lnTo>
                      <a:pt x="99" y="31"/>
                    </a:lnTo>
                    <a:lnTo>
                      <a:pt x="103" y="30"/>
                    </a:lnTo>
                    <a:lnTo>
                      <a:pt x="105" y="28"/>
                    </a:lnTo>
                    <a:lnTo>
                      <a:pt x="106" y="22"/>
                    </a:lnTo>
                    <a:lnTo>
                      <a:pt x="108" y="21"/>
                    </a:lnTo>
                    <a:lnTo>
                      <a:pt x="116" y="17"/>
                    </a:lnTo>
                    <a:lnTo>
                      <a:pt x="119" y="18"/>
                    </a:lnTo>
                    <a:lnTo>
                      <a:pt x="122" y="19"/>
                    </a:lnTo>
                    <a:lnTo>
                      <a:pt x="125" y="18"/>
                    </a:lnTo>
                    <a:lnTo>
                      <a:pt x="127" y="19"/>
                    </a:lnTo>
                    <a:lnTo>
                      <a:pt x="129" y="21"/>
                    </a:lnTo>
                    <a:lnTo>
                      <a:pt x="132" y="23"/>
                    </a:lnTo>
                    <a:lnTo>
                      <a:pt x="143" y="32"/>
                    </a:lnTo>
                    <a:lnTo>
                      <a:pt x="146" y="32"/>
                    </a:lnTo>
                    <a:lnTo>
                      <a:pt x="152" y="33"/>
                    </a:lnTo>
                    <a:lnTo>
                      <a:pt x="155" y="33"/>
                    </a:lnTo>
                    <a:lnTo>
                      <a:pt x="156" y="34"/>
                    </a:lnTo>
                    <a:lnTo>
                      <a:pt x="156" y="39"/>
                    </a:lnTo>
                    <a:lnTo>
                      <a:pt x="158" y="39"/>
                    </a:lnTo>
                    <a:lnTo>
                      <a:pt x="158" y="45"/>
                    </a:lnTo>
                    <a:lnTo>
                      <a:pt x="159" y="47"/>
                    </a:lnTo>
                    <a:lnTo>
                      <a:pt x="163" y="47"/>
                    </a:lnTo>
                    <a:lnTo>
                      <a:pt x="163" y="52"/>
                    </a:lnTo>
                    <a:lnTo>
                      <a:pt x="159" y="54"/>
                    </a:lnTo>
                    <a:lnTo>
                      <a:pt x="159" y="57"/>
                    </a:lnTo>
                    <a:lnTo>
                      <a:pt x="154" y="59"/>
                    </a:lnTo>
                    <a:lnTo>
                      <a:pt x="150" y="57"/>
                    </a:lnTo>
                    <a:lnTo>
                      <a:pt x="148" y="56"/>
                    </a:lnTo>
                    <a:lnTo>
                      <a:pt x="148" y="54"/>
                    </a:lnTo>
                    <a:lnTo>
                      <a:pt x="143" y="54"/>
                    </a:lnTo>
                    <a:lnTo>
                      <a:pt x="142" y="58"/>
                    </a:lnTo>
                    <a:lnTo>
                      <a:pt x="139" y="67"/>
                    </a:lnTo>
                    <a:lnTo>
                      <a:pt x="139" y="70"/>
                    </a:lnTo>
                    <a:lnTo>
                      <a:pt x="139" y="74"/>
                    </a:lnTo>
                    <a:lnTo>
                      <a:pt x="137" y="76"/>
                    </a:lnTo>
                    <a:lnTo>
                      <a:pt x="135" y="77"/>
                    </a:lnTo>
                    <a:lnTo>
                      <a:pt x="133" y="77"/>
                    </a:lnTo>
                    <a:lnTo>
                      <a:pt x="133" y="75"/>
                    </a:lnTo>
                    <a:lnTo>
                      <a:pt x="131" y="75"/>
                    </a:lnTo>
                    <a:lnTo>
                      <a:pt x="127" y="74"/>
                    </a:lnTo>
                    <a:lnTo>
                      <a:pt x="123" y="72"/>
                    </a:lnTo>
                    <a:lnTo>
                      <a:pt x="122" y="73"/>
                    </a:lnTo>
                    <a:lnTo>
                      <a:pt x="121" y="78"/>
                    </a:lnTo>
                    <a:lnTo>
                      <a:pt x="120" y="80"/>
                    </a:lnTo>
                    <a:lnTo>
                      <a:pt x="119" y="81"/>
                    </a:lnTo>
                    <a:lnTo>
                      <a:pt x="114" y="80"/>
                    </a:lnTo>
                    <a:lnTo>
                      <a:pt x="113" y="78"/>
                    </a:lnTo>
                    <a:lnTo>
                      <a:pt x="110" y="78"/>
                    </a:lnTo>
                    <a:lnTo>
                      <a:pt x="109" y="77"/>
                    </a:lnTo>
                    <a:lnTo>
                      <a:pt x="108" y="78"/>
                    </a:lnTo>
                    <a:lnTo>
                      <a:pt x="107" y="83"/>
                    </a:lnTo>
                    <a:lnTo>
                      <a:pt x="106" y="84"/>
                    </a:lnTo>
                    <a:lnTo>
                      <a:pt x="104" y="92"/>
                    </a:lnTo>
                    <a:lnTo>
                      <a:pt x="105" y="99"/>
                    </a:lnTo>
                    <a:lnTo>
                      <a:pt x="108" y="106"/>
                    </a:lnTo>
                    <a:lnTo>
                      <a:pt x="110" y="107"/>
                    </a:lnTo>
                    <a:lnTo>
                      <a:pt x="111" y="122"/>
                    </a:lnTo>
                    <a:lnTo>
                      <a:pt x="113" y="125"/>
                    </a:lnTo>
                    <a:lnTo>
                      <a:pt x="114" y="126"/>
                    </a:lnTo>
                    <a:lnTo>
                      <a:pt x="116" y="130"/>
                    </a:lnTo>
                    <a:lnTo>
                      <a:pt x="123" y="135"/>
                    </a:lnTo>
                    <a:lnTo>
                      <a:pt x="123" y="137"/>
                    </a:lnTo>
                    <a:lnTo>
                      <a:pt x="127" y="142"/>
                    </a:lnTo>
                    <a:lnTo>
                      <a:pt x="129" y="144"/>
                    </a:lnTo>
                    <a:lnTo>
                      <a:pt x="131" y="147"/>
                    </a:lnTo>
                    <a:lnTo>
                      <a:pt x="129" y="150"/>
                    </a:lnTo>
                    <a:lnTo>
                      <a:pt x="129" y="153"/>
                    </a:lnTo>
                    <a:lnTo>
                      <a:pt x="127" y="154"/>
                    </a:lnTo>
                    <a:lnTo>
                      <a:pt x="128" y="155"/>
                    </a:lnTo>
                    <a:lnTo>
                      <a:pt x="125" y="159"/>
                    </a:lnTo>
                    <a:lnTo>
                      <a:pt x="122" y="165"/>
                    </a:lnTo>
                    <a:lnTo>
                      <a:pt x="119" y="167"/>
                    </a:lnTo>
                    <a:lnTo>
                      <a:pt x="114" y="168"/>
                    </a:lnTo>
                    <a:lnTo>
                      <a:pt x="112" y="168"/>
                    </a:lnTo>
                    <a:lnTo>
                      <a:pt x="111" y="168"/>
                    </a:lnTo>
                    <a:lnTo>
                      <a:pt x="109" y="167"/>
                    </a:lnTo>
                    <a:lnTo>
                      <a:pt x="107" y="168"/>
                    </a:lnTo>
                    <a:lnTo>
                      <a:pt x="101" y="168"/>
                    </a:lnTo>
                    <a:lnTo>
                      <a:pt x="99" y="168"/>
                    </a:lnTo>
                    <a:lnTo>
                      <a:pt x="97" y="168"/>
                    </a:lnTo>
                    <a:lnTo>
                      <a:pt x="96" y="168"/>
                    </a:lnTo>
                    <a:lnTo>
                      <a:pt x="95" y="167"/>
                    </a:lnTo>
                    <a:lnTo>
                      <a:pt x="90" y="166"/>
                    </a:lnTo>
                    <a:lnTo>
                      <a:pt x="86" y="168"/>
                    </a:lnTo>
                    <a:lnTo>
                      <a:pt x="84" y="168"/>
                    </a:lnTo>
                    <a:lnTo>
                      <a:pt x="82" y="167"/>
                    </a:lnTo>
                    <a:lnTo>
                      <a:pt x="83" y="165"/>
                    </a:lnTo>
                    <a:lnTo>
                      <a:pt x="86" y="164"/>
                    </a:lnTo>
                    <a:lnTo>
                      <a:pt x="87" y="161"/>
                    </a:lnTo>
                    <a:lnTo>
                      <a:pt x="86" y="157"/>
                    </a:lnTo>
                    <a:lnTo>
                      <a:pt x="84" y="155"/>
                    </a:lnTo>
                    <a:lnTo>
                      <a:pt x="80" y="154"/>
                    </a:lnTo>
                    <a:lnTo>
                      <a:pt x="76" y="155"/>
                    </a:lnTo>
                    <a:lnTo>
                      <a:pt x="74" y="155"/>
                    </a:lnTo>
                    <a:lnTo>
                      <a:pt x="73" y="157"/>
                    </a:lnTo>
                    <a:lnTo>
                      <a:pt x="69" y="154"/>
                    </a:lnTo>
                    <a:lnTo>
                      <a:pt x="67" y="158"/>
                    </a:lnTo>
                    <a:lnTo>
                      <a:pt x="66" y="158"/>
                    </a:lnTo>
                    <a:lnTo>
                      <a:pt x="63" y="158"/>
                    </a:lnTo>
                    <a:lnTo>
                      <a:pt x="61" y="158"/>
                    </a:lnTo>
                    <a:lnTo>
                      <a:pt x="59" y="158"/>
                    </a:lnTo>
                    <a:lnTo>
                      <a:pt x="58" y="158"/>
                    </a:lnTo>
                    <a:lnTo>
                      <a:pt x="57" y="157"/>
                    </a:lnTo>
                    <a:lnTo>
                      <a:pt x="57" y="158"/>
                    </a:lnTo>
                    <a:lnTo>
                      <a:pt x="56" y="158"/>
                    </a:lnTo>
                    <a:lnTo>
                      <a:pt x="55" y="158"/>
                    </a:lnTo>
                    <a:lnTo>
                      <a:pt x="51" y="155"/>
                    </a:lnTo>
                    <a:lnTo>
                      <a:pt x="50" y="150"/>
                    </a:lnTo>
                    <a:lnTo>
                      <a:pt x="48" y="131"/>
                    </a:lnTo>
                    <a:lnTo>
                      <a:pt x="46" y="131"/>
                    </a:lnTo>
                    <a:lnTo>
                      <a:pt x="44" y="132"/>
                    </a:lnTo>
                    <a:lnTo>
                      <a:pt x="40" y="130"/>
                    </a:lnTo>
                    <a:lnTo>
                      <a:pt x="39" y="129"/>
                    </a:lnTo>
                    <a:lnTo>
                      <a:pt x="37" y="130"/>
                    </a:lnTo>
                    <a:lnTo>
                      <a:pt x="36" y="134"/>
                    </a:lnTo>
                    <a:lnTo>
                      <a:pt x="34" y="135"/>
                    </a:lnTo>
                    <a:lnTo>
                      <a:pt x="33" y="137"/>
                    </a:lnTo>
                    <a:lnTo>
                      <a:pt x="29" y="139"/>
                    </a:lnTo>
                    <a:lnTo>
                      <a:pt x="28" y="139"/>
                    </a:lnTo>
                    <a:lnTo>
                      <a:pt x="25" y="138"/>
                    </a:lnTo>
                    <a:lnTo>
                      <a:pt x="24" y="138"/>
                    </a:lnTo>
                    <a:lnTo>
                      <a:pt x="22" y="137"/>
                    </a:lnTo>
                    <a:lnTo>
                      <a:pt x="16" y="136"/>
                    </a:lnTo>
                    <a:lnTo>
                      <a:pt x="14" y="131"/>
                    </a:lnTo>
                    <a:lnTo>
                      <a:pt x="15" y="128"/>
                    </a:lnTo>
                    <a:lnTo>
                      <a:pt x="13" y="126"/>
                    </a:lnTo>
                    <a:lnTo>
                      <a:pt x="14" y="123"/>
                    </a:lnTo>
                    <a:lnTo>
                      <a:pt x="9" y="121"/>
                    </a:lnTo>
                    <a:lnTo>
                      <a:pt x="9" y="124"/>
                    </a:lnTo>
                    <a:lnTo>
                      <a:pt x="7" y="123"/>
                    </a:lnTo>
                    <a:lnTo>
                      <a:pt x="5" y="120"/>
                    </a:lnTo>
                    <a:lnTo>
                      <a:pt x="2" y="121"/>
                    </a:lnTo>
                    <a:lnTo>
                      <a:pt x="0" y="120"/>
                    </a:lnTo>
                  </a:path>
                </a:pathLst>
              </a:custGeom>
              <a:solidFill>
                <a:srgbClr val="0000FF">
                  <a:alpha val="89803"/>
                </a:srgbClr>
              </a:solidFill>
              <a:ln w="12700" cap="rnd">
                <a:solidFill>
                  <a:schemeClr val="bg1"/>
                </a:solidFill>
                <a:round/>
                <a:headEnd type="none" w="sm" len="sm"/>
                <a:tailEnd type="none" w="sm" len="sm"/>
              </a:ln>
            </p:spPr>
            <p:txBody>
              <a:bodyPr/>
              <a:lstStyle/>
              <a:p>
                <a:endParaRPr lang="es-MX" dirty="0"/>
              </a:p>
            </p:txBody>
          </p:sp>
          <p:sp>
            <p:nvSpPr>
              <p:cNvPr id="28" name="Freeform 24"/>
              <p:cNvSpPr>
                <a:spLocks/>
              </p:cNvSpPr>
              <p:nvPr/>
            </p:nvSpPr>
            <p:spPr bwMode="auto">
              <a:xfrm>
                <a:off x="2667" y="3018"/>
                <a:ext cx="614" cy="460"/>
              </a:xfrm>
              <a:custGeom>
                <a:avLst/>
                <a:gdLst>
                  <a:gd name="T0" fmla="*/ 2147483647 w 297"/>
                  <a:gd name="T1" fmla="*/ 2147483647 h 213"/>
                  <a:gd name="T2" fmla="*/ 2147483647 w 297"/>
                  <a:gd name="T3" fmla="*/ 2147483647 h 213"/>
                  <a:gd name="T4" fmla="*/ 2147483647 w 297"/>
                  <a:gd name="T5" fmla="*/ 2147483647 h 213"/>
                  <a:gd name="T6" fmla="*/ 2147483647 w 297"/>
                  <a:gd name="T7" fmla="*/ 2147483647 h 213"/>
                  <a:gd name="T8" fmla="*/ 2147483647 w 297"/>
                  <a:gd name="T9" fmla="*/ 2147483647 h 213"/>
                  <a:gd name="T10" fmla="*/ 2147483647 w 297"/>
                  <a:gd name="T11" fmla="*/ 2147483647 h 213"/>
                  <a:gd name="T12" fmla="*/ 2147483647 w 297"/>
                  <a:gd name="T13" fmla="*/ 2147483647 h 213"/>
                  <a:gd name="T14" fmla="*/ 2147483647 w 297"/>
                  <a:gd name="T15" fmla="*/ 2147483647 h 213"/>
                  <a:gd name="T16" fmla="*/ 2147483647 w 297"/>
                  <a:gd name="T17" fmla="*/ 2147483647 h 213"/>
                  <a:gd name="T18" fmla="*/ 2147483647 w 297"/>
                  <a:gd name="T19" fmla="*/ 2147483647 h 213"/>
                  <a:gd name="T20" fmla="*/ 2147483647 w 297"/>
                  <a:gd name="T21" fmla="*/ 2147483647 h 213"/>
                  <a:gd name="T22" fmla="*/ 2147483647 w 297"/>
                  <a:gd name="T23" fmla="*/ 2147483647 h 213"/>
                  <a:gd name="T24" fmla="*/ 2147483647 w 297"/>
                  <a:gd name="T25" fmla="*/ 2147483647 h 213"/>
                  <a:gd name="T26" fmla="*/ 2147483647 w 297"/>
                  <a:gd name="T27" fmla="*/ 2147483647 h 213"/>
                  <a:gd name="T28" fmla="*/ 2147483647 w 297"/>
                  <a:gd name="T29" fmla="*/ 2147483647 h 213"/>
                  <a:gd name="T30" fmla="*/ 2147483647 w 297"/>
                  <a:gd name="T31" fmla="*/ 2147483647 h 213"/>
                  <a:gd name="T32" fmla="*/ 2147483647 w 297"/>
                  <a:gd name="T33" fmla="*/ 2147483647 h 213"/>
                  <a:gd name="T34" fmla="*/ 2147483647 w 297"/>
                  <a:gd name="T35" fmla="*/ 2147483647 h 213"/>
                  <a:gd name="T36" fmla="*/ 2147483647 w 297"/>
                  <a:gd name="T37" fmla="*/ 2147483647 h 213"/>
                  <a:gd name="T38" fmla="*/ 2147483647 w 297"/>
                  <a:gd name="T39" fmla="*/ 2147483647 h 213"/>
                  <a:gd name="T40" fmla="*/ 2147483647 w 297"/>
                  <a:gd name="T41" fmla="*/ 2147483647 h 213"/>
                  <a:gd name="T42" fmla="*/ 2147483647 w 297"/>
                  <a:gd name="T43" fmla="*/ 2147483647 h 213"/>
                  <a:gd name="T44" fmla="*/ 2147483647 w 297"/>
                  <a:gd name="T45" fmla="*/ 2147483647 h 213"/>
                  <a:gd name="T46" fmla="*/ 2147483647 w 297"/>
                  <a:gd name="T47" fmla="*/ 2147483647 h 213"/>
                  <a:gd name="T48" fmla="*/ 2147483647 w 297"/>
                  <a:gd name="T49" fmla="*/ 2147483647 h 213"/>
                  <a:gd name="T50" fmla="*/ 2147483647 w 297"/>
                  <a:gd name="T51" fmla="*/ 2147483647 h 213"/>
                  <a:gd name="T52" fmla="*/ 2147483647 w 297"/>
                  <a:gd name="T53" fmla="*/ 2147483647 h 213"/>
                  <a:gd name="T54" fmla="*/ 2147483647 w 297"/>
                  <a:gd name="T55" fmla="*/ 2147483647 h 213"/>
                  <a:gd name="T56" fmla="*/ 2147483647 w 297"/>
                  <a:gd name="T57" fmla="*/ 2147483647 h 213"/>
                  <a:gd name="T58" fmla="*/ 2147483647 w 297"/>
                  <a:gd name="T59" fmla="*/ 2147483647 h 213"/>
                  <a:gd name="T60" fmla="*/ 2147483647 w 297"/>
                  <a:gd name="T61" fmla="*/ 2147483647 h 213"/>
                  <a:gd name="T62" fmla="*/ 2147483647 w 297"/>
                  <a:gd name="T63" fmla="*/ 2147483647 h 213"/>
                  <a:gd name="T64" fmla="*/ 2147483647 w 297"/>
                  <a:gd name="T65" fmla="*/ 2147483647 h 213"/>
                  <a:gd name="T66" fmla="*/ 2147483647 w 297"/>
                  <a:gd name="T67" fmla="*/ 2147483647 h 213"/>
                  <a:gd name="T68" fmla="*/ 2147483647 w 297"/>
                  <a:gd name="T69" fmla="*/ 2147483647 h 213"/>
                  <a:gd name="T70" fmla="*/ 2147483647 w 297"/>
                  <a:gd name="T71" fmla="*/ 2147483647 h 213"/>
                  <a:gd name="T72" fmla="*/ 2147483647 w 297"/>
                  <a:gd name="T73" fmla="*/ 2147483647 h 213"/>
                  <a:gd name="T74" fmla="*/ 2147483647 w 297"/>
                  <a:gd name="T75" fmla="*/ 2147483647 h 213"/>
                  <a:gd name="T76" fmla="*/ 2147483647 w 297"/>
                  <a:gd name="T77" fmla="*/ 0 h 213"/>
                  <a:gd name="T78" fmla="*/ 2147483647 w 297"/>
                  <a:gd name="T79" fmla="*/ 2147483647 h 213"/>
                  <a:gd name="T80" fmla="*/ 2147483647 w 297"/>
                  <a:gd name="T81" fmla="*/ 2147483647 h 213"/>
                  <a:gd name="T82" fmla="*/ 2147483647 w 297"/>
                  <a:gd name="T83" fmla="*/ 2147483647 h 213"/>
                  <a:gd name="T84" fmla="*/ 2147483647 w 297"/>
                  <a:gd name="T85" fmla="*/ 2147483647 h 213"/>
                  <a:gd name="T86" fmla="*/ 2147483647 w 297"/>
                  <a:gd name="T87" fmla="*/ 2147483647 h 213"/>
                  <a:gd name="T88" fmla="*/ 2147483647 w 297"/>
                  <a:gd name="T89" fmla="*/ 2147483647 h 213"/>
                  <a:gd name="T90" fmla="*/ 2147483647 w 297"/>
                  <a:gd name="T91" fmla="*/ 2147483647 h 213"/>
                  <a:gd name="T92" fmla="*/ 2147483647 w 297"/>
                  <a:gd name="T93" fmla="*/ 2147483647 h 213"/>
                  <a:gd name="T94" fmla="*/ 2147483647 w 297"/>
                  <a:gd name="T95" fmla="*/ 2147483647 h 213"/>
                  <a:gd name="T96" fmla="*/ 2147483647 w 297"/>
                  <a:gd name="T97" fmla="*/ 2147483647 h 213"/>
                  <a:gd name="T98" fmla="*/ 2147483647 w 297"/>
                  <a:gd name="T99" fmla="*/ 2147483647 h 213"/>
                  <a:gd name="T100" fmla="*/ 2147483647 w 297"/>
                  <a:gd name="T101" fmla="*/ 2147483647 h 213"/>
                  <a:gd name="T102" fmla="*/ 2147483647 w 297"/>
                  <a:gd name="T103" fmla="*/ 2147483647 h 213"/>
                  <a:gd name="T104" fmla="*/ 2147483647 w 297"/>
                  <a:gd name="T105" fmla="*/ 2147483647 h 213"/>
                  <a:gd name="T106" fmla="*/ 2147483647 w 297"/>
                  <a:gd name="T107" fmla="*/ 2147483647 h 213"/>
                  <a:gd name="T108" fmla="*/ 2147483647 w 297"/>
                  <a:gd name="T109" fmla="*/ 2147483647 h 213"/>
                  <a:gd name="T110" fmla="*/ 2147483647 w 297"/>
                  <a:gd name="T111" fmla="*/ 2147483647 h 213"/>
                  <a:gd name="T112" fmla="*/ 0 w 297"/>
                  <a:gd name="T113" fmla="*/ 2147483647 h 21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7"/>
                  <a:gd name="T172" fmla="*/ 0 h 213"/>
                  <a:gd name="T173" fmla="*/ 297 w 297"/>
                  <a:gd name="T174" fmla="*/ 213 h 21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7" h="213">
                    <a:moveTo>
                      <a:pt x="0" y="152"/>
                    </a:moveTo>
                    <a:lnTo>
                      <a:pt x="0" y="152"/>
                    </a:lnTo>
                    <a:lnTo>
                      <a:pt x="1" y="152"/>
                    </a:lnTo>
                    <a:lnTo>
                      <a:pt x="5" y="154"/>
                    </a:lnTo>
                    <a:lnTo>
                      <a:pt x="8" y="158"/>
                    </a:lnTo>
                    <a:lnTo>
                      <a:pt x="9" y="160"/>
                    </a:lnTo>
                    <a:lnTo>
                      <a:pt x="12" y="164"/>
                    </a:lnTo>
                    <a:lnTo>
                      <a:pt x="12" y="166"/>
                    </a:lnTo>
                    <a:lnTo>
                      <a:pt x="14" y="169"/>
                    </a:lnTo>
                    <a:lnTo>
                      <a:pt x="14" y="173"/>
                    </a:lnTo>
                    <a:lnTo>
                      <a:pt x="16" y="175"/>
                    </a:lnTo>
                    <a:lnTo>
                      <a:pt x="18" y="176"/>
                    </a:lnTo>
                    <a:lnTo>
                      <a:pt x="24" y="179"/>
                    </a:lnTo>
                    <a:lnTo>
                      <a:pt x="25" y="179"/>
                    </a:lnTo>
                    <a:lnTo>
                      <a:pt x="25" y="180"/>
                    </a:lnTo>
                    <a:lnTo>
                      <a:pt x="26" y="180"/>
                    </a:lnTo>
                    <a:lnTo>
                      <a:pt x="28" y="180"/>
                    </a:lnTo>
                    <a:lnTo>
                      <a:pt x="30" y="181"/>
                    </a:lnTo>
                    <a:lnTo>
                      <a:pt x="33" y="183"/>
                    </a:lnTo>
                    <a:lnTo>
                      <a:pt x="37" y="184"/>
                    </a:lnTo>
                    <a:lnTo>
                      <a:pt x="39" y="184"/>
                    </a:lnTo>
                    <a:lnTo>
                      <a:pt x="41" y="185"/>
                    </a:lnTo>
                    <a:lnTo>
                      <a:pt x="43" y="186"/>
                    </a:lnTo>
                    <a:lnTo>
                      <a:pt x="45" y="186"/>
                    </a:lnTo>
                    <a:lnTo>
                      <a:pt x="46" y="186"/>
                    </a:lnTo>
                    <a:lnTo>
                      <a:pt x="50" y="188"/>
                    </a:lnTo>
                    <a:lnTo>
                      <a:pt x="54" y="190"/>
                    </a:lnTo>
                    <a:lnTo>
                      <a:pt x="55" y="191"/>
                    </a:lnTo>
                    <a:lnTo>
                      <a:pt x="60" y="193"/>
                    </a:lnTo>
                    <a:lnTo>
                      <a:pt x="62" y="195"/>
                    </a:lnTo>
                    <a:lnTo>
                      <a:pt x="65" y="196"/>
                    </a:lnTo>
                    <a:lnTo>
                      <a:pt x="67" y="197"/>
                    </a:lnTo>
                    <a:lnTo>
                      <a:pt x="72" y="199"/>
                    </a:lnTo>
                    <a:lnTo>
                      <a:pt x="73" y="199"/>
                    </a:lnTo>
                    <a:lnTo>
                      <a:pt x="76" y="199"/>
                    </a:lnTo>
                    <a:lnTo>
                      <a:pt x="78" y="200"/>
                    </a:lnTo>
                    <a:lnTo>
                      <a:pt x="81" y="200"/>
                    </a:lnTo>
                    <a:lnTo>
                      <a:pt x="83" y="201"/>
                    </a:lnTo>
                    <a:lnTo>
                      <a:pt x="87" y="203"/>
                    </a:lnTo>
                    <a:lnTo>
                      <a:pt x="89" y="203"/>
                    </a:lnTo>
                    <a:lnTo>
                      <a:pt x="105" y="207"/>
                    </a:lnTo>
                    <a:lnTo>
                      <a:pt x="108" y="209"/>
                    </a:lnTo>
                    <a:lnTo>
                      <a:pt x="113" y="212"/>
                    </a:lnTo>
                    <a:lnTo>
                      <a:pt x="115" y="212"/>
                    </a:lnTo>
                    <a:lnTo>
                      <a:pt x="119" y="208"/>
                    </a:lnTo>
                    <a:lnTo>
                      <a:pt x="119" y="207"/>
                    </a:lnTo>
                    <a:lnTo>
                      <a:pt x="121" y="207"/>
                    </a:lnTo>
                    <a:lnTo>
                      <a:pt x="122" y="206"/>
                    </a:lnTo>
                    <a:lnTo>
                      <a:pt x="123" y="206"/>
                    </a:lnTo>
                    <a:lnTo>
                      <a:pt x="125" y="206"/>
                    </a:lnTo>
                    <a:lnTo>
                      <a:pt x="127" y="207"/>
                    </a:lnTo>
                    <a:lnTo>
                      <a:pt x="129" y="207"/>
                    </a:lnTo>
                    <a:lnTo>
                      <a:pt x="133" y="209"/>
                    </a:lnTo>
                    <a:lnTo>
                      <a:pt x="134" y="209"/>
                    </a:lnTo>
                    <a:lnTo>
                      <a:pt x="136" y="212"/>
                    </a:lnTo>
                    <a:lnTo>
                      <a:pt x="135" y="208"/>
                    </a:lnTo>
                    <a:lnTo>
                      <a:pt x="137" y="202"/>
                    </a:lnTo>
                    <a:lnTo>
                      <a:pt x="137" y="190"/>
                    </a:lnTo>
                    <a:lnTo>
                      <a:pt x="142" y="189"/>
                    </a:lnTo>
                    <a:lnTo>
                      <a:pt x="144" y="190"/>
                    </a:lnTo>
                    <a:lnTo>
                      <a:pt x="146" y="190"/>
                    </a:lnTo>
                    <a:lnTo>
                      <a:pt x="146" y="189"/>
                    </a:lnTo>
                    <a:lnTo>
                      <a:pt x="148" y="190"/>
                    </a:lnTo>
                    <a:lnTo>
                      <a:pt x="151" y="189"/>
                    </a:lnTo>
                    <a:lnTo>
                      <a:pt x="151" y="187"/>
                    </a:lnTo>
                    <a:lnTo>
                      <a:pt x="154" y="186"/>
                    </a:lnTo>
                    <a:lnTo>
                      <a:pt x="155" y="184"/>
                    </a:lnTo>
                    <a:lnTo>
                      <a:pt x="155" y="182"/>
                    </a:lnTo>
                    <a:lnTo>
                      <a:pt x="154" y="176"/>
                    </a:lnTo>
                    <a:lnTo>
                      <a:pt x="153" y="174"/>
                    </a:lnTo>
                    <a:lnTo>
                      <a:pt x="153" y="164"/>
                    </a:lnTo>
                    <a:lnTo>
                      <a:pt x="155" y="160"/>
                    </a:lnTo>
                    <a:lnTo>
                      <a:pt x="161" y="157"/>
                    </a:lnTo>
                    <a:lnTo>
                      <a:pt x="164" y="157"/>
                    </a:lnTo>
                    <a:lnTo>
                      <a:pt x="166" y="158"/>
                    </a:lnTo>
                    <a:lnTo>
                      <a:pt x="168" y="159"/>
                    </a:lnTo>
                    <a:lnTo>
                      <a:pt x="172" y="158"/>
                    </a:lnTo>
                    <a:lnTo>
                      <a:pt x="174" y="159"/>
                    </a:lnTo>
                    <a:lnTo>
                      <a:pt x="175" y="162"/>
                    </a:lnTo>
                    <a:lnTo>
                      <a:pt x="176" y="163"/>
                    </a:lnTo>
                    <a:lnTo>
                      <a:pt x="180" y="167"/>
                    </a:lnTo>
                    <a:lnTo>
                      <a:pt x="180" y="168"/>
                    </a:lnTo>
                    <a:lnTo>
                      <a:pt x="181" y="168"/>
                    </a:lnTo>
                    <a:lnTo>
                      <a:pt x="182" y="169"/>
                    </a:lnTo>
                    <a:lnTo>
                      <a:pt x="186" y="169"/>
                    </a:lnTo>
                    <a:lnTo>
                      <a:pt x="187" y="169"/>
                    </a:lnTo>
                    <a:lnTo>
                      <a:pt x="193" y="169"/>
                    </a:lnTo>
                    <a:lnTo>
                      <a:pt x="195" y="167"/>
                    </a:lnTo>
                    <a:lnTo>
                      <a:pt x="205" y="168"/>
                    </a:lnTo>
                    <a:lnTo>
                      <a:pt x="208" y="169"/>
                    </a:lnTo>
                    <a:lnTo>
                      <a:pt x="214" y="171"/>
                    </a:lnTo>
                    <a:lnTo>
                      <a:pt x="219" y="172"/>
                    </a:lnTo>
                    <a:lnTo>
                      <a:pt x="220" y="173"/>
                    </a:lnTo>
                    <a:lnTo>
                      <a:pt x="222" y="172"/>
                    </a:lnTo>
                    <a:lnTo>
                      <a:pt x="224" y="172"/>
                    </a:lnTo>
                    <a:lnTo>
                      <a:pt x="224" y="175"/>
                    </a:lnTo>
                    <a:lnTo>
                      <a:pt x="227" y="177"/>
                    </a:lnTo>
                    <a:lnTo>
                      <a:pt x="227" y="176"/>
                    </a:lnTo>
                    <a:lnTo>
                      <a:pt x="228" y="176"/>
                    </a:lnTo>
                    <a:lnTo>
                      <a:pt x="230" y="176"/>
                    </a:lnTo>
                    <a:lnTo>
                      <a:pt x="231" y="176"/>
                    </a:lnTo>
                    <a:lnTo>
                      <a:pt x="233" y="177"/>
                    </a:lnTo>
                    <a:lnTo>
                      <a:pt x="234" y="177"/>
                    </a:lnTo>
                    <a:lnTo>
                      <a:pt x="239" y="178"/>
                    </a:lnTo>
                    <a:lnTo>
                      <a:pt x="238" y="182"/>
                    </a:lnTo>
                    <a:lnTo>
                      <a:pt x="239" y="183"/>
                    </a:lnTo>
                    <a:lnTo>
                      <a:pt x="241" y="183"/>
                    </a:lnTo>
                    <a:lnTo>
                      <a:pt x="245" y="181"/>
                    </a:lnTo>
                    <a:lnTo>
                      <a:pt x="246" y="180"/>
                    </a:lnTo>
                    <a:lnTo>
                      <a:pt x="246" y="178"/>
                    </a:lnTo>
                    <a:lnTo>
                      <a:pt x="244" y="177"/>
                    </a:lnTo>
                    <a:lnTo>
                      <a:pt x="241" y="174"/>
                    </a:lnTo>
                    <a:lnTo>
                      <a:pt x="240" y="165"/>
                    </a:lnTo>
                    <a:lnTo>
                      <a:pt x="240" y="163"/>
                    </a:lnTo>
                    <a:lnTo>
                      <a:pt x="239" y="161"/>
                    </a:lnTo>
                    <a:lnTo>
                      <a:pt x="239" y="158"/>
                    </a:lnTo>
                    <a:lnTo>
                      <a:pt x="238" y="157"/>
                    </a:lnTo>
                    <a:lnTo>
                      <a:pt x="238" y="156"/>
                    </a:lnTo>
                    <a:lnTo>
                      <a:pt x="239" y="154"/>
                    </a:lnTo>
                    <a:lnTo>
                      <a:pt x="238" y="153"/>
                    </a:lnTo>
                    <a:lnTo>
                      <a:pt x="237" y="153"/>
                    </a:lnTo>
                    <a:lnTo>
                      <a:pt x="237" y="151"/>
                    </a:lnTo>
                    <a:lnTo>
                      <a:pt x="237" y="150"/>
                    </a:lnTo>
                    <a:lnTo>
                      <a:pt x="237" y="149"/>
                    </a:lnTo>
                    <a:lnTo>
                      <a:pt x="237" y="145"/>
                    </a:lnTo>
                    <a:lnTo>
                      <a:pt x="237" y="144"/>
                    </a:lnTo>
                    <a:lnTo>
                      <a:pt x="236" y="141"/>
                    </a:lnTo>
                    <a:lnTo>
                      <a:pt x="238" y="139"/>
                    </a:lnTo>
                    <a:lnTo>
                      <a:pt x="240" y="139"/>
                    </a:lnTo>
                    <a:lnTo>
                      <a:pt x="241" y="142"/>
                    </a:lnTo>
                    <a:lnTo>
                      <a:pt x="241" y="144"/>
                    </a:lnTo>
                    <a:lnTo>
                      <a:pt x="242" y="144"/>
                    </a:lnTo>
                    <a:lnTo>
                      <a:pt x="243" y="144"/>
                    </a:lnTo>
                    <a:lnTo>
                      <a:pt x="245" y="142"/>
                    </a:lnTo>
                    <a:lnTo>
                      <a:pt x="246" y="139"/>
                    </a:lnTo>
                    <a:lnTo>
                      <a:pt x="247" y="139"/>
                    </a:lnTo>
                    <a:lnTo>
                      <a:pt x="247" y="140"/>
                    </a:lnTo>
                    <a:lnTo>
                      <a:pt x="251" y="140"/>
                    </a:lnTo>
                    <a:lnTo>
                      <a:pt x="252" y="141"/>
                    </a:lnTo>
                    <a:lnTo>
                      <a:pt x="253" y="139"/>
                    </a:lnTo>
                    <a:lnTo>
                      <a:pt x="253" y="138"/>
                    </a:lnTo>
                    <a:lnTo>
                      <a:pt x="255" y="137"/>
                    </a:lnTo>
                    <a:lnTo>
                      <a:pt x="256" y="136"/>
                    </a:lnTo>
                    <a:lnTo>
                      <a:pt x="256" y="135"/>
                    </a:lnTo>
                    <a:lnTo>
                      <a:pt x="258" y="133"/>
                    </a:lnTo>
                    <a:lnTo>
                      <a:pt x="258" y="131"/>
                    </a:lnTo>
                    <a:lnTo>
                      <a:pt x="264" y="126"/>
                    </a:lnTo>
                    <a:lnTo>
                      <a:pt x="266" y="120"/>
                    </a:lnTo>
                    <a:lnTo>
                      <a:pt x="267" y="118"/>
                    </a:lnTo>
                    <a:lnTo>
                      <a:pt x="268" y="118"/>
                    </a:lnTo>
                    <a:lnTo>
                      <a:pt x="269" y="117"/>
                    </a:lnTo>
                    <a:lnTo>
                      <a:pt x="268" y="115"/>
                    </a:lnTo>
                    <a:lnTo>
                      <a:pt x="268" y="114"/>
                    </a:lnTo>
                    <a:lnTo>
                      <a:pt x="271" y="111"/>
                    </a:lnTo>
                    <a:lnTo>
                      <a:pt x="271" y="103"/>
                    </a:lnTo>
                    <a:lnTo>
                      <a:pt x="273" y="102"/>
                    </a:lnTo>
                    <a:lnTo>
                      <a:pt x="274" y="101"/>
                    </a:lnTo>
                    <a:lnTo>
                      <a:pt x="274" y="99"/>
                    </a:lnTo>
                    <a:lnTo>
                      <a:pt x="276" y="99"/>
                    </a:lnTo>
                    <a:lnTo>
                      <a:pt x="278" y="99"/>
                    </a:lnTo>
                    <a:lnTo>
                      <a:pt x="279" y="98"/>
                    </a:lnTo>
                    <a:lnTo>
                      <a:pt x="281" y="97"/>
                    </a:lnTo>
                    <a:lnTo>
                      <a:pt x="281" y="92"/>
                    </a:lnTo>
                    <a:lnTo>
                      <a:pt x="279" y="91"/>
                    </a:lnTo>
                    <a:lnTo>
                      <a:pt x="279" y="90"/>
                    </a:lnTo>
                    <a:lnTo>
                      <a:pt x="279" y="89"/>
                    </a:lnTo>
                    <a:lnTo>
                      <a:pt x="278" y="86"/>
                    </a:lnTo>
                    <a:lnTo>
                      <a:pt x="277" y="85"/>
                    </a:lnTo>
                    <a:lnTo>
                      <a:pt x="278" y="84"/>
                    </a:lnTo>
                    <a:lnTo>
                      <a:pt x="278" y="79"/>
                    </a:lnTo>
                    <a:lnTo>
                      <a:pt x="277" y="79"/>
                    </a:lnTo>
                    <a:lnTo>
                      <a:pt x="276" y="78"/>
                    </a:lnTo>
                    <a:lnTo>
                      <a:pt x="275" y="75"/>
                    </a:lnTo>
                    <a:lnTo>
                      <a:pt x="277" y="74"/>
                    </a:lnTo>
                    <a:lnTo>
                      <a:pt x="278" y="75"/>
                    </a:lnTo>
                    <a:lnTo>
                      <a:pt x="279" y="74"/>
                    </a:lnTo>
                    <a:lnTo>
                      <a:pt x="280" y="75"/>
                    </a:lnTo>
                    <a:lnTo>
                      <a:pt x="284" y="71"/>
                    </a:lnTo>
                    <a:lnTo>
                      <a:pt x="283" y="70"/>
                    </a:lnTo>
                    <a:lnTo>
                      <a:pt x="284" y="64"/>
                    </a:lnTo>
                    <a:lnTo>
                      <a:pt x="285" y="63"/>
                    </a:lnTo>
                    <a:lnTo>
                      <a:pt x="285" y="62"/>
                    </a:lnTo>
                    <a:lnTo>
                      <a:pt x="286" y="61"/>
                    </a:lnTo>
                    <a:lnTo>
                      <a:pt x="287" y="60"/>
                    </a:lnTo>
                    <a:lnTo>
                      <a:pt x="287" y="57"/>
                    </a:lnTo>
                    <a:lnTo>
                      <a:pt x="286" y="57"/>
                    </a:lnTo>
                    <a:lnTo>
                      <a:pt x="285" y="56"/>
                    </a:lnTo>
                    <a:lnTo>
                      <a:pt x="285" y="51"/>
                    </a:lnTo>
                    <a:lnTo>
                      <a:pt x="283" y="52"/>
                    </a:lnTo>
                    <a:lnTo>
                      <a:pt x="284" y="49"/>
                    </a:lnTo>
                    <a:lnTo>
                      <a:pt x="285" y="49"/>
                    </a:lnTo>
                    <a:lnTo>
                      <a:pt x="287" y="49"/>
                    </a:lnTo>
                    <a:lnTo>
                      <a:pt x="288" y="49"/>
                    </a:lnTo>
                    <a:lnTo>
                      <a:pt x="290" y="49"/>
                    </a:lnTo>
                    <a:lnTo>
                      <a:pt x="292" y="44"/>
                    </a:lnTo>
                    <a:lnTo>
                      <a:pt x="293" y="45"/>
                    </a:lnTo>
                    <a:lnTo>
                      <a:pt x="294" y="46"/>
                    </a:lnTo>
                    <a:lnTo>
                      <a:pt x="294" y="44"/>
                    </a:lnTo>
                    <a:lnTo>
                      <a:pt x="296" y="39"/>
                    </a:lnTo>
                    <a:lnTo>
                      <a:pt x="296" y="37"/>
                    </a:lnTo>
                    <a:lnTo>
                      <a:pt x="294" y="36"/>
                    </a:lnTo>
                    <a:lnTo>
                      <a:pt x="278" y="32"/>
                    </a:lnTo>
                    <a:lnTo>
                      <a:pt x="276" y="31"/>
                    </a:lnTo>
                    <a:lnTo>
                      <a:pt x="268" y="26"/>
                    </a:lnTo>
                    <a:lnTo>
                      <a:pt x="267" y="30"/>
                    </a:lnTo>
                    <a:lnTo>
                      <a:pt x="267" y="32"/>
                    </a:lnTo>
                    <a:lnTo>
                      <a:pt x="266" y="32"/>
                    </a:lnTo>
                    <a:lnTo>
                      <a:pt x="265" y="34"/>
                    </a:lnTo>
                    <a:lnTo>
                      <a:pt x="266" y="34"/>
                    </a:lnTo>
                    <a:lnTo>
                      <a:pt x="263" y="39"/>
                    </a:lnTo>
                    <a:lnTo>
                      <a:pt x="259" y="44"/>
                    </a:lnTo>
                    <a:lnTo>
                      <a:pt x="256" y="46"/>
                    </a:lnTo>
                    <a:lnTo>
                      <a:pt x="252" y="48"/>
                    </a:lnTo>
                    <a:lnTo>
                      <a:pt x="250" y="48"/>
                    </a:lnTo>
                    <a:lnTo>
                      <a:pt x="248" y="47"/>
                    </a:lnTo>
                    <a:lnTo>
                      <a:pt x="247" y="46"/>
                    </a:lnTo>
                    <a:lnTo>
                      <a:pt x="245" y="47"/>
                    </a:lnTo>
                    <a:lnTo>
                      <a:pt x="239" y="47"/>
                    </a:lnTo>
                    <a:lnTo>
                      <a:pt x="237" y="48"/>
                    </a:lnTo>
                    <a:lnTo>
                      <a:pt x="234" y="47"/>
                    </a:lnTo>
                    <a:lnTo>
                      <a:pt x="233" y="47"/>
                    </a:lnTo>
                    <a:lnTo>
                      <a:pt x="233" y="46"/>
                    </a:lnTo>
                    <a:lnTo>
                      <a:pt x="227" y="46"/>
                    </a:lnTo>
                    <a:lnTo>
                      <a:pt x="224" y="48"/>
                    </a:lnTo>
                    <a:lnTo>
                      <a:pt x="222" y="47"/>
                    </a:lnTo>
                    <a:lnTo>
                      <a:pt x="221" y="47"/>
                    </a:lnTo>
                    <a:lnTo>
                      <a:pt x="220" y="46"/>
                    </a:lnTo>
                    <a:lnTo>
                      <a:pt x="220" y="45"/>
                    </a:lnTo>
                    <a:lnTo>
                      <a:pt x="223" y="44"/>
                    </a:lnTo>
                    <a:lnTo>
                      <a:pt x="224" y="41"/>
                    </a:lnTo>
                    <a:lnTo>
                      <a:pt x="223" y="36"/>
                    </a:lnTo>
                    <a:lnTo>
                      <a:pt x="221" y="34"/>
                    </a:lnTo>
                    <a:lnTo>
                      <a:pt x="218" y="34"/>
                    </a:lnTo>
                    <a:lnTo>
                      <a:pt x="214" y="34"/>
                    </a:lnTo>
                    <a:lnTo>
                      <a:pt x="212" y="34"/>
                    </a:lnTo>
                    <a:lnTo>
                      <a:pt x="210" y="36"/>
                    </a:lnTo>
                    <a:lnTo>
                      <a:pt x="206" y="34"/>
                    </a:lnTo>
                    <a:lnTo>
                      <a:pt x="205" y="37"/>
                    </a:lnTo>
                    <a:lnTo>
                      <a:pt x="203" y="38"/>
                    </a:lnTo>
                    <a:lnTo>
                      <a:pt x="201" y="38"/>
                    </a:lnTo>
                    <a:lnTo>
                      <a:pt x="199" y="38"/>
                    </a:lnTo>
                    <a:lnTo>
                      <a:pt x="197" y="38"/>
                    </a:lnTo>
                    <a:lnTo>
                      <a:pt x="195" y="37"/>
                    </a:lnTo>
                    <a:lnTo>
                      <a:pt x="195" y="36"/>
                    </a:lnTo>
                    <a:lnTo>
                      <a:pt x="194" y="37"/>
                    </a:lnTo>
                    <a:lnTo>
                      <a:pt x="193" y="37"/>
                    </a:lnTo>
                    <a:lnTo>
                      <a:pt x="192" y="37"/>
                    </a:lnTo>
                    <a:lnTo>
                      <a:pt x="188" y="34"/>
                    </a:lnTo>
                    <a:lnTo>
                      <a:pt x="187" y="30"/>
                    </a:lnTo>
                    <a:lnTo>
                      <a:pt x="186" y="11"/>
                    </a:lnTo>
                    <a:lnTo>
                      <a:pt x="184" y="11"/>
                    </a:lnTo>
                    <a:lnTo>
                      <a:pt x="182" y="12"/>
                    </a:lnTo>
                    <a:lnTo>
                      <a:pt x="181" y="11"/>
                    </a:lnTo>
                    <a:lnTo>
                      <a:pt x="177" y="9"/>
                    </a:lnTo>
                    <a:lnTo>
                      <a:pt x="176" y="9"/>
                    </a:lnTo>
                    <a:lnTo>
                      <a:pt x="174" y="10"/>
                    </a:lnTo>
                    <a:lnTo>
                      <a:pt x="173" y="14"/>
                    </a:lnTo>
                    <a:lnTo>
                      <a:pt x="171" y="14"/>
                    </a:lnTo>
                    <a:lnTo>
                      <a:pt x="170" y="16"/>
                    </a:lnTo>
                    <a:lnTo>
                      <a:pt x="167" y="19"/>
                    </a:lnTo>
                    <a:lnTo>
                      <a:pt x="165" y="19"/>
                    </a:lnTo>
                    <a:lnTo>
                      <a:pt x="162" y="18"/>
                    </a:lnTo>
                    <a:lnTo>
                      <a:pt x="161" y="18"/>
                    </a:lnTo>
                    <a:lnTo>
                      <a:pt x="159" y="16"/>
                    </a:lnTo>
                    <a:lnTo>
                      <a:pt x="153" y="16"/>
                    </a:lnTo>
                    <a:lnTo>
                      <a:pt x="151" y="11"/>
                    </a:lnTo>
                    <a:lnTo>
                      <a:pt x="152" y="8"/>
                    </a:lnTo>
                    <a:lnTo>
                      <a:pt x="150" y="6"/>
                    </a:lnTo>
                    <a:lnTo>
                      <a:pt x="151" y="3"/>
                    </a:lnTo>
                    <a:lnTo>
                      <a:pt x="146" y="1"/>
                    </a:lnTo>
                    <a:lnTo>
                      <a:pt x="146" y="4"/>
                    </a:lnTo>
                    <a:lnTo>
                      <a:pt x="144" y="3"/>
                    </a:lnTo>
                    <a:lnTo>
                      <a:pt x="142" y="0"/>
                    </a:lnTo>
                    <a:lnTo>
                      <a:pt x="139" y="1"/>
                    </a:lnTo>
                    <a:lnTo>
                      <a:pt x="137" y="0"/>
                    </a:lnTo>
                    <a:lnTo>
                      <a:pt x="127" y="4"/>
                    </a:lnTo>
                    <a:lnTo>
                      <a:pt x="124" y="6"/>
                    </a:lnTo>
                    <a:lnTo>
                      <a:pt x="120" y="4"/>
                    </a:lnTo>
                    <a:lnTo>
                      <a:pt x="117" y="4"/>
                    </a:lnTo>
                    <a:lnTo>
                      <a:pt x="115" y="7"/>
                    </a:lnTo>
                    <a:lnTo>
                      <a:pt x="111" y="6"/>
                    </a:lnTo>
                    <a:lnTo>
                      <a:pt x="106" y="7"/>
                    </a:lnTo>
                    <a:lnTo>
                      <a:pt x="103" y="7"/>
                    </a:lnTo>
                    <a:lnTo>
                      <a:pt x="102" y="8"/>
                    </a:lnTo>
                    <a:lnTo>
                      <a:pt x="98" y="8"/>
                    </a:lnTo>
                    <a:lnTo>
                      <a:pt x="98" y="10"/>
                    </a:lnTo>
                    <a:lnTo>
                      <a:pt x="96" y="11"/>
                    </a:lnTo>
                    <a:lnTo>
                      <a:pt x="95" y="11"/>
                    </a:lnTo>
                    <a:lnTo>
                      <a:pt x="94" y="11"/>
                    </a:lnTo>
                    <a:lnTo>
                      <a:pt x="92" y="12"/>
                    </a:lnTo>
                    <a:lnTo>
                      <a:pt x="91" y="14"/>
                    </a:lnTo>
                    <a:lnTo>
                      <a:pt x="87" y="17"/>
                    </a:lnTo>
                    <a:lnTo>
                      <a:pt x="85" y="18"/>
                    </a:lnTo>
                    <a:lnTo>
                      <a:pt x="84" y="17"/>
                    </a:lnTo>
                    <a:lnTo>
                      <a:pt x="83" y="19"/>
                    </a:lnTo>
                    <a:lnTo>
                      <a:pt x="82" y="19"/>
                    </a:lnTo>
                    <a:lnTo>
                      <a:pt x="81" y="19"/>
                    </a:lnTo>
                    <a:lnTo>
                      <a:pt x="81" y="16"/>
                    </a:lnTo>
                    <a:lnTo>
                      <a:pt x="79" y="15"/>
                    </a:lnTo>
                    <a:lnTo>
                      <a:pt x="77" y="14"/>
                    </a:lnTo>
                    <a:lnTo>
                      <a:pt x="74" y="14"/>
                    </a:lnTo>
                    <a:lnTo>
                      <a:pt x="73" y="14"/>
                    </a:lnTo>
                    <a:lnTo>
                      <a:pt x="75" y="15"/>
                    </a:lnTo>
                    <a:lnTo>
                      <a:pt x="76" y="17"/>
                    </a:lnTo>
                    <a:lnTo>
                      <a:pt x="75" y="17"/>
                    </a:lnTo>
                    <a:lnTo>
                      <a:pt x="73" y="16"/>
                    </a:lnTo>
                    <a:lnTo>
                      <a:pt x="71" y="16"/>
                    </a:lnTo>
                    <a:lnTo>
                      <a:pt x="69" y="15"/>
                    </a:lnTo>
                    <a:lnTo>
                      <a:pt x="68" y="16"/>
                    </a:lnTo>
                    <a:lnTo>
                      <a:pt x="67" y="21"/>
                    </a:lnTo>
                    <a:lnTo>
                      <a:pt x="66" y="25"/>
                    </a:lnTo>
                    <a:lnTo>
                      <a:pt x="66" y="29"/>
                    </a:lnTo>
                    <a:lnTo>
                      <a:pt x="64" y="33"/>
                    </a:lnTo>
                    <a:lnTo>
                      <a:pt x="67" y="36"/>
                    </a:lnTo>
                    <a:lnTo>
                      <a:pt x="69" y="33"/>
                    </a:lnTo>
                    <a:lnTo>
                      <a:pt x="71" y="33"/>
                    </a:lnTo>
                    <a:lnTo>
                      <a:pt x="73" y="36"/>
                    </a:lnTo>
                    <a:lnTo>
                      <a:pt x="76" y="31"/>
                    </a:lnTo>
                    <a:lnTo>
                      <a:pt x="79" y="36"/>
                    </a:lnTo>
                    <a:lnTo>
                      <a:pt x="83" y="36"/>
                    </a:lnTo>
                    <a:lnTo>
                      <a:pt x="86" y="39"/>
                    </a:lnTo>
                    <a:lnTo>
                      <a:pt x="88" y="41"/>
                    </a:lnTo>
                    <a:lnTo>
                      <a:pt x="88" y="45"/>
                    </a:lnTo>
                    <a:lnTo>
                      <a:pt x="87" y="49"/>
                    </a:lnTo>
                    <a:lnTo>
                      <a:pt x="84" y="49"/>
                    </a:lnTo>
                    <a:lnTo>
                      <a:pt x="81" y="52"/>
                    </a:lnTo>
                    <a:lnTo>
                      <a:pt x="82" y="55"/>
                    </a:lnTo>
                    <a:lnTo>
                      <a:pt x="86" y="56"/>
                    </a:lnTo>
                    <a:lnTo>
                      <a:pt x="87" y="61"/>
                    </a:lnTo>
                    <a:lnTo>
                      <a:pt x="88" y="61"/>
                    </a:lnTo>
                    <a:lnTo>
                      <a:pt x="92" y="64"/>
                    </a:lnTo>
                    <a:lnTo>
                      <a:pt x="91" y="68"/>
                    </a:lnTo>
                    <a:lnTo>
                      <a:pt x="92" y="71"/>
                    </a:lnTo>
                    <a:lnTo>
                      <a:pt x="91" y="72"/>
                    </a:lnTo>
                    <a:lnTo>
                      <a:pt x="90" y="74"/>
                    </a:lnTo>
                    <a:lnTo>
                      <a:pt x="90" y="76"/>
                    </a:lnTo>
                    <a:lnTo>
                      <a:pt x="94" y="73"/>
                    </a:lnTo>
                    <a:lnTo>
                      <a:pt x="94" y="75"/>
                    </a:lnTo>
                    <a:lnTo>
                      <a:pt x="98" y="73"/>
                    </a:lnTo>
                    <a:lnTo>
                      <a:pt x="100" y="71"/>
                    </a:lnTo>
                    <a:lnTo>
                      <a:pt x="101" y="72"/>
                    </a:lnTo>
                    <a:lnTo>
                      <a:pt x="103" y="75"/>
                    </a:lnTo>
                    <a:lnTo>
                      <a:pt x="103" y="76"/>
                    </a:lnTo>
                    <a:lnTo>
                      <a:pt x="102" y="77"/>
                    </a:lnTo>
                    <a:lnTo>
                      <a:pt x="102" y="79"/>
                    </a:lnTo>
                    <a:lnTo>
                      <a:pt x="102" y="83"/>
                    </a:lnTo>
                    <a:lnTo>
                      <a:pt x="101" y="83"/>
                    </a:lnTo>
                    <a:lnTo>
                      <a:pt x="100" y="84"/>
                    </a:lnTo>
                    <a:lnTo>
                      <a:pt x="99" y="85"/>
                    </a:lnTo>
                    <a:lnTo>
                      <a:pt x="98" y="87"/>
                    </a:lnTo>
                    <a:lnTo>
                      <a:pt x="96" y="90"/>
                    </a:lnTo>
                    <a:lnTo>
                      <a:pt x="95" y="91"/>
                    </a:lnTo>
                    <a:lnTo>
                      <a:pt x="95" y="94"/>
                    </a:lnTo>
                    <a:lnTo>
                      <a:pt x="93" y="96"/>
                    </a:lnTo>
                    <a:lnTo>
                      <a:pt x="92" y="94"/>
                    </a:lnTo>
                    <a:lnTo>
                      <a:pt x="90" y="94"/>
                    </a:lnTo>
                    <a:lnTo>
                      <a:pt x="89" y="93"/>
                    </a:lnTo>
                    <a:lnTo>
                      <a:pt x="85" y="94"/>
                    </a:lnTo>
                    <a:lnTo>
                      <a:pt x="85" y="95"/>
                    </a:lnTo>
                    <a:lnTo>
                      <a:pt x="80" y="98"/>
                    </a:lnTo>
                    <a:lnTo>
                      <a:pt x="75" y="101"/>
                    </a:lnTo>
                    <a:lnTo>
                      <a:pt x="73" y="104"/>
                    </a:lnTo>
                    <a:lnTo>
                      <a:pt x="71" y="107"/>
                    </a:lnTo>
                    <a:lnTo>
                      <a:pt x="68" y="109"/>
                    </a:lnTo>
                    <a:lnTo>
                      <a:pt x="66" y="111"/>
                    </a:lnTo>
                    <a:lnTo>
                      <a:pt x="59" y="114"/>
                    </a:lnTo>
                    <a:lnTo>
                      <a:pt x="58" y="114"/>
                    </a:lnTo>
                    <a:lnTo>
                      <a:pt x="56" y="115"/>
                    </a:lnTo>
                    <a:lnTo>
                      <a:pt x="56" y="116"/>
                    </a:lnTo>
                    <a:lnTo>
                      <a:pt x="53" y="118"/>
                    </a:lnTo>
                    <a:lnTo>
                      <a:pt x="49" y="118"/>
                    </a:lnTo>
                    <a:lnTo>
                      <a:pt x="46" y="112"/>
                    </a:lnTo>
                    <a:lnTo>
                      <a:pt x="46" y="111"/>
                    </a:lnTo>
                    <a:lnTo>
                      <a:pt x="43" y="114"/>
                    </a:lnTo>
                    <a:lnTo>
                      <a:pt x="40" y="117"/>
                    </a:lnTo>
                    <a:lnTo>
                      <a:pt x="37" y="117"/>
                    </a:lnTo>
                    <a:lnTo>
                      <a:pt x="31" y="115"/>
                    </a:lnTo>
                    <a:lnTo>
                      <a:pt x="30" y="116"/>
                    </a:lnTo>
                    <a:lnTo>
                      <a:pt x="29" y="117"/>
                    </a:lnTo>
                    <a:lnTo>
                      <a:pt x="28" y="117"/>
                    </a:lnTo>
                    <a:lnTo>
                      <a:pt x="27" y="120"/>
                    </a:lnTo>
                    <a:lnTo>
                      <a:pt x="26" y="121"/>
                    </a:lnTo>
                    <a:lnTo>
                      <a:pt x="25" y="120"/>
                    </a:lnTo>
                    <a:lnTo>
                      <a:pt x="23" y="120"/>
                    </a:lnTo>
                    <a:lnTo>
                      <a:pt x="22" y="119"/>
                    </a:lnTo>
                    <a:lnTo>
                      <a:pt x="21" y="121"/>
                    </a:lnTo>
                    <a:lnTo>
                      <a:pt x="22" y="122"/>
                    </a:lnTo>
                    <a:lnTo>
                      <a:pt x="22" y="124"/>
                    </a:lnTo>
                    <a:lnTo>
                      <a:pt x="21" y="126"/>
                    </a:lnTo>
                    <a:lnTo>
                      <a:pt x="16" y="129"/>
                    </a:lnTo>
                    <a:lnTo>
                      <a:pt x="15" y="132"/>
                    </a:lnTo>
                    <a:lnTo>
                      <a:pt x="13" y="135"/>
                    </a:lnTo>
                    <a:lnTo>
                      <a:pt x="7" y="141"/>
                    </a:lnTo>
                    <a:lnTo>
                      <a:pt x="1" y="147"/>
                    </a:lnTo>
                    <a:lnTo>
                      <a:pt x="1" y="149"/>
                    </a:lnTo>
                    <a:lnTo>
                      <a:pt x="1" y="150"/>
                    </a:lnTo>
                    <a:lnTo>
                      <a:pt x="1" y="151"/>
                    </a:lnTo>
                    <a:lnTo>
                      <a:pt x="1" y="152"/>
                    </a:lnTo>
                    <a:lnTo>
                      <a:pt x="0" y="152"/>
                    </a:lnTo>
                  </a:path>
                </a:pathLst>
              </a:custGeom>
              <a:solidFill>
                <a:srgbClr val="0000FF">
                  <a:alpha val="89803"/>
                </a:srgbClr>
              </a:solidFill>
              <a:ln w="12700" cap="rnd">
                <a:solidFill>
                  <a:schemeClr val="bg1"/>
                </a:solidFill>
                <a:round/>
                <a:headEnd type="none" w="sm" len="sm"/>
                <a:tailEnd type="none" w="sm" len="sm"/>
              </a:ln>
            </p:spPr>
            <p:txBody>
              <a:bodyPr/>
              <a:lstStyle/>
              <a:p>
                <a:endParaRPr lang="es-MX" dirty="0"/>
              </a:p>
            </p:txBody>
          </p:sp>
          <p:sp>
            <p:nvSpPr>
              <p:cNvPr id="29" name="Freeform 25"/>
              <p:cNvSpPr>
                <a:spLocks/>
              </p:cNvSpPr>
              <p:nvPr/>
            </p:nvSpPr>
            <p:spPr bwMode="auto">
              <a:xfrm>
                <a:off x="2548" y="3174"/>
                <a:ext cx="196" cy="159"/>
              </a:xfrm>
              <a:custGeom>
                <a:avLst/>
                <a:gdLst>
                  <a:gd name="T0" fmla="*/ 2147483647 w 94"/>
                  <a:gd name="T1" fmla="*/ 2147483647 h 75"/>
                  <a:gd name="T2" fmla="*/ 2147483647 w 94"/>
                  <a:gd name="T3" fmla="*/ 2147483647 h 75"/>
                  <a:gd name="T4" fmla="*/ 2147483647 w 94"/>
                  <a:gd name="T5" fmla="*/ 2147483647 h 75"/>
                  <a:gd name="T6" fmla="*/ 2147483647 w 94"/>
                  <a:gd name="T7" fmla="*/ 2147483647 h 75"/>
                  <a:gd name="T8" fmla="*/ 2147483647 w 94"/>
                  <a:gd name="T9" fmla="*/ 2147483647 h 75"/>
                  <a:gd name="T10" fmla="*/ 2147483647 w 94"/>
                  <a:gd name="T11" fmla="*/ 2147483647 h 75"/>
                  <a:gd name="T12" fmla="*/ 2147483647 w 94"/>
                  <a:gd name="T13" fmla="*/ 2147483647 h 75"/>
                  <a:gd name="T14" fmla="*/ 2147483647 w 94"/>
                  <a:gd name="T15" fmla="*/ 2147483647 h 75"/>
                  <a:gd name="T16" fmla="*/ 2147483647 w 94"/>
                  <a:gd name="T17" fmla="*/ 2147483647 h 75"/>
                  <a:gd name="T18" fmla="*/ 2147483647 w 94"/>
                  <a:gd name="T19" fmla="*/ 2147483647 h 75"/>
                  <a:gd name="T20" fmla="*/ 2147483647 w 94"/>
                  <a:gd name="T21" fmla="*/ 2147483647 h 75"/>
                  <a:gd name="T22" fmla="*/ 2147483647 w 94"/>
                  <a:gd name="T23" fmla="*/ 2147483647 h 75"/>
                  <a:gd name="T24" fmla="*/ 2147483647 w 94"/>
                  <a:gd name="T25" fmla="*/ 2147483647 h 75"/>
                  <a:gd name="T26" fmla="*/ 2147483647 w 94"/>
                  <a:gd name="T27" fmla="*/ 2147483647 h 75"/>
                  <a:gd name="T28" fmla="*/ 2147483647 w 94"/>
                  <a:gd name="T29" fmla="*/ 2147483647 h 75"/>
                  <a:gd name="T30" fmla="*/ 2147483647 w 94"/>
                  <a:gd name="T31" fmla="*/ 2147483647 h 75"/>
                  <a:gd name="T32" fmla="*/ 2147483647 w 94"/>
                  <a:gd name="T33" fmla="*/ 2147483647 h 75"/>
                  <a:gd name="T34" fmla="*/ 2147483647 w 94"/>
                  <a:gd name="T35" fmla="*/ 2147483647 h 75"/>
                  <a:gd name="T36" fmla="*/ 2147483647 w 94"/>
                  <a:gd name="T37" fmla="*/ 2147483647 h 75"/>
                  <a:gd name="T38" fmla="*/ 2147483647 w 94"/>
                  <a:gd name="T39" fmla="*/ 2147483647 h 75"/>
                  <a:gd name="T40" fmla="*/ 2147483647 w 94"/>
                  <a:gd name="T41" fmla="*/ 2147483647 h 75"/>
                  <a:gd name="T42" fmla="*/ 2147483647 w 94"/>
                  <a:gd name="T43" fmla="*/ 2147483647 h 75"/>
                  <a:gd name="T44" fmla="*/ 2147483647 w 94"/>
                  <a:gd name="T45" fmla="*/ 2147483647 h 75"/>
                  <a:gd name="T46" fmla="*/ 2147483647 w 94"/>
                  <a:gd name="T47" fmla="*/ 2147483647 h 75"/>
                  <a:gd name="T48" fmla="*/ 2147483647 w 94"/>
                  <a:gd name="T49" fmla="*/ 2147483647 h 75"/>
                  <a:gd name="T50" fmla="*/ 2147483647 w 94"/>
                  <a:gd name="T51" fmla="*/ 2147483647 h 75"/>
                  <a:gd name="T52" fmla="*/ 2147483647 w 94"/>
                  <a:gd name="T53" fmla="*/ 2147483647 h 75"/>
                  <a:gd name="T54" fmla="*/ 2147483647 w 94"/>
                  <a:gd name="T55" fmla="*/ 2147483647 h 75"/>
                  <a:gd name="T56" fmla="*/ 2147483647 w 94"/>
                  <a:gd name="T57" fmla="*/ 2147483647 h 75"/>
                  <a:gd name="T58" fmla="*/ 2147483647 w 94"/>
                  <a:gd name="T59" fmla="*/ 2147483647 h 75"/>
                  <a:gd name="T60" fmla="*/ 2147483647 w 94"/>
                  <a:gd name="T61" fmla="*/ 2147483647 h 75"/>
                  <a:gd name="T62" fmla="*/ 2147483647 w 94"/>
                  <a:gd name="T63" fmla="*/ 2147483647 h 75"/>
                  <a:gd name="T64" fmla="*/ 2147483647 w 94"/>
                  <a:gd name="T65" fmla="*/ 2147483647 h 75"/>
                  <a:gd name="T66" fmla="*/ 2147483647 w 94"/>
                  <a:gd name="T67" fmla="*/ 0 h 75"/>
                  <a:gd name="T68" fmla="*/ 2147483647 w 94"/>
                  <a:gd name="T69" fmla="*/ 2147483647 h 75"/>
                  <a:gd name="T70" fmla="*/ 2147483647 w 94"/>
                  <a:gd name="T71" fmla="*/ 2147483647 h 75"/>
                  <a:gd name="T72" fmla="*/ 2147483647 w 94"/>
                  <a:gd name="T73" fmla="*/ 2147483647 h 75"/>
                  <a:gd name="T74" fmla="*/ 2147483647 w 94"/>
                  <a:gd name="T75" fmla="*/ 2147483647 h 75"/>
                  <a:gd name="T76" fmla="*/ 2147483647 w 94"/>
                  <a:gd name="T77" fmla="*/ 2147483647 h 75"/>
                  <a:gd name="T78" fmla="*/ 2147483647 w 94"/>
                  <a:gd name="T79" fmla="*/ 2147483647 h 75"/>
                  <a:gd name="T80" fmla="*/ 2147483647 w 94"/>
                  <a:gd name="T81" fmla="*/ 2147483647 h 75"/>
                  <a:gd name="T82" fmla="*/ 2147483647 w 94"/>
                  <a:gd name="T83" fmla="*/ 2147483647 h 75"/>
                  <a:gd name="T84" fmla="*/ 2147483647 w 94"/>
                  <a:gd name="T85" fmla="*/ 2147483647 h 75"/>
                  <a:gd name="T86" fmla="*/ 2147483647 w 94"/>
                  <a:gd name="T87" fmla="*/ 2147483647 h 75"/>
                  <a:gd name="T88" fmla="*/ 2147483647 w 94"/>
                  <a:gd name="T89" fmla="*/ 2147483647 h 75"/>
                  <a:gd name="T90" fmla="*/ 2147483647 w 94"/>
                  <a:gd name="T91" fmla="*/ 2147483647 h 75"/>
                  <a:gd name="T92" fmla="*/ 2147483647 w 94"/>
                  <a:gd name="T93" fmla="*/ 2147483647 h 75"/>
                  <a:gd name="T94" fmla="*/ 2147483647 w 94"/>
                  <a:gd name="T95" fmla="*/ 2147483647 h 75"/>
                  <a:gd name="T96" fmla="*/ 2147483647 w 94"/>
                  <a:gd name="T97" fmla="*/ 2147483647 h 75"/>
                  <a:gd name="T98" fmla="*/ 2147483647 w 94"/>
                  <a:gd name="T99" fmla="*/ 2147483647 h 75"/>
                  <a:gd name="T100" fmla="*/ 2147483647 w 94"/>
                  <a:gd name="T101" fmla="*/ 2147483647 h 75"/>
                  <a:gd name="T102" fmla="*/ 2147483647 w 94"/>
                  <a:gd name="T103" fmla="*/ 2147483647 h 75"/>
                  <a:gd name="T104" fmla="*/ 2147483647 w 94"/>
                  <a:gd name="T105" fmla="*/ 2147483647 h 75"/>
                  <a:gd name="T106" fmla="*/ 2147483647 w 94"/>
                  <a:gd name="T107" fmla="*/ 2147483647 h 75"/>
                  <a:gd name="T108" fmla="*/ 0 w 94"/>
                  <a:gd name="T109" fmla="*/ 2147483647 h 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4"/>
                  <a:gd name="T166" fmla="*/ 0 h 75"/>
                  <a:gd name="T167" fmla="*/ 94 w 94"/>
                  <a:gd name="T168" fmla="*/ 75 h 7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4" h="75">
                    <a:moveTo>
                      <a:pt x="0" y="30"/>
                    </a:moveTo>
                    <a:lnTo>
                      <a:pt x="5" y="33"/>
                    </a:lnTo>
                    <a:lnTo>
                      <a:pt x="7" y="33"/>
                    </a:lnTo>
                    <a:lnTo>
                      <a:pt x="7" y="34"/>
                    </a:lnTo>
                    <a:lnTo>
                      <a:pt x="8" y="35"/>
                    </a:lnTo>
                    <a:lnTo>
                      <a:pt x="8" y="34"/>
                    </a:lnTo>
                    <a:lnTo>
                      <a:pt x="9" y="34"/>
                    </a:lnTo>
                    <a:lnTo>
                      <a:pt x="10" y="34"/>
                    </a:lnTo>
                    <a:lnTo>
                      <a:pt x="11" y="35"/>
                    </a:lnTo>
                    <a:lnTo>
                      <a:pt x="11" y="34"/>
                    </a:lnTo>
                    <a:lnTo>
                      <a:pt x="11" y="33"/>
                    </a:lnTo>
                    <a:lnTo>
                      <a:pt x="12" y="33"/>
                    </a:lnTo>
                    <a:lnTo>
                      <a:pt x="14" y="34"/>
                    </a:lnTo>
                    <a:lnTo>
                      <a:pt x="14" y="35"/>
                    </a:lnTo>
                    <a:lnTo>
                      <a:pt x="14" y="36"/>
                    </a:lnTo>
                    <a:lnTo>
                      <a:pt x="15" y="34"/>
                    </a:lnTo>
                    <a:lnTo>
                      <a:pt x="16" y="34"/>
                    </a:lnTo>
                    <a:lnTo>
                      <a:pt x="17" y="36"/>
                    </a:lnTo>
                    <a:lnTo>
                      <a:pt x="18" y="37"/>
                    </a:lnTo>
                    <a:lnTo>
                      <a:pt x="18" y="38"/>
                    </a:lnTo>
                    <a:lnTo>
                      <a:pt x="16" y="40"/>
                    </a:lnTo>
                    <a:lnTo>
                      <a:pt x="16" y="41"/>
                    </a:lnTo>
                    <a:lnTo>
                      <a:pt x="18" y="42"/>
                    </a:lnTo>
                    <a:lnTo>
                      <a:pt x="24" y="45"/>
                    </a:lnTo>
                    <a:lnTo>
                      <a:pt x="32" y="49"/>
                    </a:lnTo>
                    <a:lnTo>
                      <a:pt x="35" y="50"/>
                    </a:lnTo>
                    <a:lnTo>
                      <a:pt x="39" y="52"/>
                    </a:lnTo>
                    <a:lnTo>
                      <a:pt x="43" y="56"/>
                    </a:lnTo>
                    <a:lnTo>
                      <a:pt x="44" y="57"/>
                    </a:lnTo>
                    <a:lnTo>
                      <a:pt x="55" y="66"/>
                    </a:lnTo>
                    <a:lnTo>
                      <a:pt x="58" y="70"/>
                    </a:lnTo>
                    <a:lnTo>
                      <a:pt x="60" y="71"/>
                    </a:lnTo>
                    <a:lnTo>
                      <a:pt x="59" y="71"/>
                    </a:lnTo>
                    <a:lnTo>
                      <a:pt x="60" y="72"/>
                    </a:lnTo>
                    <a:lnTo>
                      <a:pt x="62" y="74"/>
                    </a:lnTo>
                    <a:lnTo>
                      <a:pt x="69" y="69"/>
                    </a:lnTo>
                    <a:lnTo>
                      <a:pt x="75" y="63"/>
                    </a:lnTo>
                    <a:lnTo>
                      <a:pt x="77" y="60"/>
                    </a:lnTo>
                    <a:lnTo>
                      <a:pt x="78" y="57"/>
                    </a:lnTo>
                    <a:lnTo>
                      <a:pt x="83" y="54"/>
                    </a:lnTo>
                    <a:lnTo>
                      <a:pt x="83" y="52"/>
                    </a:lnTo>
                    <a:lnTo>
                      <a:pt x="84" y="51"/>
                    </a:lnTo>
                    <a:lnTo>
                      <a:pt x="83" y="49"/>
                    </a:lnTo>
                    <a:lnTo>
                      <a:pt x="84" y="47"/>
                    </a:lnTo>
                    <a:lnTo>
                      <a:pt x="85" y="48"/>
                    </a:lnTo>
                    <a:lnTo>
                      <a:pt x="87" y="48"/>
                    </a:lnTo>
                    <a:lnTo>
                      <a:pt x="87" y="49"/>
                    </a:lnTo>
                    <a:lnTo>
                      <a:pt x="88" y="49"/>
                    </a:lnTo>
                    <a:lnTo>
                      <a:pt x="89" y="48"/>
                    </a:lnTo>
                    <a:lnTo>
                      <a:pt x="90" y="45"/>
                    </a:lnTo>
                    <a:lnTo>
                      <a:pt x="91" y="44"/>
                    </a:lnTo>
                    <a:lnTo>
                      <a:pt x="92" y="44"/>
                    </a:lnTo>
                    <a:lnTo>
                      <a:pt x="93" y="43"/>
                    </a:lnTo>
                    <a:lnTo>
                      <a:pt x="92" y="41"/>
                    </a:lnTo>
                    <a:lnTo>
                      <a:pt x="91" y="37"/>
                    </a:lnTo>
                    <a:lnTo>
                      <a:pt x="90" y="34"/>
                    </a:lnTo>
                    <a:lnTo>
                      <a:pt x="91" y="32"/>
                    </a:lnTo>
                    <a:lnTo>
                      <a:pt x="91" y="29"/>
                    </a:lnTo>
                    <a:lnTo>
                      <a:pt x="91" y="27"/>
                    </a:lnTo>
                    <a:lnTo>
                      <a:pt x="91" y="26"/>
                    </a:lnTo>
                    <a:lnTo>
                      <a:pt x="91" y="21"/>
                    </a:lnTo>
                    <a:lnTo>
                      <a:pt x="91" y="18"/>
                    </a:lnTo>
                    <a:lnTo>
                      <a:pt x="93" y="16"/>
                    </a:lnTo>
                    <a:lnTo>
                      <a:pt x="84" y="6"/>
                    </a:lnTo>
                    <a:lnTo>
                      <a:pt x="83" y="6"/>
                    </a:lnTo>
                    <a:lnTo>
                      <a:pt x="82" y="3"/>
                    </a:lnTo>
                    <a:lnTo>
                      <a:pt x="82" y="2"/>
                    </a:lnTo>
                    <a:lnTo>
                      <a:pt x="82" y="0"/>
                    </a:lnTo>
                    <a:lnTo>
                      <a:pt x="80" y="0"/>
                    </a:lnTo>
                    <a:lnTo>
                      <a:pt x="80" y="1"/>
                    </a:lnTo>
                    <a:lnTo>
                      <a:pt x="76" y="4"/>
                    </a:lnTo>
                    <a:lnTo>
                      <a:pt x="75" y="6"/>
                    </a:lnTo>
                    <a:lnTo>
                      <a:pt x="74" y="6"/>
                    </a:lnTo>
                    <a:lnTo>
                      <a:pt x="72" y="6"/>
                    </a:lnTo>
                    <a:lnTo>
                      <a:pt x="71" y="7"/>
                    </a:lnTo>
                    <a:lnTo>
                      <a:pt x="68" y="9"/>
                    </a:lnTo>
                    <a:lnTo>
                      <a:pt x="68" y="10"/>
                    </a:lnTo>
                    <a:lnTo>
                      <a:pt x="66" y="8"/>
                    </a:lnTo>
                    <a:lnTo>
                      <a:pt x="57" y="7"/>
                    </a:lnTo>
                    <a:lnTo>
                      <a:pt x="52" y="6"/>
                    </a:lnTo>
                    <a:lnTo>
                      <a:pt x="50" y="5"/>
                    </a:lnTo>
                    <a:lnTo>
                      <a:pt x="49" y="6"/>
                    </a:lnTo>
                    <a:lnTo>
                      <a:pt x="47" y="7"/>
                    </a:lnTo>
                    <a:lnTo>
                      <a:pt x="47" y="11"/>
                    </a:lnTo>
                    <a:lnTo>
                      <a:pt x="41" y="15"/>
                    </a:lnTo>
                    <a:lnTo>
                      <a:pt x="37" y="18"/>
                    </a:lnTo>
                    <a:lnTo>
                      <a:pt x="37" y="19"/>
                    </a:lnTo>
                    <a:lnTo>
                      <a:pt x="35" y="19"/>
                    </a:lnTo>
                    <a:lnTo>
                      <a:pt x="34" y="19"/>
                    </a:lnTo>
                    <a:lnTo>
                      <a:pt x="32" y="20"/>
                    </a:lnTo>
                    <a:lnTo>
                      <a:pt x="30" y="20"/>
                    </a:lnTo>
                    <a:lnTo>
                      <a:pt x="30" y="21"/>
                    </a:lnTo>
                    <a:lnTo>
                      <a:pt x="28" y="21"/>
                    </a:lnTo>
                    <a:lnTo>
                      <a:pt x="26" y="21"/>
                    </a:lnTo>
                    <a:lnTo>
                      <a:pt x="26" y="19"/>
                    </a:lnTo>
                    <a:lnTo>
                      <a:pt x="24" y="18"/>
                    </a:lnTo>
                    <a:lnTo>
                      <a:pt x="23" y="21"/>
                    </a:lnTo>
                    <a:lnTo>
                      <a:pt x="22" y="21"/>
                    </a:lnTo>
                    <a:lnTo>
                      <a:pt x="22" y="23"/>
                    </a:lnTo>
                    <a:lnTo>
                      <a:pt x="22" y="24"/>
                    </a:lnTo>
                    <a:lnTo>
                      <a:pt x="21" y="24"/>
                    </a:lnTo>
                    <a:lnTo>
                      <a:pt x="19" y="23"/>
                    </a:lnTo>
                    <a:lnTo>
                      <a:pt x="16" y="22"/>
                    </a:lnTo>
                    <a:lnTo>
                      <a:pt x="15" y="22"/>
                    </a:lnTo>
                    <a:lnTo>
                      <a:pt x="12" y="21"/>
                    </a:lnTo>
                    <a:lnTo>
                      <a:pt x="11" y="20"/>
                    </a:lnTo>
                    <a:lnTo>
                      <a:pt x="10" y="20"/>
                    </a:lnTo>
                    <a:lnTo>
                      <a:pt x="9" y="21"/>
                    </a:lnTo>
                    <a:lnTo>
                      <a:pt x="7" y="26"/>
                    </a:lnTo>
                    <a:lnTo>
                      <a:pt x="0" y="30"/>
                    </a:lnTo>
                  </a:path>
                </a:pathLst>
              </a:custGeom>
              <a:solidFill>
                <a:srgbClr val="0000FF">
                  <a:alpha val="89803"/>
                </a:srgbClr>
              </a:solidFill>
              <a:ln w="12700" cap="rnd">
                <a:solidFill>
                  <a:schemeClr val="bg1"/>
                </a:solidFill>
                <a:round/>
                <a:headEnd type="none" w="sm" len="sm"/>
                <a:tailEnd type="none" w="sm" len="sm"/>
              </a:ln>
            </p:spPr>
            <p:txBody>
              <a:bodyPr/>
              <a:lstStyle/>
              <a:p>
                <a:endParaRPr lang="es-MX" dirty="0"/>
              </a:p>
            </p:txBody>
          </p:sp>
          <p:sp>
            <p:nvSpPr>
              <p:cNvPr id="30" name="Freeform 26"/>
              <p:cNvSpPr>
                <a:spLocks/>
              </p:cNvSpPr>
              <p:nvPr/>
            </p:nvSpPr>
            <p:spPr bwMode="auto">
              <a:xfrm>
                <a:off x="2379" y="2590"/>
                <a:ext cx="666" cy="686"/>
              </a:xfrm>
              <a:custGeom>
                <a:avLst/>
                <a:gdLst>
                  <a:gd name="T0" fmla="*/ 2147483647 w 324"/>
                  <a:gd name="T1" fmla="*/ 2147483647 h 320"/>
                  <a:gd name="T2" fmla="*/ 2147483647 w 324"/>
                  <a:gd name="T3" fmla="*/ 2147483647 h 320"/>
                  <a:gd name="T4" fmla="*/ 2147483647 w 324"/>
                  <a:gd name="T5" fmla="*/ 2147483647 h 320"/>
                  <a:gd name="T6" fmla="*/ 2147483647 w 324"/>
                  <a:gd name="T7" fmla="*/ 2147483647 h 320"/>
                  <a:gd name="T8" fmla="*/ 2147483647 w 324"/>
                  <a:gd name="T9" fmla="*/ 2147483647 h 320"/>
                  <a:gd name="T10" fmla="*/ 2147483647 w 324"/>
                  <a:gd name="T11" fmla="*/ 2147483647 h 320"/>
                  <a:gd name="T12" fmla="*/ 2147483647 w 324"/>
                  <a:gd name="T13" fmla="*/ 2147483647 h 320"/>
                  <a:gd name="T14" fmla="*/ 2147483647 w 324"/>
                  <a:gd name="T15" fmla="*/ 2147483647 h 320"/>
                  <a:gd name="T16" fmla="*/ 2147483647 w 324"/>
                  <a:gd name="T17" fmla="*/ 2147483647 h 320"/>
                  <a:gd name="T18" fmla="*/ 2147483647 w 324"/>
                  <a:gd name="T19" fmla="*/ 2147483647 h 320"/>
                  <a:gd name="T20" fmla="*/ 2147483647 w 324"/>
                  <a:gd name="T21" fmla="*/ 2147483647 h 320"/>
                  <a:gd name="T22" fmla="*/ 2147483647 w 324"/>
                  <a:gd name="T23" fmla="*/ 2147483647 h 320"/>
                  <a:gd name="T24" fmla="*/ 2147483647 w 324"/>
                  <a:gd name="T25" fmla="*/ 2147483647 h 320"/>
                  <a:gd name="T26" fmla="*/ 2147483647 w 324"/>
                  <a:gd name="T27" fmla="*/ 2147483647 h 320"/>
                  <a:gd name="T28" fmla="*/ 2147483647 w 324"/>
                  <a:gd name="T29" fmla="*/ 2147483647 h 320"/>
                  <a:gd name="T30" fmla="*/ 2147483647 w 324"/>
                  <a:gd name="T31" fmla="*/ 2147483647 h 320"/>
                  <a:gd name="T32" fmla="*/ 2147483647 w 324"/>
                  <a:gd name="T33" fmla="*/ 2147483647 h 320"/>
                  <a:gd name="T34" fmla="*/ 2147483647 w 324"/>
                  <a:gd name="T35" fmla="*/ 2147483647 h 320"/>
                  <a:gd name="T36" fmla="*/ 2147483647 w 324"/>
                  <a:gd name="T37" fmla="*/ 2147483647 h 320"/>
                  <a:gd name="T38" fmla="*/ 2147483647 w 324"/>
                  <a:gd name="T39" fmla="*/ 2147483647 h 320"/>
                  <a:gd name="T40" fmla="*/ 2147483647 w 324"/>
                  <a:gd name="T41" fmla="*/ 2147483647 h 320"/>
                  <a:gd name="T42" fmla="*/ 2147483647 w 324"/>
                  <a:gd name="T43" fmla="*/ 2147483647 h 320"/>
                  <a:gd name="T44" fmla="*/ 2147483647 w 324"/>
                  <a:gd name="T45" fmla="*/ 2147483647 h 320"/>
                  <a:gd name="T46" fmla="*/ 2147483647 w 324"/>
                  <a:gd name="T47" fmla="*/ 2147483647 h 320"/>
                  <a:gd name="T48" fmla="*/ 2147483647 w 324"/>
                  <a:gd name="T49" fmla="*/ 2147483647 h 320"/>
                  <a:gd name="T50" fmla="*/ 2147483647 w 324"/>
                  <a:gd name="T51" fmla="*/ 2147483647 h 320"/>
                  <a:gd name="T52" fmla="*/ 2147483647 w 324"/>
                  <a:gd name="T53" fmla="*/ 2147483647 h 320"/>
                  <a:gd name="T54" fmla="*/ 2147483647 w 324"/>
                  <a:gd name="T55" fmla="*/ 2147483647 h 320"/>
                  <a:gd name="T56" fmla="*/ 2147483647 w 324"/>
                  <a:gd name="T57" fmla="*/ 2147483647 h 320"/>
                  <a:gd name="T58" fmla="*/ 2147483647 w 324"/>
                  <a:gd name="T59" fmla="*/ 2147483647 h 320"/>
                  <a:gd name="T60" fmla="*/ 2147483647 w 324"/>
                  <a:gd name="T61" fmla="*/ 2147483647 h 320"/>
                  <a:gd name="T62" fmla="*/ 2147483647 w 324"/>
                  <a:gd name="T63" fmla="*/ 2147483647 h 320"/>
                  <a:gd name="T64" fmla="*/ 2147483647 w 324"/>
                  <a:gd name="T65" fmla="*/ 2147483647 h 320"/>
                  <a:gd name="T66" fmla="*/ 2147483647 w 324"/>
                  <a:gd name="T67" fmla="*/ 2147483647 h 320"/>
                  <a:gd name="T68" fmla="*/ 2147483647 w 324"/>
                  <a:gd name="T69" fmla="*/ 2147483647 h 320"/>
                  <a:gd name="T70" fmla="*/ 2147483647 w 324"/>
                  <a:gd name="T71" fmla="*/ 2147483647 h 320"/>
                  <a:gd name="T72" fmla="*/ 2147483647 w 324"/>
                  <a:gd name="T73" fmla="*/ 2147483647 h 320"/>
                  <a:gd name="T74" fmla="*/ 2147483647 w 324"/>
                  <a:gd name="T75" fmla="*/ 2147483647 h 320"/>
                  <a:gd name="T76" fmla="*/ 2147483647 w 324"/>
                  <a:gd name="T77" fmla="*/ 2147483647 h 320"/>
                  <a:gd name="T78" fmla="*/ 2147483647 w 324"/>
                  <a:gd name="T79" fmla="*/ 2147483647 h 320"/>
                  <a:gd name="T80" fmla="*/ 2147483647 w 324"/>
                  <a:gd name="T81" fmla="*/ 2147483647 h 320"/>
                  <a:gd name="T82" fmla="*/ 2147483647 w 324"/>
                  <a:gd name="T83" fmla="*/ 2147483647 h 320"/>
                  <a:gd name="T84" fmla="*/ 2147483647 w 324"/>
                  <a:gd name="T85" fmla="*/ 2147483647 h 320"/>
                  <a:gd name="T86" fmla="*/ 2147483647 w 324"/>
                  <a:gd name="T87" fmla="*/ 2147483647 h 320"/>
                  <a:gd name="T88" fmla="*/ 2147483647 w 324"/>
                  <a:gd name="T89" fmla="*/ 2147483647 h 320"/>
                  <a:gd name="T90" fmla="*/ 2147483647 w 324"/>
                  <a:gd name="T91" fmla="*/ 2147483647 h 320"/>
                  <a:gd name="T92" fmla="*/ 2147483647 w 324"/>
                  <a:gd name="T93" fmla="*/ 2147483647 h 320"/>
                  <a:gd name="T94" fmla="*/ 2147483647 w 324"/>
                  <a:gd name="T95" fmla="*/ 2147483647 h 320"/>
                  <a:gd name="T96" fmla="*/ 2147483647 w 324"/>
                  <a:gd name="T97" fmla="*/ 2147483647 h 320"/>
                  <a:gd name="T98" fmla="*/ 2147483647 w 324"/>
                  <a:gd name="T99" fmla="*/ 2147483647 h 320"/>
                  <a:gd name="T100" fmla="*/ 2147483647 w 324"/>
                  <a:gd name="T101" fmla="*/ 2147483647 h 320"/>
                  <a:gd name="T102" fmla="*/ 2147483647 w 324"/>
                  <a:gd name="T103" fmla="*/ 2147483647 h 320"/>
                  <a:gd name="T104" fmla="*/ 2147483647 w 324"/>
                  <a:gd name="T105" fmla="*/ 2147483647 h 320"/>
                  <a:gd name="T106" fmla="*/ 2147483647 w 324"/>
                  <a:gd name="T107" fmla="*/ 2147483647 h 320"/>
                  <a:gd name="T108" fmla="*/ 2147483647 w 324"/>
                  <a:gd name="T109" fmla="*/ 2147483647 h 320"/>
                  <a:gd name="T110" fmla="*/ 2147483647 w 324"/>
                  <a:gd name="T111" fmla="*/ 2147483647 h 320"/>
                  <a:gd name="T112" fmla="*/ 2147483647 w 324"/>
                  <a:gd name="T113" fmla="*/ 2147483647 h 3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24"/>
                  <a:gd name="T172" fmla="*/ 0 h 320"/>
                  <a:gd name="T173" fmla="*/ 324 w 324"/>
                  <a:gd name="T174" fmla="*/ 320 h 3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24" h="320">
                    <a:moveTo>
                      <a:pt x="0" y="193"/>
                    </a:moveTo>
                    <a:lnTo>
                      <a:pt x="2" y="198"/>
                    </a:lnTo>
                    <a:lnTo>
                      <a:pt x="4" y="201"/>
                    </a:lnTo>
                    <a:lnTo>
                      <a:pt x="7" y="205"/>
                    </a:lnTo>
                    <a:lnTo>
                      <a:pt x="8" y="208"/>
                    </a:lnTo>
                    <a:lnTo>
                      <a:pt x="9" y="207"/>
                    </a:lnTo>
                    <a:lnTo>
                      <a:pt x="9" y="208"/>
                    </a:lnTo>
                    <a:lnTo>
                      <a:pt x="9" y="219"/>
                    </a:lnTo>
                    <a:lnTo>
                      <a:pt x="12" y="227"/>
                    </a:lnTo>
                    <a:lnTo>
                      <a:pt x="17" y="236"/>
                    </a:lnTo>
                    <a:lnTo>
                      <a:pt x="22" y="243"/>
                    </a:lnTo>
                    <a:lnTo>
                      <a:pt x="24" y="246"/>
                    </a:lnTo>
                    <a:lnTo>
                      <a:pt x="25" y="248"/>
                    </a:lnTo>
                    <a:lnTo>
                      <a:pt x="26" y="249"/>
                    </a:lnTo>
                    <a:lnTo>
                      <a:pt x="29" y="254"/>
                    </a:lnTo>
                    <a:lnTo>
                      <a:pt x="29" y="256"/>
                    </a:lnTo>
                    <a:lnTo>
                      <a:pt x="30" y="256"/>
                    </a:lnTo>
                    <a:lnTo>
                      <a:pt x="33" y="261"/>
                    </a:lnTo>
                    <a:lnTo>
                      <a:pt x="33" y="262"/>
                    </a:lnTo>
                    <a:lnTo>
                      <a:pt x="35" y="262"/>
                    </a:lnTo>
                    <a:lnTo>
                      <a:pt x="36" y="262"/>
                    </a:lnTo>
                    <a:lnTo>
                      <a:pt x="37" y="263"/>
                    </a:lnTo>
                    <a:lnTo>
                      <a:pt x="38" y="264"/>
                    </a:lnTo>
                    <a:lnTo>
                      <a:pt x="37" y="264"/>
                    </a:lnTo>
                    <a:lnTo>
                      <a:pt x="39" y="266"/>
                    </a:lnTo>
                    <a:lnTo>
                      <a:pt x="39" y="265"/>
                    </a:lnTo>
                    <a:lnTo>
                      <a:pt x="40" y="265"/>
                    </a:lnTo>
                    <a:lnTo>
                      <a:pt x="41" y="265"/>
                    </a:lnTo>
                    <a:lnTo>
                      <a:pt x="43" y="268"/>
                    </a:lnTo>
                    <a:lnTo>
                      <a:pt x="43" y="270"/>
                    </a:lnTo>
                    <a:lnTo>
                      <a:pt x="43" y="271"/>
                    </a:lnTo>
                    <a:lnTo>
                      <a:pt x="43" y="272"/>
                    </a:lnTo>
                    <a:lnTo>
                      <a:pt x="44" y="273"/>
                    </a:lnTo>
                    <a:lnTo>
                      <a:pt x="43" y="273"/>
                    </a:lnTo>
                    <a:lnTo>
                      <a:pt x="44" y="274"/>
                    </a:lnTo>
                    <a:lnTo>
                      <a:pt x="43" y="276"/>
                    </a:lnTo>
                    <a:lnTo>
                      <a:pt x="44" y="276"/>
                    </a:lnTo>
                    <a:lnTo>
                      <a:pt x="45" y="277"/>
                    </a:lnTo>
                    <a:lnTo>
                      <a:pt x="45" y="278"/>
                    </a:lnTo>
                    <a:lnTo>
                      <a:pt x="46" y="278"/>
                    </a:lnTo>
                    <a:lnTo>
                      <a:pt x="46" y="279"/>
                    </a:lnTo>
                    <a:lnTo>
                      <a:pt x="46" y="280"/>
                    </a:lnTo>
                    <a:lnTo>
                      <a:pt x="46" y="281"/>
                    </a:lnTo>
                    <a:lnTo>
                      <a:pt x="46" y="283"/>
                    </a:lnTo>
                    <a:lnTo>
                      <a:pt x="51" y="287"/>
                    </a:lnTo>
                    <a:lnTo>
                      <a:pt x="51" y="288"/>
                    </a:lnTo>
                    <a:lnTo>
                      <a:pt x="52" y="289"/>
                    </a:lnTo>
                    <a:lnTo>
                      <a:pt x="54" y="289"/>
                    </a:lnTo>
                    <a:lnTo>
                      <a:pt x="55" y="291"/>
                    </a:lnTo>
                    <a:lnTo>
                      <a:pt x="56" y="291"/>
                    </a:lnTo>
                    <a:lnTo>
                      <a:pt x="57" y="292"/>
                    </a:lnTo>
                    <a:lnTo>
                      <a:pt x="57" y="291"/>
                    </a:lnTo>
                    <a:lnTo>
                      <a:pt x="58" y="291"/>
                    </a:lnTo>
                    <a:lnTo>
                      <a:pt x="60" y="291"/>
                    </a:lnTo>
                    <a:lnTo>
                      <a:pt x="61" y="291"/>
                    </a:lnTo>
                    <a:lnTo>
                      <a:pt x="63" y="291"/>
                    </a:lnTo>
                    <a:lnTo>
                      <a:pt x="63" y="292"/>
                    </a:lnTo>
                    <a:lnTo>
                      <a:pt x="62" y="294"/>
                    </a:lnTo>
                    <a:lnTo>
                      <a:pt x="62" y="296"/>
                    </a:lnTo>
                    <a:lnTo>
                      <a:pt x="63" y="298"/>
                    </a:lnTo>
                    <a:lnTo>
                      <a:pt x="63" y="296"/>
                    </a:lnTo>
                    <a:lnTo>
                      <a:pt x="65" y="296"/>
                    </a:lnTo>
                    <a:lnTo>
                      <a:pt x="66" y="296"/>
                    </a:lnTo>
                    <a:lnTo>
                      <a:pt x="67" y="296"/>
                    </a:lnTo>
                    <a:lnTo>
                      <a:pt x="68" y="296"/>
                    </a:lnTo>
                    <a:lnTo>
                      <a:pt x="68" y="298"/>
                    </a:lnTo>
                    <a:lnTo>
                      <a:pt x="69" y="298"/>
                    </a:lnTo>
                    <a:lnTo>
                      <a:pt x="70" y="298"/>
                    </a:lnTo>
                    <a:lnTo>
                      <a:pt x="71" y="299"/>
                    </a:lnTo>
                    <a:lnTo>
                      <a:pt x="70" y="300"/>
                    </a:lnTo>
                    <a:lnTo>
                      <a:pt x="71" y="301"/>
                    </a:lnTo>
                    <a:lnTo>
                      <a:pt x="72" y="301"/>
                    </a:lnTo>
                    <a:lnTo>
                      <a:pt x="74" y="302"/>
                    </a:lnTo>
                    <a:lnTo>
                      <a:pt x="77" y="303"/>
                    </a:lnTo>
                    <a:lnTo>
                      <a:pt x="78" y="303"/>
                    </a:lnTo>
                    <a:lnTo>
                      <a:pt x="81" y="304"/>
                    </a:lnTo>
                    <a:lnTo>
                      <a:pt x="88" y="299"/>
                    </a:lnTo>
                    <a:lnTo>
                      <a:pt x="89" y="294"/>
                    </a:lnTo>
                    <a:lnTo>
                      <a:pt x="90" y="294"/>
                    </a:lnTo>
                    <a:lnTo>
                      <a:pt x="91" y="294"/>
                    </a:lnTo>
                    <a:lnTo>
                      <a:pt x="92" y="294"/>
                    </a:lnTo>
                    <a:lnTo>
                      <a:pt x="96" y="296"/>
                    </a:lnTo>
                    <a:lnTo>
                      <a:pt x="97" y="296"/>
                    </a:lnTo>
                    <a:lnTo>
                      <a:pt x="99" y="296"/>
                    </a:lnTo>
                    <a:lnTo>
                      <a:pt x="101" y="298"/>
                    </a:lnTo>
                    <a:lnTo>
                      <a:pt x="103" y="298"/>
                    </a:lnTo>
                    <a:lnTo>
                      <a:pt x="103" y="296"/>
                    </a:lnTo>
                    <a:lnTo>
                      <a:pt x="103" y="295"/>
                    </a:lnTo>
                    <a:lnTo>
                      <a:pt x="103" y="294"/>
                    </a:lnTo>
                    <a:lnTo>
                      <a:pt x="104" y="291"/>
                    </a:lnTo>
                    <a:lnTo>
                      <a:pt x="106" y="293"/>
                    </a:lnTo>
                    <a:lnTo>
                      <a:pt x="106" y="294"/>
                    </a:lnTo>
                    <a:lnTo>
                      <a:pt x="108" y="294"/>
                    </a:lnTo>
                    <a:lnTo>
                      <a:pt x="109" y="294"/>
                    </a:lnTo>
                    <a:lnTo>
                      <a:pt x="110" y="294"/>
                    </a:lnTo>
                    <a:lnTo>
                      <a:pt x="111" y="294"/>
                    </a:lnTo>
                    <a:lnTo>
                      <a:pt x="113" y="294"/>
                    </a:lnTo>
                    <a:lnTo>
                      <a:pt x="115" y="293"/>
                    </a:lnTo>
                    <a:lnTo>
                      <a:pt x="115" y="292"/>
                    </a:lnTo>
                    <a:lnTo>
                      <a:pt x="116" y="292"/>
                    </a:lnTo>
                    <a:lnTo>
                      <a:pt x="117" y="292"/>
                    </a:lnTo>
                    <a:lnTo>
                      <a:pt x="118" y="291"/>
                    </a:lnTo>
                    <a:lnTo>
                      <a:pt x="122" y="289"/>
                    </a:lnTo>
                    <a:lnTo>
                      <a:pt x="127" y="285"/>
                    </a:lnTo>
                    <a:lnTo>
                      <a:pt x="128" y="281"/>
                    </a:lnTo>
                    <a:lnTo>
                      <a:pt x="129" y="279"/>
                    </a:lnTo>
                    <a:lnTo>
                      <a:pt x="130" y="278"/>
                    </a:lnTo>
                    <a:lnTo>
                      <a:pt x="132" y="279"/>
                    </a:lnTo>
                    <a:lnTo>
                      <a:pt x="137" y="281"/>
                    </a:lnTo>
                    <a:lnTo>
                      <a:pt x="147" y="281"/>
                    </a:lnTo>
                    <a:lnTo>
                      <a:pt x="148" y="283"/>
                    </a:lnTo>
                    <a:lnTo>
                      <a:pt x="149" y="283"/>
                    </a:lnTo>
                    <a:lnTo>
                      <a:pt x="151" y="281"/>
                    </a:lnTo>
                    <a:lnTo>
                      <a:pt x="152" y="280"/>
                    </a:lnTo>
                    <a:lnTo>
                      <a:pt x="154" y="280"/>
                    </a:lnTo>
                    <a:lnTo>
                      <a:pt x="155" y="279"/>
                    </a:lnTo>
                    <a:lnTo>
                      <a:pt x="156" y="277"/>
                    </a:lnTo>
                    <a:lnTo>
                      <a:pt x="160" y="274"/>
                    </a:lnTo>
                    <a:lnTo>
                      <a:pt x="160" y="273"/>
                    </a:lnTo>
                    <a:lnTo>
                      <a:pt x="162" y="273"/>
                    </a:lnTo>
                    <a:lnTo>
                      <a:pt x="162" y="276"/>
                    </a:lnTo>
                    <a:lnTo>
                      <a:pt x="164" y="279"/>
                    </a:lnTo>
                    <a:lnTo>
                      <a:pt x="173" y="289"/>
                    </a:lnTo>
                    <a:lnTo>
                      <a:pt x="171" y="291"/>
                    </a:lnTo>
                    <a:lnTo>
                      <a:pt x="171" y="295"/>
                    </a:lnTo>
                    <a:lnTo>
                      <a:pt x="171" y="299"/>
                    </a:lnTo>
                    <a:lnTo>
                      <a:pt x="171" y="301"/>
                    </a:lnTo>
                    <a:lnTo>
                      <a:pt x="171" y="303"/>
                    </a:lnTo>
                    <a:lnTo>
                      <a:pt x="171" y="306"/>
                    </a:lnTo>
                    <a:lnTo>
                      <a:pt x="170" y="308"/>
                    </a:lnTo>
                    <a:lnTo>
                      <a:pt x="171" y="311"/>
                    </a:lnTo>
                    <a:lnTo>
                      <a:pt x="172" y="314"/>
                    </a:lnTo>
                    <a:lnTo>
                      <a:pt x="173" y="316"/>
                    </a:lnTo>
                    <a:lnTo>
                      <a:pt x="179" y="319"/>
                    </a:lnTo>
                    <a:lnTo>
                      <a:pt x="182" y="319"/>
                    </a:lnTo>
                    <a:lnTo>
                      <a:pt x="185" y="316"/>
                    </a:lnTo>
                    <a:lnTo>
                      <a:pt x="188" y="312"/>
                    </a:lnTo>
                    <a:lnTo>
                      <a:pt x="188" y="314"/>
                    </a:lnTo>
                    <a:lnTo>
                      <a:pt x="191" y="319"/>
                    </a:lnTo>
                    <a:lnTo>
                      <a:pt x="195" y="319"/>
                    </a:lnTo>
                    <a:lnTo>
                      <a:pt x="198" y="317"/>
                    </a:lnTo>
                    <a:lnTo>
                      <a:pt x="198" y="316"/>
                    </a:lnTo>
                    <a:lnTo>
                      <a:pt x="200" y="316"/>
                    </a:lnTo>
                    <a:lnTo>
                      <a:pt x="201" y="316"/>
                    </a:lnTo>
                    <a:lnTo>
                      <a:pt x="207" y="312"/>
                    </a:lnTo>
                    <a:lnTo>
                      <a:pt x="209" y="311"/>
                    </a:lnTo>
                    <a:lnTo>
                      <a:pt x="213" y="309"/>
                    </a:lnTo>
                    <a:lnTo>
                      <a:pt x="215" y="306"/>
                    </a:lnTo>
                    <a:lnTo>
                      <a:pt x="217" y="303"/>
                    </a:lnTo>
                    <a:lnTo>
                      <a:pt x="222" y="299"/>
                    </a:lnTo>
                    <a:lnTo>
                      <a:pt x="226" y="296"/>
                    </a:lnTo>
                    <a:lnTo>
                      <a:pt x="227" y="296"/>
                    </a:lnTo>
                    <a:lnTo>
                      <a:pt x="230" y="294"/>
                    </a:lnTo>
                    <a:lnTo>
                      <a:pt x="232" y="296"/>
                    </a:lnTo>
                    <a:lnTo>
                      <a:pt x="234" y="296"/>
                    </a:lnTo>
                    <a:lnTo>
                      <a:pt x="235" y="298"/>
                    </a:lnTo>
                    <a:lnTo>
                      <a:pt x="237" y="295"/>
                    </a:lnTo>
                    <a:lnTo>
                      <a:pt x="237" y="293"/>
                    </a:lnTo>
                    <a:lnTo>
                      <a:pt x="238" y="291"/>
                    </a:lnTo>
                    <a:lnTo>
                      <a:pt x="240" y="289"/>
                    </a:lnTo>
                    <a:lnTo>
                      <a:pt x="241" y="286"/>
                    </a:lnTo>
                    <a:lnTo>
                      <a:pt x="242" y="286"/>
                    </a:lnTo>
                    <a:lnTo>
                      <a:pt x="243" y="284"/>
                    </a:lnTo>
                    <a:lnTo>
                      <a:pt x="244" y="281"/>
                    </a:lnTo>
                    <a:lnTo>
                      <a:pt x="244" y="278"/>
                    </a:lnTo>
                    <a:lnTo>
                      <a:pt x="245" y="277"/>
                    </a:lnTo>
                    <a:lnTo>
                      <a:pt x="245" y="276"/>
                    </a:lnTo>
                    <a:lnTo>
                      <a:pt x="243" y="273"/>
                    </a:lnTo>
                    <a:lnTo>
                      <a:pt x="242" y="273"/>
                    </a:lnTo>
                    <a:lnTo>
                      <a:pt x="240" y="274"/>
                    </a:lnTo>
                    <a:lnTo>
                      <a:pt x="236" y="276"/>
                    </a:lnTo>
                    <a:lnTo>
                      <a:pt x="236" y="274"/>
                    </a:lnTo>
                    <a:lnTo>
                      <a:pt x="232" y="277"/>
                    </a:lnTo>
                    <a:lnTo>
                      <a:pt x="232" y="276"/>
                    </a:lnTo>
                    <a:lnTo>
                      <a:pt x="233" y="273"/>
                    </a:lnTo>
                    <a:lnTo>
                      <a:pt x="234" y="273"/>
                    </a:lnTo>
                    <a:lnTo>
                      <a:pt x="233" y="269"/>
                    </a:lnTo>
                    <a:lnTo>
                      <a:pt x="234" y="265"/>
                    </a:lnTo>
                    <a:lnTo>
                      <a:pt x="230" y="262"/>
                    </a:lnTo>
                    <a:lnTo>
                      <a:pt x="228" y="262"/>
                    </a:lnTo>
                    <a:lnTo>
                      <a:pt x="228" y="258"/>
                    </a:lnTo>
                    <a:lnTo>
                      <a:pt x="224" y="256"/>
                    </a:lnTo>
                    <a:lnTo>
                      <a:pt x="223" y="253"/>
                    </a:lnTo>
                    <a:lnTo>
                      <a:pt x="226" y="250"/>
                    </a:lnTo>
                    <a:lnTo>
                      <a:pt x="228" y="250"/>
                    </a:lnTo>
                    <a:lnTo>
                      <a:pt x="230" y="246"/>
                    </a:lnTo>
                    <a:lnTo>
                      <a:pt x="230" y="242"/>
                    </a:lnTo>
                    <a:lnTo>
                      <a:pt x="228" y="240"/>
                    </a:lnTo>
                    <a:lnTo>
                      <a:pt x="225" y="238"/>
                    </a:lnTo>
                    <a:lnTo>
                      <a:pt x="221" y="237"/>
                    </a:lnTo>
                    <a:lnTo>
                      <a:pt x="218" y="233"/>
                    </a:lnTo>
                    <a:lnTo>
                      <a:pt x="215" y="237"/>
                    </a:lnTo>
                    <a:lnTo>
                      <a:pt x="213" y="234"/>
                    </a:lnTo>
                    <a:lnTo>
                      <a:pt x="211" y="234"/>
                    </a:lnTo>
                    <a:lnTo>
                      <a:pt x="209" y="237"/>
                    </a:lnTo>
                    <a:lnTo>
                      <a:pt x="206" y="234"/>
                    </a:lnTo>
                    <a:lnTo>
                      <a:pt x="208" y="231"/>
                    </a:lnTo>
                    <a:lnTo>
                      <a:pt x="207" y="226"/>
                    </a:lnTo>
                    <a:lnTo>
                      <a:pt x="209" y="223"/>
                    </a:lnTo>
                    <a:lnTo>
                      <a:pt x="209" y="217"/>
                    </a:lnTo>
                    <a:lnTo>
                      <a:pt x="211" y="216"/>
                    </a:lnTo>
                    <a:lnTo>
                      <a:pt x="213" y="217"/>
                    </a:lnTo>
                    <a:lnTo>
                      <a:pt x="215" y="217"/>
                    </a:lnTo>
                    <a:lnTo>
                      <a:pt x="217" y="218"/>
                    </a:lnTo>
                    <a:lnTo>
                      <a:pt x="218" y="218"/>
                    </a:lnTo>
                    <a:lnTo>
                      <a:pt x="217" y="216"/>
                    </a:lnTo>
                    <a:lnTo>
                      <a:pt x="215" y="215"/>
                    </a:lnTo>
                    <a:lnTo>
                      <a:pt x="216" y="215"/>
                    </a:lnTo>
                    <a:lnTo>
                      <a:pt x="219" y="215"/>
                    </a:lnTo>
                    <a:lnTo>
                      <a:pt x="221" y="216"/>
                    </a:lnTo>
                    <a:lnTo>
                      <a:pt x="223" y="218"/>
                    </a:lnTo>
                    <a:lnTo>
                      <a:pt x="223" y="220"/>
                    </a:lnTo>
                    <a:lnTo>
                      <a:pt x="224" y="220"/>
                    </a:lnTo>
                    <a:lnTo>
                      <a:pt x="225" y="220"/>
                    </a:lnTo>
                    <a:lnTo>
                      <a:pt x="226" y="218"/>
                    </a:lnTo>
                    <a:lnTo>
                      <a:pt x="226" y="219"/>
                    </a:lnTo>
                    <a:lnTo>
                      <a:pt x="229" y="218"/>
                    </a:lnTo>
                    <a:lnTo>
                      <a:pt x="233" y="215"/>
                    </a:lnTo>
                    <a:lnTo>
                      <a:pt x="234" y="213"/>
                    </a:lnTo>
                    <a:lnTo>
                      <a:pt x="236" y="213"/>
                    </a:lnTo>
                    <a:lnTo>
                      <a:pt x="237" y="212"/>
                    </a:lnTo>
                    <a:lnTo>
                      <a:pt x="238" y="212"/>
                    </a:lnTo>
                    <a:lnTo>
                      <a:pt x="240" y="211"/>
                    </a:lnTo>
                    <a:lnTo>
                      <a:pt x="240" y="209"/>
                    </a:lnTo>
                    <a:lnTo>
                      <a:pt x="244" y="209"/>
                    </a:lnTo>
                    <a:lnTo>
                      <a:pt x="245" y="208"/>
                    </a:lnTo>
                    <a:lnTo>
                      <a:pt x="247" y="208"/>
                    </a:lnTo>
                    <a:lnTo>
                      <a:pt x="253" y="207"/>
                    </a:lnTo>
                    <a:lnTo>
                      <a:pt x="257" y="208"/>
                    </a:lnTo>
                    <a:lnTo>
                      <a:pt x="259" y="205"/>
                    </a:lnTo>
                    <a:lnTo>
                      <a:pt x="262" y="205"/>
                    </a:lnTo>
                    <a:lnTo>
                      <a:pt x="266" y="208"/>
                    </a:lnTo>
                    <a:lnTo>
                      <a:pt x="269" y="205"/>
                    </a:lnTo>
                    <a:lnTo>
                      <a:pt x="279" y="201"/>
                    </a:lnTo>
                    <a:lnTo>
                      <a:pt x="281" y="200"/>
                    </a:lnTo>
                    <a:lnTo>
                      <a:pt x="287" y="189"/>
                    </a:lnTo>
                    <a:lnTo>
                      <a:pt x="290" y="187"/>
                    </a:lnTo>
                    <a:lnTo>
                      <a:pt x="289" y="179"/>
                    </a:lnTo>
                    <a:lnTo>
                      <a:pt x="287" y="179"/>
                    </a:lnTo>
                    <a:lnTo>
                      <a:pt x="283" y="175"/>
                    </a:lnTo>
                    <a:lnTo>
                      <a:pt x="280" y="169"/>
                    </a:lnTo>
                    <a:lnTo>
                      <a:pt x="281" y="165"/>
                    </a:lnTo>
                    <a:lnTo>
                      <a:pt x="283" y="163"/>
                    </a:lnTo>
                    <a:lnTo>
                      <a:pt x="291" y="152"/>
                    </a:lnTo>
                    <a:lnTo>
                      <a:pt x="291" y="149"/>
                    </a:lnTo>
                    <a:lnTo>
                      <a:pt x="293" y="148"/>
                    </a:lnTo>
                    <a:lnTo>
                      <a:pt x="297" y="143"/>
                    </a:lnTo>
                    <a:lnTo>
                      <a:pt x="300" y="138"/>
                    </a:lnTo>
                    <a:lnTo>
                      <a:pt x="300" y="135"/>
                    </a:lnTo>
                    <a:lnTo>
                      <a:pt x="302" y="134"/>
                    </a:lnTo>
                    <a:lnTo>
                      <a:pt x="302" y="129"/>
                    </a:lnTo>
                    <a:lnTo>
                      <a:pt x="305" y="127"/>
                    </a:lnTo>
                    <a:lnTo>
                      <a:pt x="308" y="128"/>
                    </a:lnTo>
                    <a:lnTo>
                      <a:pt x="308" y="126"/>
                    </a:lnTo>
                    <a:lnTo>
                      <a:pt x="312" y="126"/>
                    </a:lnTo>
                    <a:lnTo>
                      <a:pt x="317" y="117"/>
                    </a:lnTo>
                    <a:lnTo>
                      <a:pt x="314" y="110"/>
                    </a:lnTo>
                    <a:lnTo>
                      <a:pt x="310" y="105"/>
                    </a:lnTo>
                    <a:lnTo>
                      <a:pt x="312" y="102"/>
                    </a:lnTo>
                    <a:lnTo>
                      <a:pt x="314" y="98"/>
                    </a:lnTo>
                    <a:lnTo>
                      <a:pt x="315" y="95"/>
                    </a:lnTo>
                    <a:lnTo>
                      <a:pt x="317" y="93"/>
                    </a:lnTo>
                    <a:lnTo>
                      <a:pt x="319" y="91"/>
                    </a:lnTo>
                    <a:lnTo>
                      <a:pt x="315" y="88"/>
                    </a:lnTo>
                    <a:lnTo>
                      <a:pt x="315" y="87"/>
                    </a:lnTo>
                    <a:lnTo>
                      <a:pt x="323" y="81"/>
                    </a:lnTo>
                    <a:lnTo>
                      <a:pt x="323" y="78"/>
                    </a:lnTo>
                    <a:lnTo>
                      <a:pt x="319" y="78"/>
                    </a:lnTo>
                    <a:lnTo>
                      <a:pt x="315" y="76"/>
                    </a:lnTo>
                    <a:lnTo>
                      <a:pt x="311" y="71"/>
                    </a:lnTo>
                    <a:lnTo>
                      <a:pt x="306" y="68"/>
                    </a:lnTo>
                    <a:lnTo>
                      <a:pt x="302" y="65"/>
                    </a:lnTo>
                    <a:lnTo>
                      <a:pt x="300" y="65"/>
                    </a:lnTo>
                    <a:lnTo>
                      <a:pt x="298" y="66"/>
                    </a:lnTo>
                    <a:lnTo>
                      <a:pt x="295" y="68"/>
                    </a:lnTo>
                    <a:lnTo>
                      <a:pt x="293" y="67"/>
                    </a:lnTo>
                    <a:lnTo>
                      <a:pt x="291" y="70"/>
                    </a:lnTo>
                    <a:lnTo>
                      <a:pt x="291" y="74"/>
                    </a:lnTo>
                    <a:lnTo>
                      <a:pt x="286" y="77"/>
                    </a:lnTo>
                    <a:lnTo>
                      <a:pt x="279" y="81"/>
                    </a:lnTo>
                    <a:lnTo>
                      <a:pt x="278" y="83"/>
                    </a:lnTo>
                    <a:lnTo>
                      <a:pt x="276" y="85"/>
                    </a:lnTo>
                    <a:lnTo>
                      <a:pt x="264" y="97"/>
                    </a:lnTo>
                    <a:lnTo>
                      <a:pt x="254" y="96"/>
                    </a:lnTo>
                    <a:lnTo>
                      <a:pt x="250" y="94"/>
                    </a:lnTo>
                    <a:lnTo>
                      <a:pt x="240" y="89"/>
                    </a:lnTo>
                    <a:lnTo>
                      <a:pt x="235" y="88"/>
                    </a:lnTo>
                    <a:lnTo>
                      <a:pt x="230" y="87"/>
                    </a:lnTo>
                    <a:lnTo>
                      <a:pt x="226" y="89"/>
                    </a:lnTo>
                    <a:lnTo>
                      <a:pt x="224" y="97"/>
                    </a:lnTo>
                    <a:lnTo>
                      <a:pt x="224" y="101"/>
                    </a:lnTo>
                    <a:lnTo>
                      <a:pt x="226" y="103"/>
                    </a:lnTo>
                    <a:lnTo>
                      <a:pt x="230" y="108"/>
                    </a:lnTo>
                    <a:lnTo>
                      <a:pt x="232" y="109"/>
                    </a:lnTo>
                    <a:lnTo>
                      <a:pt x="234" y="111"/>
                    </a:lnTo>
                    <a:lnTo>
                      <a:pt x="234" y="118"/>
                    </a:lnTo>
                    <a:lnTo>
                      <a:pt x="232" y="124"/>
                    </a:lnTo>
                    <a:lnTo>
                      <a:pt x="231" y="125"/>
                    </a:lnTo>
                    <a:lnTo>
                      <a:pt x="230" y="120"/>
                    </a:lnTo>
                    <a:lnTo>
                      <a:pt x="229" y="118"/>
                    </a:lnTo>
                    <a:lnTo>
                      <a:pt x="228" y="119"/>
                    </a:lnTo>
                    <a:lnTo>
                      <a:pt x="226" y="124"/>
                    </a:lnTo>
                    <a:lnTo>
                      <a:pt x="219" y="125"/>
                    </a:lnTo>
                    <a:lnTo>
                      <a:pt x="218" y="129"/>
                    </a:lnTo>
                    <a:lnTo>
                      <a:pt x="214" y="130"/>
                    </a:lnTo>
                    <a:lnTo>
                      <a:pt x="208" y="130"/>
                    </a:lnTo>
                    <a:lnTo>
                      <a:pt x="203" y="127"/>
                    </a:lnTo>
                    <a:lnTo>
                      <a:pt x="201" y="132"/>
                    </a:lnTo>
                    <a:lnTo>
                      <a:pt x="202" y="140"/>
                    </a:lnTo>
                    <a:lnTo>
                      <a:pt x="202" y="145"/>
                    </a:lnTo>
                    <a:lnTo>
                      <a:pt x="198" y="145"/>
                    </a:lnTo>
                    <a:lnTo>
                      <a:pt x="190" y="142"/>
                    </a:lnTo>
                    <a:lnTo>
                      <a:pt x="187" y="143"/>
                    </a:lnTo>
                    <a:lnTo>
                      <a:pt x="179" y="144"/>
                    </a:lnTo>
                    <a:lnTo>
                      <a:pt x="176" y="140"/>
                    </a:lnTo>
                    <a:lnTo>
                      <a:pt x="158" y="136"/>
                    </a:lnTo>
                    <a:lnTo>
                      <a:pt x="158" y="135"/>
                    </a:lnTo>
                    <a:lnTo>
                      <a:pt x="157" y="131"/>
                    </a:lnTo>
                    <a:lnTo>
                      <a:pt x="147" y="132"/>
                    </a:lnTo>
                    <a:lnTo>
                      <a:pt x="142" y="131"/>
                    </a:lnTo>
                    <a:lnTo>
                      <a:pt x="143" y="128"/>
                    </a:lnTo>
                    <a:lnTo>
                      <a:pt x="145" y="119"/>
                    </a:lnTo>
                    <a:lnTo>
                      <a:pt x="148" y="114"/>
                    </a:lnTo>
                    <a:lnTo>
                      <a:pt x="147" y="111"/>
                    </a:lnTo>
                    <a:lnTo>
                      <a:pt x="150" y="109"/>
                    </a:lnTo>
                    <a:lnTo>
                      <a:pt x="152" y="110"/>
                    </a:lnTo>
                    <a:lnTo>
                      <a:pt x="153" y="105"/>
                    </a:lnTo>
                    <a:lnTo>
                      <a:pt x="155" y="108"/>
                    </a:lnTo>
                    <a:lnTo>
                      <a:pt x="158" y="103"/>
                    </a:lnTo>
                    <a:lnTo>
                      <a:pt x="156" y="102"/>
                    </a:lnTo>
                    <a:lnTo>
                      <a:pt x="156" y="101"/>
                    </a:lnTo>
                    <a:lnTo>
                      <a:pt x="156" y="99"/>
                    </a:lnTo>
                    <a:lnTo>
                      <a:pt x="157" y="95"/>
                    </a:lnTo>
                    <a:lnTo>
                      <a:pt x="156" y="91"/>
                    </a:lnTo>
                    <a:lnTo>
                      <a:pt x="156" y="90"/>
                    </a:lnTo>
                    <a:lnTo>
                      <a:pt x="157" y="92"/>
                    </a:lnTo>
                    <a:lnTo>
                      <a:pt x="160" y="93"/>
                    </a:lnTo>
                    <a:lnTo>
                      <a:pt x="160" y="89"/>
                    </a:lnTo>
                    <a:lnTo>
                      <a:pt x="158" y="83"/>
                    </a:lnTo>
                    <a:lnTo>
                      <a:pt x="160" y="81"/>
                    </a:lnTo>
                    <a:lnTo>
                      <a:pt x="162" y="83"/>
                    </a:lnTo>
                    <a:lnTo>
                      <a:pt x="165" y="82"/>
                    </a:lnTo>
                    <a:lnTo>
                      <a:pt x="169" y="83"/>
                    </a:lnTo>
                    <a:lnTo>
                      <a:pt x="175" y="74"/>
                    </a:lnTo>
                    <a:lnTo>
                      <a:pt x="181" y="72"/>
                    </a:lnTo>
                    <a:lnTo>
                      <a:pt x="182" y="72"/>
                    </a:lnTo>
                    <a:lnTo>
                      <a:pt x="184" y="72"/>
                    </a:lnTo>
                    <a:lnTo>
                      <a:pt x="185" y="72"/>
                    </a:lnTo>
                    <a:lnTo>
                      <a:pt x="187" y="67"/>
                    </a:lnTo>
                    <a:lnTo>
                      <a:pt x="187" y="63"/>
                    </a:lnTo>
                    <a:lnTo>
                      <a:pt x="188" y="60"/>
                    </a:lnTo>
                    <a:lnTo>
                      <a:pt x="190" y="52"/>
                    </a:lnTo>
                    <a:lnTo>
                      <a:pt x="194" y="44"/>
                    </a:lnTo>
                    <a:lnTo>
                      <a:pt x="195" y="40"/>
                    </a:lnTo>
                    <a:lnTo>
                      <a:pt x="195" y="35"/>
                    </a:lnTo>
                    <a:lnTo>
                      <a:pt x="191" y="32"/>
                    </a:lnTo>
                    <a:lnTo>
                      <a:pt x="189" y="32"/>
                    </a:lnTo>
                    <a:lnTo>
                      <a:pt x="185" y="30"/>
                    </a:lnTo>
                    <a:lnTo>
                      <a:pt x="177" y="30"/>
                    </a:lnTo>
                    <a:lnTo>
                      <a:pt x="175" y="31"/>
                    </a:lnTo>
                    <a:lnTo>
                      <a:pt x="170" y="37"/>
                    </a:lnTo>
                    <a:lnTo>
                      <a:pt x="170" y="42"/>
                    </a:lnTo>
                    <a:lnTo>
                      <a:pt x="170" y="45"/>
                    </a:lnTo>
                    <a:lnTo>
                      <a:pt x="170" y="49"/>
                    </a:lnTo>
                    <a:lnTo>
                      <a:pt x="168" y="53"/>
                    </a:lnTo>
                    <a:lnTo>
                      <a:pt x="166" y="55"/>
                    </a:lnTo>
                    <a:lnTo>
                      <a:pt x="166" y="57"/>
                    </a:lnTo>
                    <a:lnTo>
                      <a:pt x="163" y="57"/>
                    </a:lnTo>
                    <a:lnTo>
                      <a:pt x="155" y="56"/>
                    </a:lnTo>
                    <a:lnTo>
                      <a:pt x="155" y="44"/>
                    </a:lnTo>
                    <a:lnTo>
                      <a:pt x="158" y="31"/>
                    </a:lnTo>
                    <a:lnTo>
                      <a:pt x="161" y="22"/>
                    </a:lnTo>
                    <a:lnTo>
                      <a:pt x="158" y="20"/>
                    </a:lnTo>
                    <a:lnTo>
                      <a:pt x="158" y="19"/>
                    </a:lnTo>
                    <a:lnTo>
                      <a:pt x="153" y="19"/>
                    </a:lnTo>
                    <a:lnTo>
                      <a:pt x="150" y="17"/>
                    </a:lnTo>
                    <a:lnTo>
                      <a:pt x="149" y="17"/>
                    </a:lnTo>
                    <a:lnTo>
                      <a:pt x="147" y="29"/>
                    </a:lnTo>
                    <a:lnTo>
                      <a:pt x="145" y="35"/>
                    </a:lnTo>
                    <a:lnTo>
                      <a:pt x="145" y="37"/>
                    </a:lnTo>
                    <a:lnTo>
                      <a:pt x="144" y="46"/>
                    </a:lnTo>
                    <a:lnTo>
                      <a:pt x="141" y="48"/>
                    </a:lnTo>
                    <a:lnTo>
                      <a:pt x="141" y="30"/>
                    </a:lnTo>
                    <a:lnTo>
                      <a:pt x="141" y="26"/>
                    </a:lnTo>
                    <a:lnTo>
                      <a:pt x="143" y="26"/>
                    </a:lnTo>
                    <a:lnTo>
                      <a:pt x="141" y="19"/>
                    </a:lnTo>
                    <a:lnTo>
                      <a:pt x="148" y="14"/>
                    </a:lnTo>
                    <a:lnTo>
                      <a:pt x="149" y="5"/>
                    </a:lnTo>
                    <a:lnTo>
                      <a:pt x="131" y="0"/>
                    </a:lnTo>
                    <a:lnTo>
                      <a:pt x="130" y="1"/>
                    </a:lnTo>
                    <a:lnTo>
                      <a:pt x="130" y="19"/>
                    </a:lnTo>
                    <a:lnTo>
                      <a:pt x="137" y="23"/>
                    </a:lnTo>
                    <a:lnTo>
                      <a:pt x="137" y="29"/>
                    </a:lnTo>
                    <a:lnTo>
                      <a:pt x="134" y="28"/>
                    </a:lnTo>
                    <a:lnTo>
                      <a:pt x="114" y="28"/>
                    </a:lnTo>
                    <a:lnTo>
                      <a:pt x="106" y="44"/>
                    </a:lnTo>
                    <a:lnTo>
                      <a:pt x="103" y="58"/>
                    </a:lnTo>
                    <a:lnTo>
                      <a:pt x="109" y="72"/>
                    </a:lnTo>
                    <a:lnTo>
                      <a:pt x="116" y="78"/>
                    </a:lnTo>
                    <a:lnTo>
                      <a:pt x="118" y="96"/>
                    </a:lnTo>
                    <a:lnTo>
                      <a:pt x="115" y="102"/>
                    </a:lnTo>
                    <a:lnTo>
                      <a:pt x="134" y="117"/>
                    </a:lnTo>
                    <a:lnTo>
                      <a:pt x="131" y="126"/>
                    </a:lnTo>
                    <a:lnTo>
                      <a:pt x="125" y="131"/>
                    </a:lnTo>
                    <a:lnTo>
                      <a:pt x="115" y="131"/>
                    </a:lnTo>
                    <a:lnTo>
                      <a:pt x="113" y="133"/>
                    </a:lnTo>
                    <a:lnTo>
                      <a:pt x="112" y="137"/>
                    </a:lnTo>
                    <a:lnTo>
                      <a:pt x="115" y="140"/>
                    </a:lnTo>
                    <a:lnTo>
                      <a:pt x="113" y="144"/>
                    </a:lnTo>
                    <a:lnTo>
                      <a:pt x="115" y="149"/>
                    </a:lnTo>
                    <a:lnTo>
                      <a:pt x="111" y="160"/>
                    </a:lnTo>
                    <a:lnTo>
                      <a:pt x="109" y="165"/>
                    </a:lnTo>
                    <a:lnTo>
                      <a:pt x="110" y="173"/>
                    </a:lnTo>
                    <a:lnTo>
                      <a:pt x="109" y="173"/>
                    </a:lnTo>
                    <a:lnTo>
                      <a:pt x="103" y="168"/>
                    </a:lnTo>
                    <a:lnTo>
                      <a:pt x="101" y="163"/>
                    </a:lnTo>
                    <a:lnTo>
                      <a:pt x="97" y="163"/>
                    </a:lnTo>
                    <a:lnTo>
                      <a:pt x="88" y="151"/>
                    </a:lnTo>
                    <a:lnTo>
                      <a:pt x="84" y="152"/>
                    </a:lnTo>
                    <a:lnTo>
                      <a:pt x="78" y="148"/>
                    </a:lnTo>
                    <a:lnTo>
                      <a:pt x="75" y="144"/>
                    </a:lnTo>
                    <a:lnTo>
                      <a:pt x="70" y="143"/>
                    </a:lnTo>
                    <a:lnTo>
                      <a:pt x="66" y="143"/>
                    </a:lnTo>
                    <a:lnTo>
                      <a:pt x="62" y="149"/>
                    </a:lnTo>
                    <a:lnTo>
                      <a:pt x="56" y="151"/>
                    </a:lnTo>
                    <a:lnTo>
                      <a:pt x="52" y="151"/>
                    </a:lnTo>
                    <a:lnTo>
                      <a:pt x="49" y="150"/>
                    </a:lnTo>
                    <a:lnTo>
                      <a:pt x="48" y="151"/>
                    </a:lnTo>
                    <a:lnTo>
                      <a:pt x="46" y="151"/>
                    </a:lnTo>
                    <a:lnTo>
                      <a:pt x="43" y="155"/>
                    </a:lnTo>
                    <a:lnTo>
                      <a:pt x="39" y="161"/>
                    </a:lnTo>
                    <a:lnTo>
                      <a:pt x="37" y="165"/>
                    </a:lnTo>
                    <a:lnTo>
                      <a:pt x="35" y="170"/>
                    </a:lnTo>
                    <a:lnTo>
                      <a:pt x="33" y="170"/>
                    </a:lnTo>
                    <a:lnTo>
                      <a:pt x="32" y="171"/>
                    </a:lnTo>
                    <a:lnTo>
                      <a:pt x="33" y="173"/>
                    </a:lnTo>
                    <a:lnTo>
                      <a:pt x="35" y="173"/>
                    </a:lnTo>
                    <a:lnTo>
                      <a:pt x="32" y="180"/>
                    </a:lnTo>
                    <a:lnTo>
                      <a:pt x="29" y="180"/>
                    </a:lnTo>
                    <a:lnTo>
                      <a:pt x="29" y="181"/>
                    </a:lnTo>
                    <a:lnTo>
                      <a:pt x="26" y="184"/>
                    </a:lnTo>
                    <a:lnTo>
                      <a:pt x="23" y="185"/>
                    </a:lnTo>
                    <a:lnTo>
                      <a:pt x="22" y="184"/>
                    </a:lnTo>
                    <a:lnTo>
                      <a:pt x="20" y="185"/>
                    </a:lnTo>
                    <a:lnTo>
                      <a:pt x="19" y="185"/>
                    </a:lnTo>
                    <a:lnTo>
                      <a:pt x="18" y="185"/>
                    </a:lnTo>
                    <a:lnTo>
                      <a:pt x="18" y="186"/>
                    </a:lnTo>
                    <a:lnTo>
                      <a:pt x="16" y="185"/>
                    </a:lnTo>
                    <a:lnTo>
                      <a:pt x="15" y="185"/>
                    </a:lnTo>
                    <a:lnTo>
                      <a:pt x="12" y="185"/>
                    </a:lnTo>
                    <a:lnTo>
                      <a:pt x="11" y="185"/>
                    </a:lnTo>
                    <a:lnTo>
                      <a:pt x="10" y="185"/>
                    </a:lnTo>
                    <a:lnTo>
                      <a:pt x="9" y="186"/>
                    </a:lnTo>
                    <a:lnTo>
                      <a:pt x="6" y="188"/>
                    </a:lnTo>
                    <a:lnTo>
                      <a:pt x="5" y="187"/>
                    </a:lnTo>
                    <a:lnTo>
                      <a:pt x="4" y="188"/>
                    </a:lnTo>
                    <a:lnTo>
                      <a:pt x="3" y="188"/>
                    </a:lnTo>
                    <a:lnTo>
                      <a:pt x="3" y="190"/>
                    </a:lnTo>
                    <a:lnTo>
                      <a:pt x="2" y="190"/>
                    </a:lnTo>
                    <a:lnTo>
                      <a:pt x="2" y="193"/>
                    </a:lnTo>
                    <a:lnTo>
                      <a:pt x="0" y="193"/>
                    </a:lnTo>
                  </a:path>
                </a:pathLst>
              </a:custGeom>
              <a:solidFill>
                <a:srgbClr val="0000FF">
                  <a:alpha val="90979"/>
                </a:srgbClr>
              </a:solidFill>
              <a:ln w="12700" cap="rnd">
                <a:solidFill>
                  <a:schemeClr val="bg1"/>
                </a:solidFill>
                <a:round/>
                <a:headEnd type="none" w="sm" len="sm"/>
                <a:tailEnd type="none" w="sm" len="sm"/>
              </a:ln>
            </p:spPr>
            <p:txBody>
              <a:bodyPr/>
              <a:lstStyle/>
              <a:p>
                <a:endParaRPr lang="es-MX" dirty="0"/>
              </a:p>
            </p:txBody>
          </p:sp>
        </p:grpSp>
        <p:grpSp>
          <p:nvGrpSpPr>
            <p:cNvPr id="8" name="53 Grupo"/>
            <p:cNvGrpSpPr>
              <a:grpSpLocks/>
            </p:cNvGrpSpPr>
            <p:nvPr/>
          </p:nvGrpSpPr>
          <p:grpSpPr bwMode="auto">
            <a:xfrm>
              <a:off x="1409700" y="1025525"/>
              <a:ext cx="2800350" cy="3673475"/>
              <a:chOff x="1409700" y="1025525"/>
              <a:chExt cx="2800350" cy="3673475"/>
            </a:xfrm>
          </p:grpSpPr>
          <p:sp>
            <p:nvSpPr>
              <p:cNvPr id="20" name="Freeform 27"/>
              <p:cNvSpPr>
                <a:spLocks/>
              </p:cNvSpPr>
              <p:nvPr/>
            </p:nvSpPr>
            <p:spPr bwMode="auto">
              <a:xfrm>
                <a:off x="3789363" y="4019550"/>
                <a:ext cx="420687" cy="679450"/>
              </a:xfrm>
              <a:custGeom>
                <a:avLst/>
                <a:gdLst>
                  <a:gd name="T0" fmla="*/ 2147483647 w 132"/>
                  <a:gd name="T1" fmla="*/ 2147483647 h 200"/>
                  <a:gd name="T2" fmla="*/ 2147483647 w 132"/>
                  <a:gd name="T3" fmla="*/ 2147483647 h 200"/>
                  <a:gd name="T4" fmla="*/ 2147483647 w 132"/>
                  <a:gd name="T5" fmla="*/ 2147483647 h 200"/>
                  <a:gd name="T6" fmla="*/ 2147483647 w 132"/>
                  <a:gd name="T7" fmla="*/ 2147483647 h 200"/>
                  <a:gd name="T8" fmla="*/ 2147483647 w 132"/>
                  <a:gd name="T9" fmla="*/ 2147483647 h 200"/>
                  <a:gd name="T10" fmla="*/ 2147483647 w 132"/>
                  <a:gd name="T11" fmla="*/ 2147483647 h 200"/>
                  <a:gd name="T12" fmla="*/ 2147483647 w 132"/>
                  <a:gd name="T13" fmla="*/ 2147483647 h 200"/>
                  <a:gd name="T14" fmla="*/ 2147483647 w 132"/>
                  <a:gd name="T15" fmla="*/ 2147483647 h 200"/>
                  <a:gd name="T16" fmla="*/ 2147483647 w 132"/>
                  <a:gd name="T17" fmla="*/ 2147483647 h 200"/>
                  <a:gd name="T18" fmla="*/ 2147483647 w 132"/>
                  <a:gd name="T19" fmla="*/ 2147483647 h 200"/>
                  <a:gd name="T20" fmla="*/ 2147483647 w 132"/>
                  <a:gd name="T21" fmla="*/ 2147483647 h 200"/>
                  <a:gd name="T22" fmla="*/ 2147483647 w 132"/>
                  <a:gd name="T23" fmla="*/ 2147483647 h 200"/>
                  <a:gd name="T24" fmla="*/ 2147483647 w 132"/>
                  <a:gd name="T25" fmla="*/ 2147483647 h 200"/>
                  <a:gd name="T26" fmla="*/ 2147483647 w 132"/>
                  <a:gd name="T27" fmla="*/ 2147483647 h 200"/>
                  <a:gd name="T28" fmla="*/ 2147483647 w 132"/>
                  <a:gd name="T29" fmla="*/ 2147483647 h 200"/>
                  <a:gd name="T30" fmla="*/ 2147483647 w 132"/>
                  <a:gd name="T31" fmla="*/ 2147483647 h 200"/>
                  <a:gd name="T32" fmla="*/ 2147483647 w 132"/>
                  <a:gd name="T33" fmla="*/ 2147483647 h 200"/>
                  <a:gd name="T34" fmla="*/ 2147483647 w 132"/>
                  <a:gd name="T35" fmla="*/ 2147483647 h 200"/>
                  <a:gd name="T36" fmla="*/ 2147483647 w 132"/>
                  <a:gd name="T37" fmla="*/ 2147483647 h 200"/>
                  <a:gd name="T38" fmla="*/ 2147483647 w 132"/>
                  <a:gd name="T39" fmla="*/ 2147483647 h 200"/>
                  <a:gd name="T40" fmla="*/ 2147483647 w 132"/>
                  <a:gd name="T41" fmla="*/ 2147483647 h 200"/>
                  <a:gd name="T42" fmla="*/ 2147483647 w 132"/>
                  <a:gd name="T43" fmla="*/ 2147483647 h 200"/>
                  <a:gd name="T44" fmla="*/ 2147483647 w 132"/>
                  <a:gd name="T45" fmla="*/ 2147483647 h 200"/>
                  <a:gd name="T46" fmla="*/ 2147483647 w 132"/>
                  <a:gd name="T47" fmla="*/ 2147483647 h 200"/>
                  <a:gd name="T48" fmla="*/ 2147483647 w 132"/>
                  <a:gd name="T49" fmla="*/ 2147483647 h 200"/>
                  <a:gd name="T50" fmla="*/ 2147483647 w 132"/>
                  <a:gd name="T51" fmla="*/ 2147483647 h 200"/>
                  <a:gd name="T52" fmla="*/ 2147483647 w 132"/>
                  <a:gd name="T53" fmla="*/ 2147483647 h 200"/>
                  <a:gd name="T54" fmla="*/ 2147483647 w 132"/>
                  <a:gd name="T55" fmla="*/ 2147483647 h 200"/>
                  <a:gd name="T56" fmla="*/ 2147483647 w 132"/>
                  <a:gd name="T57" fmla="*/ 2147483647 h 200"/>
                  <a:gd name="T58" fmla="*/ 2147483647 w 132"/>
                  <a:gd name="T59" fmla="*/ 2147483647 h 200"/>
                  <a:gd name="T60" fmla="*/ 2147483647 w 132"/>
                  <a:gd name="T61" fmla="*/ 2147483647 h 200"/>
                  <a:gd name="T62" fmla="*/ 2147483647 w 132"/>
                  <a:gd name="T63" fmla="*/ 2147483647 h 200"/>
                  <a:gd name="T64" fmla="*/ 2147483647 w 132"/>
                  <a:gd name="T65" fmla="*/ 2147483647 h 200"/>
                  <a:gd name="T66" fmla="*/ 2147483647 w 132"/>
                  <a:gd name="T67" fmla="*/ 2147483647 h 200"/>
                  <a:gd name="T68" fmla="*/ 2147483647 w 132"/>
                  <a:gd name="T69" fmla="*/ 2147483647 h 200"/>
                  <a:gd name="T70" fmla="*/ 2147483647 w 132"/>
                  <a:gd name="T71" fmla="*/ 2147483647 h 200"/>
                  <a:gd name="T72" fmla="*/ 2147483647 w 132"/>
                  <a:gd name="T73" fmla="*/ 2147483647 h 200"/>
                  <a:gd name="T74" fmla="*/ 2147483647 w 132"/>
                  <a:gd name="T75" fmla="*/ 2147483647 h 200"/>
                  <a:gd name="T76" fmla="*/ 2147483647 w 132"/>
                  <a:gd name="T77" fmla="*/ 2147483647 h 200"/>
                  <a:gd name="T78" fmla="*/ 2147483647 w 132"/>
                  <a:gd name="T79" fmla="*/ 2147483647 h 200"/>
                  <a:gd name="T80" fmla="*/ 2147483647 w 132"/>
                  <a:gd name="T81" fmla="*/ 2147483647 h 200"/>
                  <a:gd name="T82" fmla="*/ 2147483647 w 132"/>
                  <a:gd name="T83" fmla="*/ 2147483647 h 200"/>
                  <a:gd name="T84" fmla="*/ 2147483647 w 132"/>
                  <a:gd name="T85" fmla="*/ 2147483647 h 200"/>
                  <a:gd name="T86" fmla="*/ 2147483647 w 132"/>
                  <a:gd name="T87" fmla="*/ 2147483647 h 200"/>
                  <a:gd name="T88" fmla="*/ 2147483647 w 132"/>
                  <a:gd name="T89" fmla="*/ 2147483647 h 200"/>
                  <a:gd name="T90" fmla="*/ 2147483647 w 132"/>
                  <a:gd name="T91" fmla="*/ 2147483647 h 200"/>
                  <a:gd name="T92" fmla="*/ 2147483647 w 132"/>
                  <a:gd name="T93" fmla="*/ 2147483647 h 200"/>
                  <a:gd name="T94" fmla="*/ 2147483647 w 132"/>
                  <a:gd name="T95" fmla="*/ 2147483647 h 200"/>
                  <a:gd name="T96" fmla="*/ 2147483647 w 132"/>
                  <a:gd name="T97" fmla="*/ 2147483647 h 200"/>
                  <a:gd name="T98" fmla="*/ 2147483647 w 132"/>
                  <a:gd name="T99" fmla="*/ 2147483647 h 200"/>
                  <a:gd name="T100" fmla="*/ 2147483647 w 132"/>
                  <a:gd name="T101" fmla="*/ 2147483647 h 200"/>
                  <a:gd name="T102" fmla="*/ 2147483647 w 132"/>
                  <a:gd name="T103" fmla="*/ 2147483647 h 200"/>
                  <a:gd name="T104" fmla="*/ 2147483647 w 132"/>
                  <a:gd name="T105" fmla="*/ 2147483647 h 200"/>
                  <a:gd name="T106" fmla="*/ 2147483647 w 132"/>
                  <a:gd name="T107" fmla="*/ 2147483647 h 200"/>
                  <a:gd name="T108" fmla="*/ 2147483647 w 132"/>
                  <a:gd name="T109" fmla="*/ 2147483647 h 200"/>
                  <a:gd name="T110" fmla="*/ 2147483647 w 132"/>
                  <a:gd name="T111" fmla="*/ 2147483647 h 200"/>
                  <a:gd name="T112" fmla="*/ 2147483647 w 132"/>
                  <a:gd name="T113" fmla="*/ 2147483647 h 200"/>
                  <a:gd name="T114" fmla="*/ 2147483647 w 132"/>
                  <a:gd name="T115" fmla="*/ 2147483647 h 200"/>
                  <a:gd name="T116" fmla="*/ 2147483647 w 132"/>
                  <a:gd name="T117" fmla="*/ 2147483647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2"/>
                  <a:gd name="T178" fmla="*/ 0 h 200"/>
                  <a:gd name="T179" fmla="*/ 132 w 132"/>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2" h="200">
                    <a:moveTo>
                      <a:pt x="0" y="35"/>
                    </a:moveTo>
                    <a:lnTo>
                      <a:pt x="1" y="39"/>
                    </a:lnTo>
                    <a:lnTo>
                      <a:pt x="5" y="49"/>
                    </a:lnTo>
                    <a:lnTo>
                      <a:pt x="7" y="63"/>
                    </a:lnTo>
                    <a:lnTo>
                      <a:pt x="7" y="65"/>
                    </a:lnTo>
                    <a:lnTo>
                      <a:pt x="7" y="68"/>
                    </a:lnTo>
                    <a:lnTo>
                      <a:pt x="7" y="72"/>
                    </a:lnTo>
                    <a:lnTo>
                      <a:pt x="7" y="74"/>
                    </a:lnTo>
                    <a:lnTo>
                      <a:pt x="6" y="80"/>
                    </a:lnTo>
                    <a:lnTo>
                      <a:pt x="7" y="82"/>
                    </a:lnTo>
                    <a:lnTo>
                      <a:pt x="7" y="84"/>
                    </a:lnTo>
                    <a:lnTo>
                      <a:pt x="7" y="85"/>
                    </a:lnTo>
                    <a:lnTo>
                      <a:pt x="8" y="87"/>
                    </a:lnTo>
                    <a:lnTo>
                      <a:pt x="10" y="90"/>
                    </a:lnTo>
                    <a:lnTo>
                      <a:pt x="10" y="91"/>
                    </a:lnTo>
                    <a:lnTo>
                      <a:pt x="13" y="96"/>
                    </a:lnTo>
                    <a:lnTo>
                      <a:pt x="13" y="97"/>
                    </a:lnTo>
                    <a:lnTo>
                      <a:pt x="14" y="97"/>
                    </a:lnTo>
                    <a:lnTo>
                      <a:pt x="15" y="100"/>
                    </a:lnTo>
                    <a:lnTo>
                      <a:pt x="16" y="101"/>
                    </a:lnTo>
                    <a:lnTo>
                      <a:pt x="16" y="103"/>
                    </a:lnTo>
                    <a:lnTo>
                      <a:pt x="20" y="110"/>
                    </a:lnTo>
                    <a:lnTo>
                      <a:pt x="20" y="112"/>
                    </a:lnTo>
                    <a:lnTo>
                      <a:pt x="20" y="114"/>
                    </a:lnTo>
                    <a:lnTo>
                      <a:pt x="20" y="115"/>
                    </a:lnTo>
                    <a:lnTo>
                      <a:pt x="22" y="117"/>
                    </a:lnTo>
                    <a:lnTo>
                      <a:pt x="24" y="118"/>
                    </a:lnTo>
                    <a:lnTo>
                      <a:pt x="28" y="120"/>
                    </a:lnTo>
                    <a:lnTo>
                      <a:pt x="29" y="123"/>
                    </a:lnTo>
                    <a:lnTo>
                      <a:pt x="30" y="123"/>
                    </a:lnTo>
                    <a:lnTo>
                      <a:pt x="31" y="123"/>
                    </a:lnTo>
                    <a:lnTo>
                      <a:pt x="31" y="124"/>
                    </a:lnTo>
                    <a:lnTo>
                      <a:pt x="33" y="124"/>
                    </a:lnTo>
                    <a:lnTo>
                      <a:pt x="34" y="124"/>
                    </a:lnTo>
                    <a:lnTo>
                      <a:pt x="33" y="123"/>
                    </a:lnTo>
                    <a:lnTo>
                      <a:pt x="34" y="123"/>
                    </a:lnTo>
                    <a:lnTo>
                      <a:pt x="35" y="124"/>
                    </a:lnTo>
                    <a:lnTo>
                      <a:pt x="37" y="128"/>
                    </a:lnTo>
                    <a:lnTo>
                      <a:pt x="38" y="130"/>
                    </a:lnTo>
                    <a:lnTo>
                      <a:pt x="37" y="130"/>
                    </a:lnTo>
                    <a:lnTo>
                      <a:pt x="37" y="132"/>
                    </a:lnTo>
                    <a:lnTo>
                      <a:pt x="36" y="133"/>
                    </a:lnTo>
                    <a:lnTo>
                      <a:pt x="34" y="138"/>
                    </a:lnTo>
                    <a:lnTo>
                      <a:pt x="34" y="139"/>
                    </a:lnTo>
                    <a:lnTo>
                      <a:pt x="33" y="139"/>
                    </a:lnTo>
                    <a:lnTo>
                      <a:pt x="35" y="143"/>
                    </a:lnTo>
                    <a:lnTo>
                      <a:pt x="35" y="146"/>
                    </a:lnTo>
                    <a:lnTo>
                      <a:pt x="35" y="149"/>
                    </a:lnTo>
                    <a:lnTo>
                      <a:pt x="35" y="150"/>
                    </a:lnTo>
                    <a:lnTo>
                      <a:pt x="35" y="151"/>
                    </a:lnTo>
                    <a:lnTo>
                      <a:pt x="34" y="153"/>
                    </a:lnTo>
                    <a:lnTo>
                      <a:pt x="34" y="154"/>
                    </a:lnTo>
                    <a:lnTo>
                      <a:pt x="35" y="154"/>
                    </a:lnTo>
                    <a:lnTo>
                      <a:pt x="35" y="156"/>
                    </a:lnTo>
                    <a:lnTo>
                      <a:pt x="33" y="157"/>
                    </a:lnTo>
                    <a:lnTo>
                      <a:pt x="34" y="158"/>
                    </a:lnTo>
                    <a:lnTo>
                      <a:pt x="33" y="158"/>
                    </a:lnTo>
                    <a:lnTo>
                      <a:pt x="34" y="160"/>
                    </a:lnTo>
                    <a:lnTo>
                      <a:pt x="33" y="163"/>
                    </a:lnTo>
                    <a:lnTo>
                      <a:pt x="31" y="166"/>
                    </a:lnTo>
                    <a:lnTo>
                      <a:pt x="30" y="166"/>
                    </a:lnTo>
                    <a:lnTo>
                      <a:pt x="29" y="166"/>
                    </a:lnTo>
                    <a:lnTo>
                      <a:pt x="27" y="167"/>
                    </a:lnTo>
                    <a:lnTo>
                      <a:pt x="27" y="168"/>
                    </a:lnTo>
                    <a:lnTo>
                      <a:pt x="26" y="169"/>
                    </a:lnTo>
                    <a:lnTo>
                      <a:pt x="25" y="169"/>
                    </a:lnTo>
                    <a:lnTo>
                      <a:pt x="25" y="171"/>
                    </a:lnTo>
                    <a:lnTo>
                      <a:pt x="22" y="173"/>
                    </a:lnTo>
                    <a:lnTo>
                      <a:pt x="18" y="178"/>
                    </a:lnTo>
                    <a:lnTo>
                      <a:pt x="18" y="177"/>
                    </a:lnTo>
                    <a:lnTo>
                      <a:pt x="16" y="178"/>
                    </a:lnTo>
                    <a:lnTo>
                      <a:pt x="16" y="180"/>
                    </a:lnTo>
                    <a:lnTo>
                      <a:pt x="14" y="184"/>
                    </a:lnTo>
                    <a:lnTo>
                      <a:pt x="13" y="184"/>
                    </a:lnTo>
                    <a:lnTo>
                      <a:pt x="12" y="184"/>
                    </a:lnTo>
                    <a:lnTo>
                      <a:pt x="11" y="184"/>
                    </a:lnTo>
                    <a:lnTo>
                      <a:pt x="10" y="185"/>
                    </a:lnTo>
                    <a:lnTo>
                      <a:pt x="11" y="187"/>
                    </a:lnTo>
                    <a:lnTo>
                      <a:pt x="12" y="186"/>
                    </a:lnTo>
                    <a:lnTo>
                      <a:pt x="13" y="185"/>
                    </a:lnTo>
                    <a:lnTo>
                      <a:pt x="15" y="188"/>
                    </a:lnTo>
                    <a:lnTo>
                      <a:pt x="16" y="188"/>
                    </a:lnTo>
                    <a:lnTo>
                      <a:pt x="16" y="189"/>
                    </a:lnTo>
                    <a:lnTo>
                      <a:pt x="17" y="189"/>
                    </a:lnTo>
                    <a:lnTo>
                      <a:pt x="20" y="189"/>
                    </a:lnTo>
                    <a:lnTo>
                      <a:pt x="21" y="189"/>
                    </a:lnTo>
                    <a:lnTo>
                      <a:pt x="24" y="188"/>
                    </a:lnTo>
                    <a:lnTo>
                      <a:pt x="25" y="189"/>
                    </a:lnTo>
                    <a:lnTo>
                      <a:pt x="27" y="190"/>
                    </a:lnTo>
                    <a:lnTo>
                      <a:pt x="28" y="195"/>
                    </a:lnTo>
                    <a:lnTo>
                      <a:pt x="29" y="195"/>
                    </a:lnTo>
                    <a:lnTo>
                      <a:pt x="29" y="196"/>
                    </a:lnTo>
                    <a:lnTo>
                      <a:pt x="30" y="197"/>
                    </a:lnTo>
                    <a:lnTo>
                      <a:pt x="31" y="196"/>
                    </a:lnTo>
                    <a:lnTo>
                      <a:pt x="33" y="196"/>
                    </a:lnTo>
                    <a:lnTo>
                      <a:pt x="35" y="191"/>
                    </a:lnTo>
                    <a:lnTo>
                      <a:pt x="37" y="187"/>
                    </a:lnTo>
                    <a:lnTo>
                      <a:pt x="41" y="181"/>
                    </a:lnTo>
                    <a:lnTo>
                      <a:pt x="44" y="177"/>
                    </a:lnTo>
                    <a:lnTo>
                      <a:pt x="46" y="177"/>
                    </a:lnTo>
                    <a:lnTo>
                      <a:pt x="47" y="176"/>
                    </a:lnTo>
                    <a:lnTo>
                      <a:pt x="50" y="177"/>
                    </a:lnTo>
                    <a:lnTo>
                      <a:pt x="54" y="177"/>
                    </a:lnTo>
                    <a:lnTo>
                      <a:pt x="59" y="175"/>
                    </a:lnTo>
                    <a:lnTo>
                      <a:pt x="64" y="169"/>
                    </a:lnTo>
                    <a:lnTo>
                      <a:pt x="68" y="169"/>
                    </a:lnTo>
                    <a:lnTo>
                      <a:pt x="73" y="170"/>
                    </a:lnTo>
                    <a:lnTo>
                      <a:pt x="76" y="174"/>
                    </a:lnTo>
                    <a:lnTo>
                      <a:pt x="82" y="178"/>
                    </a:lnTo>
                    <a:lnTo>
                      <a:pt x="86" y="177"/>
                    </a:lnTo>
                    <a:lnTo>
                      <a:pt x="95" y="189"/>
                    </a:lnTo>
                    <a:lnTo>
                      <a:pt x="99" y="189"/>
                    </a:lnTo>
                    <a:lnTo>
                      <a:pt x="101" y="194"/>
                    </a:lnTo>
                    <a:lnTo>
                      <a:pt x="107" y="199"/>
                    </a:lnTo>
                    <a:lnTo>
                      <a:pt x="108" y="199"/>
                    </a:lnTo>
                    <a:lnTo>
                      <a:pt x="107" y="191"/>
                    </a:lnTo>
                    <a:lnTo>
                      <a:pt x="109" y="186"/>
                    </a:lnTo>
                    <a:lnTo>
                      <a:pt x="112" y="175"/>
                    </a:lnTo>
                    <a:lnTo>
                      <a:pt x="110" y="170"/>
                    </a:lnTo>
                    <a:lnTo>
                      <a:pt x="113" y="166"/>
                    </a:lnTo>
                    <a:lnTo>
                      <a:pt x="110" y="163"/>
                    </a:lnTo>
                    <a:lnTo>
                      <a:pt x="110" y="159"/>
                    </a:lnTo>
                    <a:lnTo>
                      <a:pt x="113" y="157"/>
                    </a:lnTo>
                    <a:lnTo>
                      <a:pt x="123" y="157"/>
                    </a:lnTo>
                    <a:lnTo>
                      <a:pt x="129" y="152"/>
                    </a:lnTo>
                    <a:lnTo>
                      <a:pt x="131" y="143"/>
                    </a:lnTo>
                    <a:lnTo>
                      <a:pt x="113" y="128"/>
                    </a:lnTo>
                    <a:lnTo>
                      <a:pt x="116" y="122"/>
                    </a:lnTo>
                    <a:lnTo>
                      <a:pt x="114" y="104"/>
                    </a:lnTo>
                    <a:lnTo>
                      <a:pt x="107" y="98"/>
                    </a:lnTo>
                    <a:lnTo>
                      <a:pt x="101" y="84"/>
                    </a:lnTo>
                    <a:lnTo>
                      <a:pt x="104" y="70"/>
                    </a:lnTo>
                    <a:lnTo>
                      <a:pt x="101" y="50"/>
                    </a:lnTo>
                    <a:lnTo>
                      <a:pt x="99" y="51"/>
                    </a:lnTo>
                    <a:lnTo>
                      <a:pt x="97" y="51"/>
                    </a:lnTo>
                    <a:lnTo>
                      <a:pt x="96" y="51"/>
                    </a:lnTo>
                    <a:lnTo>
                      <a:pt x="91" y="51"/>
                    </a:lnTo>
                    <a:lnTo>
                      <a:pt x="86" y="49"/>
                    </a:lnTo>
                    <a:lnTo>
                      <a:pt x="82" y="47"/>
                    </a:lnTo>
                    <a:lnTo>
                      <a:pt x="80" y="44"/>
                    </a:lnTo>
                    <a:lnTo>
                      <a:pt x="79" y="34"/>
                    </a:lnTo>
                    <a:lnTo>
                      <a:pt x="75" y="31"/>
                    </a:lnTo>
                    <a:lnTo>
                      <a:pt x="71" y="29"/>
                    </a:lnTo>
                    <a:lnTo>
                      <a:pt x="65" y="30"/>
                    </a:lnTo>
                    <a:lnTo>
                      <a:pt x="60" y="34"/>
                    </a:lnTo>
                    <a:lnTo>
                      <a:pt x="58" y="37"/>
                    </a:lnTo>
                    <a:lnTo>
                      <a:pt x="55" y="37"/>
                    </a:lnTo>
                    <a:lnTo>
                      <a:pt x="50" y="37"/>
                    </a:lnTo>
                    <a:lnTo>
                      <a:pt x="48" y="35"/>
                    </a:lnTo>
                    <a:lnTo>
                      <a:pt x="48" y="32"/>
                    </a:lnTo>
                    <a:lnTo>
                      <a:pt x="50" y="29"/>
                    </a:lnTo>
                    <a:lnTo>
                      <a:pt x="54" y="25"/>
                    </a:lnTo>
                    <a:lnTo>
                      <a:pt x="48" y="12"/>
                    </a:lnTo>
                    <a:lnTo>
                      <a:pt x="47" y="11"/>
                    </a:lnTo>
                    <a:lnTo>
                      <a:pt x="48" y="7"/>
                    </a:lnTo>
                    <a:lnTo>
                      <a:pt x="24" y="3"/>
                    </a:lnTo>
                    <a:lnTo>
                      <a:pt x="23" y="1"/>
                    </a:lnTo>
                    <a:lnTo>
                      <a:pt x="20" y="0"/>
                    </a:lnTo>
                    <a:lnTo>
                      <a:pt x="15" y="2"/>
                    </a:lnTo>
                    <a:lnTo>
                      <a:pt x="13" y="5"/>
                    </a:lnTo>
                    <a:lnTo>
                      <a:pt x="13" y="6"/>
                    </a:lnTo>
                    <a:lnTo>
                      <a:pt x="14" y="9"/>
                    </a:lnTo>
                    <a:lnTo>
                      <a:pt x="15" y="10"/>
                    </a:lnTo>
                    <a:lnTo>
                      <a:pt x="13" y="29"/>
                    </a:lnTo>
                    <a:lnTo>
                      <a:pt x="14" y="30"/>
                    </a:lnTo>
                    <a:lnTo>
                      <a:pt x="14" y="32"/>
                    </a:lnTo>
                    <a:lnTo>
                      <a:pt x="16" y="36"/>
                    </a:lnTo>
                    <a:lnTo>
                      <a:pt x="16" y="39"/>
                    </a:lnTo>
                    <a:lnTo>
                      <a:pt x="15" y="39"/>
                    </a:lnTo>
                    <a:lnTo>
                      <a:pt x="9" y="39"/>
                    </a:lnTo>
                    <a:lnTo>
                      <a:pt x="8" y="39"/>
                    </a:lnTo>
                    <a:lnTo>
                      <a:pt x="7" y="39"/>
                    </a:lnTo>
                    <a:lnTo>
                      <a:pt x="8" y="38"/>
                    </a:lnTo>
                    <a:lnTo>
                      <a:pt x="6" y="37"/>
                    </a:lnTo>
                    <a:lnTo>
                      <a:pt x="5" y="36"/>
                    </a:lnTo>
                    <a:lnTo>
                      <a:pt x="2" y="35"/>
                    </a:lnTo>
                    <a:lnTo>
                      <a:pt x="1" y="33"/>
                    </a:lnTo>
                    <a:lnTo>
                      <a:pt x="0" y="34"/>
                    </a:lnTo>
                    <a:lnTo>
                      <a:pt x="0" y="35"/>
                    </a:lnTo>
                  </a:path>
                </a:pathLst>
              </a:custGeom>
              <a:solidFill>
                <a:schemeClr val="tx1">
                  <a:lumMod val="50000"/>
                </a:schemeClr>
              </a:solidFill>
              <a:ln w="12700" cap="rnd">
                <a:solidFill>
                  <a:schemeClr val="bg1"/>
                </a:solidFill>
                <a:round/>
                <a:headEnd type="none" w="sm" len="sm"/>
                <a:tailEnd type="none" w="sm" len="sm"/>
              </a:ln>
            </p:spPr>
            <p:txBody>
              <a:bodyPr/>
              <a:lstStyle/>
              <a:p>
                <a:endParaRPr lang="es-MX" dirty="0"/>
              </a:p>
            </p:txBody>
          </p:sp>
          <p:grpSp>
            <p:nvGrpSpPr>
              <p:cNvPr id="21" name="51 Grupo"/>
              <p:cNvGrpSpPr>
                <a:grpSpLocks/>
              </p:cNvGrpSpPr>
              <p:nvPr/>
            </p:nvGrpSpPr>
            <p:grpSpPr bwMode="auto">
              <a:xfrm>
                <a:off x="1409700" y="1025525"/>
                <a:ext cx="2451100" cy="3127375"/>
                <a:chOff x="1409700" y="1025525"/>
                <a:chExt cx="2451100" cy="3127375"/>
              </a:xfrm>
            </p:grpSpPr>
            <p:sp>
              <p:nvSpPr>
                <p:cNvPr id="22" name="Freeform 17"/>
                <p:cNvSpPr>
                  <a:spLocks/>
                </p:cNvSpPr>
                <p:nvPr/>
              </p:nvSpPr>
              <p:spPr bwMode="auto">
                <a:xfrm>
                  <a:off x="1409700" y="1025525"/>
                  <a:ext cx="860425" cy="1423988"/>
                </a:xfrm>
                <a:custGeom>
                  <a:avLst/>
                  <a:gdLst>
                    <a:gd name="T0" fmla="*/ 2147483647 w 264"/>
                    <a:gd name="T1" fmla="*/ 2147483647 h 418"/>
                    <a:gd name="T2" fmla="*/ 2147483647 w 264"/>
                    <a:gd name="T3" fmla="*/ 2147483647 h 418"/>
                    <a:gd name="T4" fmla="*/ 2147483647 w 264"/>
                    <a:gd name="T5" fmla="*/ 2147483647 h 418"/>
                    <a:gd name="T6" fmla="*/ 2147483647 w 264"/>
                    <a:gd name="T7" fmla="*/ 2147483647 h 418"/>
                    <a:gd name="T8" fmla="*/ 2147483647 w 264"/>
                    <a:gd name="T9" fmla="*/ 2147483647 h 418"/>
                    <a:gd name="T10" fmla="*/ 2147483647 w 264"/>
                    <a:gd name="T11" fmla="*/ 2147483647 h 418"/>
                    <a:gd name="T12" fmla="*/ 2147483647 w 264"/>
                    <a:gd name="T13" fmla="*/ 2147483647 h 418"/>
                    <a:gd name="T14" fmla="*/ 2147483647 w 264"/>
                    <a:gd name="T15" fmla="*/ 2147483647 h 418"/>
                    <a:gd name="T16" fmla="*/ 2147483647 w 264"/>
                    <a:gd name="T17" fmla="*/ 2147483647 h 418"/>
                    <a:gd name="T18" fmla="*/ 2147483647 w 264"/>
                    <a:gd name="T19" fmla="*/ 2147483647 h 418"/>
                    <a:gd name="T20" fmla="*/ 2147483647 w 264"/>
                    <a:gd name="T21" fmla="*/ 2147483647 h 418"/>
                    <a:gd name="T22" fmla="*/ 2147483647 w 264"/>
                    <a:gd name="T23" fmla="*/ 2147483647 h 418"/>
                    <a:gd name="T24" fmla="*/ 2147483647 w 264"/>
                    <a:gd name="T25" fmla="*/ 2147483647 h 418"/>
                    <a:gd name="T26" fmla="*/ 2147483647 w 264"/>
                    <a:gd name="T27" fmla="*/ 2147483647 h 418"/>
                    <a:gd name="T28" fmla="*/ 2147483647 w 264"/>
                    <a:gd name="T29" fmla="*/ 2147483647 h 418"/>
                    <a:gd name="T30" fmla="*/ 2147483647 w 264"/>
                    <a:gd name="T31" fmla="*/ 2147483647 h 418"/>
                    <a:gd name="T32" fmla="*/ 2147483647 w 264"/>
                    <a:gd name="T33" fmla="*/ 2147483647 h 418"/>
                    <a:gd name="T34" fmla="*/ 2147483647 w 264"/>
                    <a:gd name="T35" fmla="*/ 2147483647 h 418"/>
                    <a:gd name="T36" fmla="*/ 2147483647 w 264"/>
                    <a:gd name="T37" fmla="*/ 2147483647 h 418"/>
                    <a:gd name="T38" fmla="*/ 2147483647 w 264"/>
                    <a:gd name="T39" fmla="*/ 2147483647 h 418"/>
                    <a:gd name="T40" fmla="*/ 2147483647 w 264"/>
                    <a:gd name="T41" fmla="*/ 2147483647 h 418"/>
                    <a:gd name="T42" fmla="*/ 2147483647 w 264"/>
                    <a:gd name="T43" fmla="*/ 2147483647 h 418"/>
                    <a:gd name="T44" fmla="*/ 2147483647 w 264"/>
                    <a:gd name="T45" fmla="*/ 2147483647 h 418"/>
                    <a:gd name="T46" fmla="*/ 2147483647 w 264"/>
                    <a:gd name="T47" fmla="*/ 2147483647 h 418"/>
                    <a:gd name="T48" fmla="*/ 2147483647 w 264"/>
                    <a:gd name="T49" fmla="*/ 2147483647 h 418"/>
                    <a:gd name="T50" fmla="*/ 2147483647 w 264"/>
                    <a:gd name="T51" fmla="*/ 2147483647 h 418"/>
                    <a:gd name="T52" fmla="*/ 2147483647 w 264"/>
                    <a:gd name="T53" fmla="*/ 2147483647 h 418"/>
                    <a:gd name="T54" fmla="*/ 2147483647 w 264"/>
                    <a:gd name="T55" fmla="*/ 2147483647 h 418"/>
                    <a:gd name="T56" fmla="*/ 2147483647 w 264"/>
                    <a:gd name="T57" fmla="*/ 2147483647 h 418"/>
                    <a:gd name="T58" fmla="*/ 2147483647 w 264"/>
                    <a:gd name="T59" fmla="*/ 2147483647 h 418"/>
                    <a:gd name="T60" fmla="*/ 2147483647 w 264"/>
                    <a:gd name="T61" fmla="*/ 2147483647 h 418"/>
                    <a:gd name="T62" fmla="*/ 2147483647 w 264"/>
                    <a:gd name="T63" fmla="*/ 2147483647 h 418"/>
                    <a:gd name="T64" fmla="*/ 2147483647 w 264"/>
                    <a:gd name="T65" fmla="*/ 2147483647 h 418"/>
                    <a:gd name="T66" fmla="*/ 2147483647 w 264"/>
                    <a:gd name="T67" fmla="*/ 2147483647 h 418"/>
                    <a:gd name="T68" fmla="*/ 2147483647 w 264"/>
                    <a:gd name="T69" fmla="*/ 2147483647 h 418"/>
                    <a:gd name="T70" fmla="*/ 2147483647 w 264"/>
                    <a:gd name="T71" fmla="*/ 2147483647 h 418"/>
                    <a:gd name="T72" fmla="*/ 2147483647 w 264"/>
                    <a:gd name="T73" fmla="*/ 2147483647 h 418"/>
                    <a:gd name="T74" fmla="*/ 2147483647 w 264"/>
                    <a:gd name="T75" fmla="*/ 2147483647 h 418"/>
                    <a:gd name="T76" fmla="*/ 2147483647 w 264"/>
                    <a:gd name="T77" fmla="*/ 2147483647 h 418"/>
                    <a:gd name="T78" fmla="*/ 2147483647 w 264"/>
                    <a:gd name="T79" fmla="*/ 2147483647 h 418"/>
                    <a:gd name="T80" fmla="*/ 2147483647 w 264"/>
                    <a:gd name="T81" fmla="*/ 2147483647 h 418"/>
                    <a:gd name="T82" fmla="*/ 2147483647 w 264"/>
                    <a:gd name="T83" fmla="*/ 2147483647 h 418"/>
                    <a:gd name="T84" fmla="*/ 2147483647 w 264"/>
                    <a:gd name="T85" fmla="*/ 2147483647 h 418"/>
                    <a:gd name="T86" fmla="*/ 2147483647 w 264"/>
                    <a:gd name="T87" fmla="*/ 2147483647 h 418"/>
                    <a:gd name="T88" fmla="*/ 2147483647 w 264"/>
                    <a:gd name="T89" fmla="*/ 2147483647 h 4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4"/>
                    <a:gd name="T136" fmla="*/ 0 h 418"/>
                    <a:gd name="T137" fmla="*/ 264 w 264"/>
                    <a:gd name="T138" fmla="*/ 418 h 41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4" h="418">
                      <a:moveTo>
                        <a:pt x="8" y="9"/>
                      </a:moveTo>
                      <a:lnTo>
                        <a:pt x="0" y="0"/>
                      </a:lnTo>
                      <a:lnTo>
                        <a:pt x="68" y="1"/>
                      </a:lnTo>
                      <a:lnTo>
                        <a:pt x="159" y="3"/>
                      </a:lnTo>
                      <a:lnTo>
                        <a:pt x="161" y="3"/>
                      </a:lnTo>
                      <a:lnTo>
                        <a:pt x="154" y="14"/>
                      </a:lnTo>
                      <a:lnTo>
                        <a:pt x="144" y="24"/>
                      </a:lnTo>
                      <a:lnTo>
                        <a:pt x="138" y="35"/>
                      </a:lnTo>
                      <a:lnTo>
                        <a:pt x="137" y="44"/>
                      </a:lnTo>
                      <a:lnTo>
                        <a:pt x="135" y="43"/>
                      </a:lnTo>
                      <a:lnTo>
                        <a:pt x="133" y="45"/>
                      </a:lnTo>
                      <a:lnTo>
                        <a:pt x="134" y="60"/>
                      </a:lnTo>
                      <a:lnTo>
                        <a:pt x="133" y="63"/>
                      </a:lnTo>
                      <a:lnTo>
                        <a:pt x="130" y="63"/>
                      </a:lnTo>
                      <a:lnTo>
                        <a:pt x="133" y="69"/>
                      </a:lnTo>
                      <a:lnTo>
                        <a:pt x="136" y="70"/>
                      </a:lnTo>
                      <a:lnTo>
                        <a:pt x="142" y="78"/>
                      </a:lnTo>
                      <a:lnTo>
                        <a:pt x="143" y="82"/>
                      </a:lnTo>
                      <a:lnTo>
                        <a:pt x="143" y="86"/>
                      </a:lnTo>
                      <a:lnTo>
                        <a:pt x="145" y="90"/>
                      </a:lnTo>
                      <a:lnTo>
                        <a:pt x="145" y="94"/>
                      </a:lnTo>
                      <a:lnTo>
                        <a:pt x="143" y="97"/>
                      </a:lnTo>
                      <a:lnTo>
                        <a:pt x="141" y="100"/>
                      </a:lnTo>
                      <a:lnTo>
                        <a:pt x="141" y="107"/>
                      </a:lnTo>
                      <a:lnTo>
                        <a:pt x="140" y="112"/>
                      </a:lnTo>
                      <a:lnTo>
                        <a:pt x="137" y="131"/>
                      </a:lnTo>
                      <a:lnTo>
                        <a:pt x="138" y="138"/>
                      </a:lnTo>
                      <a:lnTo>
                        <a:pt x="141" y="143"/>
                      </a:lnTo>
                      <a:lnTo>
                        <a:pt x="140" y="150"/>
                      </a:lnTo>
                      <a:lnTo>
                        <a:pt x="147" y="155"/>
                      </a:lnTo>
                      <a:lnTo>
                        <a:pt x="148" y="184"/>
                      </a:lnTo>
                      <a:lnTo>
                        <a:pt x="150" y="195"/>
                      </a:lnTo>
                      <a:lnTo>
                        <a:pt x="150" y="206"/>
                      </a:lnTo>
                      <a:lnTo>
                        <a:pt x="147" y="222"/>
                      </a:lnTo>
                      <a:lnTo>
                        <a:pt x="152" y="231"/>
                      </a:lnTo>
                      <a:lnTo>
                        <a:pt x="157" y="238"/>
                      </a:lnTo>
                      <a:lnTo>
                        <a:pt x="162" y="244"/>
                      </a:lnTo>
                      <a:lnTo>
                        <a:pt x="162" y="255"/>
                      </a:lnTo>
                      <a:lnTo>
                        <a:pt x="166" y="260"/>
                      </a:lnTo>
                      <a:lnTo>
                        <a:pt x="169" y="255"/>
                      </a:lnTo>
                      <a:lnTo>
                        <a:pt x="174" y="258"/>
                      </a:lnTo>
                      <a:lnTo>
                        <a:pt x="179" y="266"/>
                      </a:lnTo>
                      <a:lnTo>
                        <a:pt x="197" y="288"/>
                      </a:lnTo>
                      <a:lnTo>
                        <a:pt x="203" y="296"/>
                      </a:lnTo>
                      <a:lnTo>
                        <a:pt x="208" y="310"/>
                      </a:lnTo>
                      <a:lnTo>
                        <a:pt x="212" y="315"/>
                      </a:lnTo>
                      <a:lnTo>
                        <a:pt x="214" y="323"/>
                      </a:lnTo>
                      <a:lnTo>
                        <a:pt x="214" y="329"/>
                      </a:lnTo>
                      <a:lnTo>
                        <a:pt x="217" y="337"/>
                      </a:lnTo>
                      <a:lnTo>
                        <a:pt x="219" y="333"/>
                      </a:lnTo>
                      <a:lnTo>
                        <a:pt x="222" y="333"/>
                      </a:lnTo>
                      <a:lnTo>
                        <a:pt x="226" y="348"/>
                      </a:lnTo>
                      <a:lnTo>
                        <a:pt x="230" y="344"/>
                      </a:lnTo>
                      <a:lnTo>
                        <a:pt x="235" y="347"/>
                      </a:lnTo>
                      <a:lnTo>
                        <a:pt x="240" y="363"/>
                      </a:lnTo>
                      <a:lnTo>
                        <a:pt x="242" y="375"/>
                      </a:lnTo>
                      <a:lnTo>
                        <a:pt x="248" y="379"/>
                      </a:lnTo>
                      <a:lnTo>
                        <a:pt x="255" y="379"/>
                      </a:lnTo>
                      <a:lnTo>
                        <a:pt x="256" y="382"/>
                      </a:lnTo>
                      <a:lnTo>
                        <a:pt x="254" y="394"/>
                      </a:lnTo>
                      <a:lnTo>
                        <a:pt x="257" y="398"/>
                      </a:lnTo>
                      <a:lnTo>
                        <a:pt x="259" y="403"/>
                      </a:lnTo>
                      <a:lnTo>
                        <a:pt x="259" y="412"/>
                      </a:lnTo>
                      <a:lnTo>
                        <a:pt x="263" y="417"/>
                      </a:lnTo>
                      <a:lnTo>
                        <a:pt x="257" y="417"/>
                      </a:lnTo>
                      <a:lnTo>
                        <a:pt x="236" y="416"/>
                      </a:lnTo>
                      <a:lnTo>
                        <a:pt x="184" y="411"/>
                      </a:lnTo>
                      <a:lnTo>
                        <a:pt x="167" y="407"/>
                      </a:lnTo>
                      <a:lnTo>
                        <a:pt x="168" y="404"/>
                      </a:lnTo>
                      <a:lnTo>
                        <a:pt x="170" y="404"/>
                      </a:lnTo>
                      <a:lnTo>
                        <a:pt x="173" y="400"/>
                      </a:lnTo>
                      <a:lnTo>
                        <a:pt x="174" y="396"/>
                      </a:lnTo>
                      <a:lnTo>
                        <a:pt x="173" y="390"/>
                      </a:lnTo>
                      <a:lnTo>
                        <a:pt x="168" y="386"/>
                      </a:lnTo>
                      <a:lnTo>
                        <a:pt x="171" y="383"/>
                      </a:lnTo>
                      <a:lnTo>
                        <a:pt x="176" y="375"/>
                      </a:lnTo>
                      <a:lnTo>
                        <a:pt x="178" y="370"/>
                      </a:lnTo>
                      <a:lnTo>
                        <a:pt x="174" y="360"/>
                      </a:lnTo>
                      <a:lnTo>
                        <a:pt x="174" y="353"/>
                      </a:lnTo>
                      <a:lnTo>
                        <a:pt x="168" y="352"/>
                      </a:lnTo>
                      <a:lnTo>
                        <a:pt x="164" y="344"/>
                      </a:lnTo>
                      <a:lnTo>
                        <a:pt x="160" y="339"/>
                      </a:lnTo>
                      <a:lnTo>
                        <a:pt x="159" y="332"/>
                      </a:lnTo>
                      <a:lnTo>
                        <a:pt x="153" y="326"/>
                      </a:lnTo>
                      <a:lnTo>
                        <a:pt x="148" y="328"/>
                      </a:lnTo>
                      <a:lnTo>
                        <a:pt x="147" y="324"/>
                      </a:lnTo>
                      <a:lnTo>
                        <a:pt x="145" y="318"/>
                      </a:lnTo>
                      <a:lnTo>
                        <a:pt x="141" y="313"/>
                      </a:lnTo>
                      <a:lnTo>
                        <a:pt x="140" y="307"/>
                      </a:lnTo>
                      <a:lnTo>
                        <a:pt x="136" y="304"/>
                      </a:lnTo>
                      <a:lnTo>
                        <a:pt x="130" y="295"/>
                      </a:lnTo>
                      <a:lnTo>
                        <a:pt x="126" y="290"/>
                      </a:lnTo>
                      <a:lnTo>
                        <a:pt x="121" y="284"/>
                      </a:lnTo>
                      <a:lnTo>
                        <a:pt x="110" y="280"/>
                      </a:lnTo>
                      <a:lnTo>
                        <a:pt x="107" y="274"/>
                      </a:lnTo>
                      <a:lnTo>
                        <a:pt x="102" y="270"/>
                      </a:lnTo>
                      <a:lnTo>
                        <a:pt x="97" y="265"/>
                      </a:lnTo>
                      <a:lnTo>
                        <a:pt x="90" y="262"/>
                      </a:lnTo>
                      <a:lnTo>
                        <a:pt x="88" y="258"/>
                      </a:lnTo>
                      <a:lnTo>
                        <a:pt x="83" y="255"/>
                      </a:lnTo>
                      <a:lnTo>
                        <a:pt x="78" y="249"/>
                      </a:lnTo>
                      <a:lnTo>
                        <a:pt x="80" y="233"/>
                      </a:lnTo>
                      <a:lnTo>
                        <a:pt x="75" y="229"/>
                      </a:lnTo>
                      <a:lnTo>
                        <a:pt x="75" y="212"/>
                      </a:lnTo>
                      <a:lnTo>
                        <a:pt x="74" y="198"/>
                      </a:lnTo>
                      <a:lnTo>
                        <a:pt x="67" y="188"/>
                      </a:lnTo>
                      <a:lnTo>
                        <a:pt x="62" y="189"/>
                      </a:lnTo>
                      <a:lnTo>
                        <a:pt x="62" y="188"/>
                      </a:lnTo>
                      <a:lnTo>
                        <a:pt x="60" y="184"/>
                      </a:lnTo>
                      <a:lnTo>
                        <a:pt x="63" y="172"/>
                      </a:lnTo>
                      <a:lnTo>
                        <a:pt x="64" y="164"/>
                      </a:lnTo>
                      <a:lnTo>
                        <a:pt x="57" y="151"/>
                      </a:lnTo>
                      <a:lnTo>
                        <a:pt x="54" y="146"/>
                      </a:lnTo>
                      <a:lnTo>
                        <a:pt x="49" y="139"/>
                      </a:lnTo>
                      <a:lnTo>
                        <a:pt x="45" y="138"/>
                      </a:lnTo>
                      <a:lnTo>
                        <a:pt x="47" y="128"/>
                      </a:lnTo>
                      <a:lnTo>
                        <a:pt x="47" y="119"/>
                      </a:lnTo>
                      <a:lnTo>
                        <a:pt x="43" y="113"/>
                      </a:lnTo>
                      <a:lnTo>
                        <a:pt x="31" y="97"/>
                      </a:lnTo>
                      <a:lnTo>
                        <a:pt x="22" y="86"/>
                      </a:lnTo>
                      <a:lnTo>
                        <a:pt x="24" y="77"/>
                      </a:lnTo>
                      <a:lnTo>
                        <a:pt x="20" y="69"/>
                      </a:lnTo>
                      <a:lnTo>
                        <a:pt x="28" y="73"/>
                      </a:lnTo>
                      <a:lnTo>
                        <a:pt x="28" y="66"/>
                      </a:lnTo>
                      <a:lnTo>
                        <a:pt x="25" y="61"/>
                      </a:lnTo>
                      <a:lnTo>
                        <a:pt x="15" y="49"/>
                      </a:lnTo>
                      <a:lnTo>
                        <a:pt x="13" y="39"/>
                      </a:lnTo>
                      <a:lnTo>
                        <a:pt x="16" y="32"/>
                      </a:lnTo>
                      <a:lnTo>
                        <a:pt x="16" y="27"/>
                      </a:lnTo>
                      <a:lnTo>
                        <a:pt x="16" y="24"/>
                      </a:lnTo>
                      <a:lnTo>
                        <a:pt x="14" y="23"/>
                      </a:lnTo>
                      <a:lnTo>
                        <a:pt x="12" y="22"/>
                      </a:lnTo>
                      <a:lnTo>
                        <a:pt x="10" y="22"/>
                      </a:lnTo>
                      <a:lnTo>
                        <a:pt x="9" y="13"/>
                      </a:lnTo>
                      <a:lnTo>
                        <a:pt x="8" y="9"/>
                      </a:lnTo>
                    </a:path>
                  </a:pathLst>
                </a:custGeom>
                <a:solidFill>
                  <a:schemeClr val="tx1">
                    <a:lumMod val="50000"/>
                  </a:schemeClr>
                </a:solidFill>
                <a:ln w="12700" cap="rnd">
                  <a:solidFill>
                    <a:schemeClr val="bg1"/>
                  </a:solidFill>
                  <a:round/>
                  <a:headEnd type="none" w="sm" len="sm"/>
                  <a:tailEnd type="none" w="sm" len="sm"/>
                </a:ln>
              </p:spPr>
              <p:txBody>
                <a:bodyPr/>
                <a:lstStyle/>
                <a:p>
                  <a:endParaRPr lang="es-MX" dirty="0"/>
                </a:p>
              </p:txBody>
            </p:sp>
            <p:sp>
              <p:nvSpPr>
                <p:cNvPr id="23" name="Freeform 18"/>
                <p:cNvSpPr>
                  <a:spLocks/>
                </p:cNvSpPr>
                <p:nvPr/>
              </p:nvSpPr>
              <p:spPr bwMode="auto">
                <a:xfrm>
                  <a:off x="1736725" y="2393950"/>
                  <a:ext cx="1189038" cy="1606550"/>
                </a:xfrm>
                <a:custGeom>
                  <a:avLst/>
                  <a:gdLst>
                    <a:gd name="T0" fmla="*/ 2147483647 w 364"/>
                    <a:gd name="T1" fmla="*/ 2147483647 h 472"/>
                    <a:gd name="T2" fmla="*/ 2147483647 w 364"/>
                    <a:gd name="T3" fmla="*/ 2147483647 h 472"/>
                    <a:gd name="T4" fmla="*/ 2147483647 w 364"/>
                    <a:gd name="T5" fmla="*/ 2147483647 h 472"/>
                    <a:gd name="T6" fmla="*/ 2147483647 w 364"/>
                    <a:gd name="T7" fmla="*/ 0 h 472"/>
                    <a:gd name="T8" fmla="*/ 2147483647 w 364"/>
                    <a:gd name="T9" fmla="*/ 2147483647 h 472"/>
                    <a:gd name="T10" fmla="*/ 2147483647 w 364"/>
                    <a:gd name="T11" fmla="*/ 2147483647 h 472"/>
                    <a:gd name="T12" fmla="*/ 2147483647 w 364"/>
                    <a:gd name="T13" fmla="*/ 2147483647 h 472"/>
                    <a:gd name="T14" fmla="*/ 2147483647 w 364"/>
                    <a:gd name="T15" fmla="*/ 2147483647 h 472"/>
                    <a:gd name="T16" fmla="*/ 2147483647 w 364"/>
                    <a:gd name="T17" fmla="*/ 2147483647 h 472"/>
                    <a:gd name="T18" fmla="*/ 2147483647 w 364"/>
                    <a:gd name="T19" fmla="*/ 2147483647 h 472"/>
                    <a:gd name="T20" fmla="*/ 2147483647 w 364"/>
                    <a:gd name="T21" fmla="*/ 2147483647 h 472"/>
                    <a:gd name="T22" fmla="*/ 2147483647 w 364"/>
                    <a:gd name="T23" fmla="*/ 2147483647 h 472"/>
                    <a:gd name="T24" fmla="*/ 2147483647 w 364"/>
                    <a:gd name="T25" fmla="*/ 2147483647 h 472"/>
                    <a:gd name="T26" fmla="*/ 2147483647 w 364"/>
                    <a:gd name="T27" fmla="*/ 2147483647 h 472"/>
                    <a:gd name="T28" fmla="*/ 2147483647 w 364"/>
                    <a:gd name="T29" fmla="*/ 2147483647 h 472"/>
                    <a:gd name="T30" fmla="*/ 2147483647 w 364"/>
                    <a:gd name="T31" fmla="*/ 2147483647 h 472"/>
                    <a:gd name="T32" fmla="*/ 2147483647 w 364"/>
                    <a:gd name="T33" fmla="*/ 2147483647 h 472"/>
                    <a:gd name="T34" fmla="*/ 2147483647 w 364"/>
                    <a:gd name="T35" fmla="*/ 2147483647 h 472"/>
                    <a:gd name="T36" fmla="*/ 2147483647 w 364"/>
                    <a:gd name="T37" fmla="*/ 2147483647 h 472"/>
                    <a:gd name="T38" fmla="*/ 2147483647 w 364"/>
                    <a:gd name="T39" fmla="*/ 2147483647 h 472"/>
                    <a:gd name="T40" fmla="*/ 2147483647 w 364"/>
                    <a:gd name="T41" fmla="*/ 2147483647 h 472"/>
                    <a:gd name="T42" fmla="*/ 2147483647 w 364"/>
                    <a:gd name="T43" fmla="*/ 2147483647 h 472"/>
                    <a:gd name="T44" fmla="*/ 2147483647 w 364"/>
                    <a:gd name="T45" fmla="*/ 2147483647 h 472"/>
                    <a:gd name="T46" fmla="*/ 2147483647 w 364"/>
                    <a:gd name="T47" fmla="*/ 2147483647 h 472"/>
                    <a:gd name="T48" fmla="*/ 2147483647 w 364"/>
                    <a:gd name="T49" fmla="*/ 2147483647 h 472"/>
                    <a:gd name="T50" fmla="*/ 2147483647 w 364"/>
                    <a:gd name="T51" fmla="*/ 2147483647 h 472"/>
                    <a:gd name="T52" fmla="*/ 2147483647 w 364"/>
                    <a:gd name="T53" fmla="*/ 2147483647 h 472"/>
                    <a:gd name="T54" fmla="*/ 2147483647 w 364"/>
                    <a:gd name="T55" fmla="*/ 2147483647 h 472"/>
                    <a:gd name="T56" fmla="*/ 2147483647 w 364"/>
                    <a:gd name="T57" fmla="*/ 2147483647 h 472"/>
                    <a:gd name="T58" fmla="*/ 2147483647 w 364"/>
                    <a:gd name="T59" fmla="*/ 2147483647 h 472"/>
                    <a:gd name="T60" fmla="*/ 2147483647 w 364"/>
                    <a:gd name="T61" fmla="*/ 2147483647 h 472"/>
                    <a:gd name="T62" fmla="*/ 2147483647 w 364"/>
                    <a:gd name="T63" fmla="*/ 2147483647 h 472"/>
                    <a:gd name="T64" fmla="*/ 2147483647 w 364"/>
                    <a:gd name="T65" fmla="*/ 2147483647 h 472"/>
                    <a:gd name="T66" fmla="*/ 2147483647 w 364"/>
                    <a:gd name="T67" fmla="*/ 2147483647 h 472"/>
                    <a:gd name="T68" fmla="*/ 2147483647 w 364"/>
                    <a:gd name="T69" fmla="*/ 2147483647 h 472"/>
                    <a:gd name="T70" fmla="*/ 2147483647 w 364"/>
                    <a:gd name="T71" fmla="*/ 2147483647 h 472"/>
                    <a:gd name="T72" fmla="*/ 2147483647 w 364"/>
                    <a:gd name="T73" fmla="*/ 2147483647 h 472"/>
                    <a:gd name="T74" fmla="*/ 2147483647 w 364"/>
                    <a:gd name="T75" fmla="*/ 2147483647 h 472"/>
                    <a:gd name="T76" fmla="*/ 2147483647 w 364"/>
                    <a:gd name="T77" fmla="*/ 2147483647 h 472"/>
                    <a:gd name="T78" fmla="*/ 2147483647 w 364"/>
                    <a:gd name="T79" fmla="*/ 2147483647 h 472"/>
                    <a:gd name="T80" fmla="*/ 2147483647 w 364"/>
                    <a:gd name="T81" fmla="*/ 2147483647 h 472"/>
                    <a:gd name="T82" fmla="*/ 2147483647 w 364"/>
                    <a:gd name="T83" fmla="*/ 2147483647 h 472"/>
                    <a:gd name="T84" fmla="*/ 2147483647 w 364"/>
                    <a:gd name="T85" fmla="*/ 2147483647 h 472"/>
                    <a:gd name="T86" fmla="*/ 2147483647 w 364"/>
                    <a:gd name="T87" fmla="*/ 2147483647 h 472"/>
                    <a:gd name="T88" fmla="*/ 2147483647 w 364"/>
                    <a:gd name="T89" fmla="*/ 2147483647 h 472"/>
                    <a:gd name="T90" fmla="*/ 2147483647 w 364"/>
                    <a:gd name="T91" fmla="*/ 2147483647 h 472"/>
                    <a:gd name="T92" fmla="*/ 2147483647 w 364"/>
                    <a:gd name="T93" fmla="*/ 2147483647 h 472"/>
                    <a:gd name="T94" fmla="*/ 2147483647 w 364"/>
                    <a:gd name="T95" fmla="*/ 2147483647 h 472"/>
                    <a:gd name="T96" fmla="*/ 2147483647 w 364"/>
                    <a:gd name="T97" fmla="*/ 2147483647 h 472"/>
                    <a:gd name="T98" fmla="*/ 2147483647 w 364"/>
                    <a:gd name="T99" fmla="*/ 2147483647 h 472"/>
                    <a:gd name="T100" fmla="*/ 2147483647 w 364"/>
                    <a:gd name="T101" fmla="*/ 2147483647 h 472"/>
                    <a:gd name="T102" fmla="*/ 2147483647 w 364"/>
                    <a:gd name="T103" fmla="*/ 2147483647 h 472"/>
                    <a:gd name="T104" fmla="*/ 2147483647 w 364"/>
                    <a:gd name="T105" fmla="*/ 2147483647 h 472"/>
                    <a:gd name="T106" fmla="*/ 2147483647 w 364"/>
                    <a:gd name="T107" fmla="*/ 2147483647 h 472"/>
                    <a:gd name="T108" fmla="*/ 2147483647 w 364"/>
                    <a:gd name="T109" fmla="*/ 2147483647 h 4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64"/>
                    <a:gd name="T166" fmla="*/ 0 h 472"/>
                    <a:gd name="T167" fmla="*/ 364 w 364"/>
                    <a:gd name="T168" fmla="*/ 472 h 4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64" h="472">
                      <a:moveTo>
                        <a:pt x="0" y="10"/>
                      </a:moveTo>
                      <a:lnTo>
                        <a:pt x="4" y="10"/>
                      </a:lnTo>
                      <a:lnTo>
                        <a:pt x="9" y="10"/>
                      </a:lnTo>
                      <a:lnTo>
                        <a:pt x="13" y="9"/>
                      </a:lnTo>
                      <a:lnTo>
                        <a:pt x="16" y="9"/>
                      </a:lnTo>
                      <a:lnTo>
                        <a:pt x="20" y="7"/>
                      </a:lnTo>
                      <a:lnTo>
                        <a:pt x="24" y="11"/>
                      </a:lnTo>
                      <a:lnTo>
                        <a:pt x="40" y="11"/>
                      </a:lnTo>
                      <a:lnTo>
                        <a:pt x="49" y="8"/>
                      </a:lnTo>
                      <a:lnTo>
                        <a:pt x="53" y="6"/>
                      </a:lnTo>
                      <a:lnTo>
                        <a:pt x="53" y="2"/>
                      </a:lnTo>
                      <a:lnTo>
                        <a:pt x="61" y="0"/>
                      </a:lnTo>
                      <a:lnTo>
                        <a:pt x="64" y="1"/>
                      </a:lnTo>
                      <a:lnTo>
                        <a:pt x="67" y="5"/>
                      </a:lnTo>
                      <a:lnTo>
                        <a:pt x="84" y="9"/>
                      </a:lnTo>
                      <a:lnTo>
                        <a:pt x="136" y="14"/>
                      </a:lnTo>
                      <a:lnTo>
                        <a:pt x="157" y="15"/>
                      </a:lnTo>
                      <a:lnTo>
                        <a:pt x="163" y="16"/>
                      </a:lnTo>
                      <a:lnTo>
                        <a:pt x="172" y="30"/>
                      </a:lnTo>
                      <a:lnTo>
                        <a:pt x="174" y="44"/>
                      </a:lnTo>
                      <a:lnTo>
                        <a:pt x="182" y="62"/>
                      </a:lnTo>
                      <a:lnTo>
                        <a:pt x="182" y="65"/>
                      </a:lnTo>
                      <a:lnTo>
                        <a:pt x="187" y="80"/>
                      </a:lnTo>
                      <a:lnTo>
                        <a:pt x="189" y="80"/>
                      </a:lnTo>
                      <a:lnTo>
                        <a:pt x="189" y="85"/>
                      </a:lnTo>
                      <a:lnTo>
                        <a:pt x="205" y="97"/>
                      </a:lnTo>
                      <a:lnTo>
                        <a:pt x="202" y="103"/>
                      </a:lnTo>
                      <a:lnTo>
                        <a:pt x="205" y="115"/>
                      </a:lnTo>
                      <a:lnTo>
                        <a:pt x="209" y="115"/>
                      </a:lnTo>
                      <a:lnTo>
                        <a:pt x="212" y="113"/>
                      </a:lnTo>
                      <a:lnTo>
                        <a:pt x="228" y="128"/>
                      </a:lnTo>
                      <a:lnTo>
                        <a:pt x="228" y="138"/>
                      </a:lnTo>
                      <a:lnTo>
                        <a:pt x="234" y="153"/>
                      </a:lnTo>
                      <a:lnTo>
                        <a:pt x="236" y="151"/>
                      </a:lnTo>
                      <a:lnTo>
                        <a:pt x="237" y="153"/>
                      </a:lnTo>
                      <a:lnTo>
                        <a:pt x="236" y="163"/>
                      </a:lnTo>
                      <a:lnTo>
                        <a:pt x="239" y="168"/>
                      </a:lnTo>
                      <a:lnTo>
                        <a:pt x="239" y="182"/>
                      </a:lnTo>
                      <a:lnTo>
                        <a:pt x="242" y="181"/>
                      </a:lnTo>
                      <a:lnTo>
                        <a:pt x="243" y="190"/>
                      </a:lnTo>
                      <a:lnTo>
                        <a:pt x="239" y="202"/>
                      </a:lnTo>
                      <a:lnTo>
                        <a:pt x="244" y="207"/>
                      </a:lnTo>
                      <a:lnTo>
                        <a:pt x="242" y="208"/>
                      </a:lnTo>
                      <a:lnTo>
                        <a:pt x="252" y="235"/>
                      </a:lnTo>
                      <a:lnTo>
                        <a:pt x="260" y="240"/>
                      </a:lnTo>
                      <a:lnTo>
                        <a:pt x="260" y="246"/>
                      </a:lnTo>
                      <a:lnTo>
                        <a:pt x="262" y="250"/>
                      </a:lnTo>
                      <a:lnTo>
                        <a:pt x="262" y="266"/>
                      </a:lnTo>
                      <a:lnTo>
                        <a:pt x="266" y="274"/>
                      </a:lnTo>
                      <a:lnTo>
                        <a:pt x="273" y="280"/>
                      </a:lnTo>
                      <a:lnTo>
                        <a:pt x="280" y="298"/>
                      </a:lnTo>
                      <a:lnTo>
                        <a:pt x="280" y="307"/>
                      </a:lnTo>
                      <a:lnTo>
                        <a:pt x="275" y="316"/>
                      </a:lnTo>
                      <a:lnTo>
                        <a:pt x="274" y="329"/>
                      </a:lnTo>
                      <a:lnTo>
                        <a:pt x="278" y="335"/>
                      </a:lnTo>
                      <a:lnTo>
                        <a:pt x="277" y="342"/>
                      </a:lnTo>
                      <a:lnTo>
                        <a:pt x="281" y="351"/>
                      </a:lnTo>
                      <a:lnTo>
                        <a:pt x="292" y="356"/>
                      </a:lnTo>
                      <a:lnTo>
                        <a:pt x="300" y="354"/>
                      </a:lnTo>
                      <a:lnTo>
                        <a:pt x="304" y="348"/>
                      </a:lnTo>
                      <a:lnTo>
                        <a:pt x="308" y="342"/>
                      </a:lnTo>
                      <a:lnTo>
                        <a:pt x="313" y="343"/>
                      </a:lnTo>
                      <a:lnTo>
                        <a:pt x="313" y="345"/>
                      </a:lnTo>
                      <a:lnTo>
                        <a:pt x="317" y="347"/>
                      </a:lnTo>
                      <a:lnTo>
                        <a:pt x="319" y="357"/>
                      </a:lnTo>
                      <a:lnTo>
                        <a:pt x="327" y="359"/>
                      </a:lnTo>
                      <a:lnTo>
                        <a:pt x="330" y="372"/>
                      </a:lnTo>
                      <a:lnTo>
                        <a:pt x="338" y="372"/>
                      </a:lnTo>
                      <a:lnTo>
                        <a:pt x="341" y="388"/>
                      </a:lnTo>
                      <a:lnTo>
                        <a:pt x="344" y="391"/>
                      </a:lnTo>
                      <a:lnTo>
                        <a:pt x="346" y="394"/>
                      </a:lnTo>
                      <a:lnTo>
                        <a:pt x="345" y="398"/>
                      </a:lnTo>
                      <a:lnTo>
                        <a:pt x="343" y="403"/>
                      </a:lnTo>
                      <a:lnTo>
                        <a:pt x="345" y="404"/>
                      </a:lnTo>
                      <a:lnTo>
                        <a:pt x="351" y="411"/>
                      </a:lnTo>
                      <a:lnTo>
                        <a:pt x="355" y="412"/>
                      </a:lnTo>
                      <a:lnTo>
                        <a:pt x="358" y="415"/>
                      </a:lnTo>
                      <a:lnTo>
                        <a:pt x="361" y="418"/>
                      </a:lnTo>
                      <a:lnTo>
                        <a:pt x="361" y="425"/>
                      </a:lnTo>
                      <a:lnTo>
                        <a:pt x="363" y="430"/>
                      </a:lnTo>
                      <a:lnTo>
                        <a:pt x="363" y="437"/>
                      </a:lnTo>
                      <a:lnTo>
                        <a:pt x="359" y="448"/>
                      </a:lnTo>
                      <a:lnTo>
                        <a:pt x="354" y="453"/>
                      </a:lnTo>
                      <a:lnTo>
                        <a:pt x="351" y="457"/>
                      </a:lnTo>
                      <a:lnTo>
                        <a:pt x="343" y="459"/>
                      </a:lnTo>
                      <a:lnTo>
                        <a:pt x="332" y="468"/>
                      </a:lnTo>
                      <a:lnTo>
                        <a:pt x="328" y="468"/>
                      </a:lnTo>
                      <a:lnTo>
                        <a:pt x="328" y="471"/>
                      </a:lnTo>
                      <a:lnTo>
                        <a:pt x="322" y="471"/>
                      </a:lnTo>
                      <a:lnTo>
                        <a:pt x="318" y="468"/>
                      </a:lnTo>
                      <a:lnTo>
                        <a:pt x="312" y="457"/>
                      </a:lnTo>
                      <a:lnTo>
                        <a:pt x="312" y="453"/>
                      </a:lnTo>
                      <a:lnTo>
                        <a:pt x="309" y="447"/>
                      </a:lnTo>
                      <a:lnTo>
                        <a:pt x="310" y="443"/>
                      </a:lnTo>
                      <a:lnTo>
                        <a:pt x="308" y="440"/>
                      </a:lnTo>
                      <a:lnTo>
                        <a:pt x="309" y="438"/>
                      </a:lnTo>
                      <a:lnTo>
                        <a:pt x="308" y="436"/>
                      </a:lnTo>
                      <a:lnTo>
                        <a:pt x="306" y="429"/>
                      </a:lnTo>
                      <a:lnTo>
                        <a:pt x="300" y="418"/>
                      </a:lnTo>
                      <a:lnTo>
                        <a:pt x="295" y="405"/>
                      </a:lnTo>
                      <a:lnTo>
                        <a:pt x="284" y="400"/>
                      </a:lnTo>
                      <a:lnTo>
                        <a:pt x="280" y="400"/>
                      </a:lnTo>
                      <a:lnTo>
                        <a:pt x="268" y="383"/>
                      </a:lnTo>
                      <a:lnTo>
                        <a:pt x="268" y="379"/>
                      </a:lnTo>
                      <a:lnTo>
                        <a:pt x="261" y="372"/>
                      </a:lnTo>
                      <a:lnTo>
                        <a:pt x="240" y="351"/>
                      </a:lnTo>
                      <a:lnTo>
                        <a:pt x="241" y="348"/>
                      </a:lnTo>
                      <a:lnTo>
                        <a:pt x="237" y="348"/>
                      </a:lnTo>
                      <a:lnTo>
                        <a:pt x="208" y="336"/>
                      </a:lnTo>
                      <a:lnTo>
                        <a:pt x="201" y="322"/>
                      </a:lnTo>
                      <a:lnTo>
                        <a:pt x="195" y="321"/>
                      </a:lnTo>
                      <a:lnTo>
                        <a:pt x="195" y="309"/>
                      </a:lnTo>
                      <a:lnTo>
                        <a:pt x="186" y="301"/>
                      </a:lnTo>
                      <a:lnTo>
                        <a:pt x="179" y="304"/>
                      </a:lnTo>
                      <a:lnTo>
                        <a:pt x="176" y="303"/>
                      </a:lnTo>
                      <a:lnTo>
                        <a:pt x="176" y="294"/>
                      </a:lnTo>
                      <a:lnTo>
                        <a:pt x="174" y="285"/>
                      </a:lnTo>
                      <a:lnTo>
                        <a:pt x="176" y="270"/>
                      </a:lnTo>
                      <a:lnTo>
                        <a:pt x="183" y="255"/>
                      </a:lnTo>
                      <a:lnTo>
                        <a:pt x="185" y="243"/>
                      </a:lnTo>
                      <a:lnTo>
                        <a:pt x="188" y="239"/>
                      </a:lnTo>
                      <a:lnTo>
                        <a:pt x="187" y="235"/>
                      </a:lnTo>
                      <a:lnTo>
                        <a:pt x="185" y="228"/>
                      </a:lnTo>
                      <a:lnTo>
                        <a:pt x="183" y="196"/>
                      </a:lnTo>
                      <a:lnTo>
                        <a:pt x="181" y="185"/>
                      </a:lnTo>
                      <a:lnTo>
                        <a:pt x="178" y="183"/>
                      </a:lnTo>
                      <a:lnTo>
                        <a:pt x="169" y="167"/>
                      </a:lnTo>
                      <a:lnTo>
                        <a:pt x="165" y="163"/>
                      </a:lnTo>
                      <a:lnTo>
                        <a:pt x="160" y="165"/>
                      </a:lnTo>
                      <a:lnTo>
                        <a:pt x="154" y="162"/>
                      </a:lnTo>
                      <a:lnTo>
                        <a:pt x="155" y="159"/>
                      </a:lnTo>
                      <a:lnTo>
                        <a:pt x="153" y="157"/>
                      </a:lnTo>
                      <a:lnTo>
                        <a:pt x="149" y="158"/>
                      </a:lnTo>
                      <a:lnTo>
                        <a:pt x="147" y="154"/>
                      </a:lnTo>
                      <a:lnTo>
                        <a:pt x="140" y="152"/>
                      </a:lnTo>
                      <a:lnTo>
                        <a:pt x="139" y="148"/>
                      </a:lnTo>
                      <a:lnTo>
                        <a:pt x="142" y="145"/>
                      </a:lnTo>
                      <a:lnTo>
                        <a:pt x="141" y="144"/>
                      </a:lnTo>
                      <a:lnTo>
                        <a:pt x="132" y="140"/>
                      </a:lnTo>
                      <a:lnTo>
                        <a:pt x="129" y="137"/>
                      </a:lnTo>
                      <a:lnTo>
                        <a:pt x="129" y="133"/>
                      </a:lnTo>
                      <a:lnTo>
                        <a:pt x="125" y="113"/>
                      </a:lnTo>
                      <a:lnTo>
                        <a:pt x="120" y="110"/>
                      </a:lnTo>
                      <a:lnTo>
                        <a:pt x="109" y="109"/>
                      </a:lnTo>
                      <a:lnTo>
                        <a:pt x="96" y="108"/>
                      </a:lnTo>
                      <a:lnTo>
                        <a:pt x="88" y="112"/>
                      </a:lnTo>
                      <a:lnTo>
                        <a:pt x="85" y="111"/>
                      </a:lnTo>
                      <a:lnTo>
                        <a:pt x="86" y="107"/>
                      </a:lnTo>
                      <a:lnTo>
                        <a:pt x="81" y="103"/>
                      </a:lnTo>
                      <a:lnTo>
                        <a:pt x="77" y="94"/>
                      </a:lnTo>
                      <a:lnTo>
                        <a:pt x="69" y="89"/>
                      </a:lnTo>
                      <a:lnTo>
                        <a:pt x="61" y="88"/>
                      </a:lnTo>
                      <a:lnTo>
                        <a:pt x="52" y="71"/>
                      </a:lnTo>
                      <a:lnTo>
                        <a:pt x="43" y="69"/>
                      </a:lnTo>
                      <a:lnTo>
                        <a:pt x="41" y="72"/>
                      </a:lnTo>
                      <a:lnTo>
                        <a:pt x="36" y="66"/>
                      </a:lnTo>
                      <a:lnTo>
                        <a:pt x="33" y="65"/>
                      </a:lnTo>
                      <a:lnTo>
                        <a:pt x="31" y="62"/>
                      </a:lnTo>
                      <a:lnTo>
                        <a:pt x="32" y="43"/>
                      </a:lnTo>
                      <a:lnTo>
                        <a:pt x="22" y="37"/>
                      </a:lnTo>
                      <a:lnTo>
                        <a:pt x="18" y="37"/>
                      </a:lnTo>
                      <a:lnTo>
                        <a:pt x="14" y="25"/>
                      </a:lnTo>
                      <a:lnTo>
                        <a:pt x="14" y="18"/>
                      </a:lnTo>
                      <a:lnTo>
                        <a:pt x="10" y="20"/>
                      </a:lnTo>
                      <a:lnTo>
                        <a:pt x="7" y="20"/>
                      </a:lnTo>
                      <a:lnTo>
                        <a:pt x="4" y="22"/>
                      </a:lnTo>
                      <a:lnTo>
                        <a:pt x="0" y="10"/>
                      </a:lnTo>
                    </a:path>
                  </a:pathLst>
                </a:custGeom>
                <a:solidFill>
                  <a:schemeClr val="tx1">
                    <a:lumMod val="50000"/>
                  </a:schemeClr>
                </a:solidFill>
                <a:ln w="12700" cap="rnd">
                  <a:solidFill>
                    <a:schemeClr val="bg1"/>
                  </a:solidFill>
                  <a:round/>
                  <a:headEnd type="none" w="sm" len="sm"/>
                  <a:tailEnd type="none" w="sm" len="sm"/>
                </a:ln>
              </p:spPr>
              <p:txBody>
                <a:bodyPr/>
                <a:lstStyle/>
                <a:p>
                  <a:endParaRPr lang="es-MX" dirty="0"/>
                </a:p>
              </p:txBody>
            </p:sp>
            <p:sp>
              <p:nvSpPr>
                <p:cNvPr id="24" name="Freeform 28"/>
                <p:cNvSpPr>
                  <a:spLocks/>
                </p:cNvSpPr>
                <p:nvPr/>
              </p:nvSpPr>
              <p:spPr bwMode="auto">
                <a:xfrm>
                  <a:off x="2971800" y="2774950"/>
                  <a:ext cx="889000" cy="1377950"/>
                </a:xfrm>
                <a:custGeom>
                  <a:avLst/>
                  <a:gdLst>
                    <a:gd name="T0" fmla="*/ 2147483647 w 273"/>
                    <a:gd name="T1" fmla="*/ 2147483647 h 405"/>
                    <a:gd name="T2" fmla="*/ 2147483647 w 273"/>
                    <a:gd name="T3" fmla="*/ 2147483647 h 405"/>
                    <a:gd name="T4" fmla="*/ 2147483647 w 273"/>
                    <a:gd name="T5" fmla="*/ 2147483647 h 405"/>
                    <a:gd name="T6" fmla="*/ 2147483647 w 273"/>
                    <a:gd name="T7" fmla="*/ 2147483647 h 405"/>
                    <a:gd name="T8" fmla="*/ 2147483647 w 273"/>
                    <a:gd name="T9" fmla="*/ 2147483647 h 405"/>
                    <a:gd name="T10" fmla="*/ 2147483647 w 273"/>
                    <a:gd name="T11" fmla="*/ 2147483647 h 405"/>
                    <a:gd name="T12" fmla="*/ 2147483647 w 273"/>
                    <a:gd name="T13" fmla="*/ 2147483647 h 405"/>
                    <a:gd name="T14" fmla="*/ 2147483647 w 273"/>
                    <a:gd name="T15" fmla="*/ 2147483647 h 405"/>
                    <a:gd name="T16" fmla="*/ 2147483647 w 273"/>
                    <a:gd name="T17" fmla="*/ 2147483647 h 405"/>
                    <a:gd name="T18" fmla="*/ 2147483647 w 273"/>
                    <a:gd name="T19" fmla="*/ 2147483647 h 405"/>
                    <a:gd name="T20" fmla="*/ 2147483647 w 273"/>
                    <a:gd name="T21" fmla="*/ 2147483647 h 405"/>
                    <a:gd name="T22" fmla="*/ 2147483647 w 273"/>
                    <a:gd name="T23" fmla="*/ 2147483647 h 405"/>
                    <a:gd name="T24" fmla="*/ 2147483647 w 273"/>
                    <a:gd name="T25" fmla="*/ 2147483647 h 405"/>
                    <a:gd name="T26" fmla="*/ 2147483647 w 273"/>
                    <a:gd name="T27" fmla="*/ 2147483647 h 405"/>
                    <a:gd name="T28" fmla="*/ 2147483647 w 273"/>
                    <a:gd name="T29" fmla="*/ 2147483647 h 405"/>
                    <a:gd name="T30" fmla="*/ 2147483647 w 273"/>
                    <a:gd name="T31" fmla="*/ 2147483647 h 405"/>
                    <a:gd name="T32" fmla="*/ 2147483647 w 273"/>
                    <a:gd name="T33" fmla="*/ 2147483647 h 405"/>
                    <a:gd name="T34" fmla="*/ 2147483647 w 273"/>
                    <a:gd name="T35" fmla="*/ 2147483647 h 405"/>
                    <a:gd name="T36" fmla="*/ 2147483647 w 273"/>
                    <a:gd name="T37" fmla="*/ 2147483647 h 405"/>
                    <a:gd name="T38" fmla="*/ 2147483647 w 273"/>
                    <a:gd name="T39" fmla="*/ 2147483647 h 405"/>
                    <a:gd name="T40" fmla="*/ 2147483647 w 273"/>
                    <a:gd name="T41" fmla="*/ 2147483647 h 405"/>
                    <a:gd name="T42" fmla="*/ 2147483647 w 273"/>
                    <a:gd name="T43" fmla="*/ 2147483647 h 405"/>
                    <a:gd name="T44" fmla="*/ 2147483647 w 273"/>
                    <a:gd name="T45" fmla="*/ 2147483647 h 405"/>
                    <a:gd name="T46" fmla="*/ 2147483647 w 273"/>
                    <a:gd name="T47" fmla="*/ 2147483647 h 405"/>
                    <a:gd name="T48" fmla="*/ 2147483647 w 273"/>
                    <a:gd name="T49" fmla="*/ 2147483647 h 405"/>
                    <a:gd name="T50" fmla="*/ 2147483647 w 273"/>
                    <a:gd name="T51" fmla="*/ 2147483647 h 405"/>
                    <a:gd name="T52" fmla="*/ 2147483647 w 273"/>
                    <a:gd name="T53" fmla="*/ 2147483647 h 405"/>
                    <a:gd name="T54" fmla="*/ 2147483647 w 273"/>
                    <a:gd name="T55" fmla="*/ 2147483647 h 405"/>
                    <a:gd name="T56" fmla="*/ 2147483647 w 273"/>
                    <a:gd name="T57" fmla="*/ 2147483647 h 405"/>
                    <a:gd name="T58" fmla="*/ 2147483647 w 273"/>
                    <a:gd name="T59" fmla="*/ 2147483647 h 405"/>
                    <a:gd name="T60" fmla="*/ 2147483647 w 273"/>
                    <a:gd name="T61" fmla="*/ 2147483647 h 405"/>
                    <a:gd name="T62" fmla="*/ 2147483647 w 273"/>
                    <a:gd name="T63" fmla="*/ 2147483647 h 405"/>
                    <a:gd name="T64" fmla="*/ 2147483647 w 273"/>
                    <a:gd name="T65" fmla="*/ 2147483647 h 405"/>
                    <a:gd name="T66" fmla="*/ 2147483647 w 273"/>
                    <a:gd name="T67" fmla="*/ 2147483647 h 405"/>
                    <a:gd name="T68" fmla="*/ 2147483647 w 273"/>
                    <a:gd name="T69" fmla="*/ 2147483647 h 405"/>
                    <a:gd name="T70" fmla="*/ 2147483647 w 273"/>
                    <a:gd name="T71" fmla="*/ 2147483647 h 405"/>
                    <a:gd name="T72" fmla="*/ 2147483647 w 273"/>
                    <a:gd name="T73" fmla="*/ 2147483647 h 405"/>
                    <a:gd name="T74" fmla="*/ 2147483647 w 273"/>
                    <a:gd name="T75" fmla="*/ 2147483647 h 405"/>
                    <a:gd name="T76" fmla="*/ 2147483647 w 273"/>
                    <a:gd name="T77" fmla="*/ 2147483647 h 405"/>
                    <a:gd name="T78" fmla="*/ 2147483647 w 273"/>
                    <a:gd name="T79" fmla="*/ 2147483647 h 405"/>
                    <a:gd name="T80" fmla="*/ 2147483647 w 273"/>
                    <a:gd name="T81" fmla="*/ 2147483647 h 405"/>
                    <a:gd name="T82" fmla="*/ 2147483647 w 273"/>
                    <a:gd name="T83" fmla="*/ 2147483647 h 405"/>
                    <a:gd name="T84" fmla="*/ 2147483647 w 273"/>
                    <a:gd name="T85" fmla="*/ 2147483647 h 405"/>
                    <a:gd name="T86" fmla="*/ 2147483647 w 273"/>
                    <a:gd name="T87" fmla="*/ 2147483647 h 405"/>
                    <a:gd name="T88" fmla="*/ 2147483647 w 273"/>
                    <a:gd name="T89" fmla="*/ 2147483647 h 405"/>
                    <a:gd name="T90" fmla="*/ 2147483647 w 273"/>
                    <a:gd name="T91" fmla="*/ 2147483647 h 405"/>
                    <a:gd name="T92" fmla="*/ 2147483647 w 273"/>
                    <a:gd name="T93" fmla="*/ 2147483647 h 405"/>
                    <a:gd name="T94" fmla="*/ 2147483647 w 273"/>
                    <a:gd name="T95" fmla="*/ 2147483647 h 405"/>
                    <a:gd name="T96" fmla="*/ 2147483647 w 273"/>
                    <a:gd name="T97" fmla="*/ 2147483647 h 405"/>
                    <a:gd name="T98" fmla="*/ 2147483647 w 273"/>
                    <a:gd name="T99" fmla="*/ 2147483647 h 405"/>
                    <a:gd name="T100" fmla="*/ 2147483647 w 273"/>
                    <a:gd name="T101" fmla="*/ 2147483647 h 405"/>
                    <a:gd name="T102" fmla="*/ 2147483647 w 273"/>
                    <a:gd name="T103" fmla="*/ 0 h 405"/>
                    <a:gd name="T104" fmla="*/ 2147483647 w 273"/>
                    <a:gd name="T105" fmla="*/ 2147483647 h 405"/>
                    <a:gd name="T106" fmla="*/ 2147483647 w 273"/>
                    <a:gd name="T107" fmla="*/ 2147483647 h 405"/>
                    <a:gd name="T108" fmla="*/ 2147483647 w 273"/>
                    <a:gd name="T109" fmla="*/ 2147483647 h 40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73"/>
                    <a:gd name="T166" fmla="*/ 0 h 405"/>
                    <a:gd name="T167" fmla="*/ 273 w 273"/>
                    <a:gd name="T168" fmla="*/ 405 h 40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73" h="405">
                      <a:moveTo>
                        <a:pt x="0" y="93"/>
                      </a:moveTo>
                      <a:lnTo>
                        <a:pt x="1" y="96"/>
                      </a:lnTo>
                      <a:lnTo>
                        <a:pt x="2" y="97"/>
                      </a:lnTo>
                      <a:lnTo>
                        <a:pt x="2" y="98"/>
                      </a:lnTo>
                      <a:lnTo>
                        <a:pt x="1" y="105"/>
                      </a:lnTo>
                      <a:lnTo>
                        <a:pt x="0" y="105"/>
                      </a:lnTo>
                      <a:lnTo>
                        <a:pt x="0" y="106"/>
                      </a:lnTo>
                      <a:lnTo>
                        <a:pt x="2" y="108"/>
                      </a:lnTo>
                      <a:lnTo>
                        <a:pt x="2" y="115"/>
                      </a:lnTo>
                      <a:lnTo>
                        <a:pt x="2" y="120"/>
                      </a:lnTo>
                      <a:lnTo>
                        <a:pt x="4" y="120"/>
                      </a:lnTo>
                      <a:lnTo>
                        <a:pt x="5" y="120"/>
                      </a:lnTo>
                      <a:lnTo>
                        <a:pt x="7" y="120"/>
                      </a:lnTo>
                      <a:lnTo>
                        <a:pt x="11" y="120"/>
                      </a:lnTo>
                      <a:lnTo>
                        <a:pt x="14" y="121"/>
                      </a:lnTo>
                      <a:lnTo>
                        <a:pt x="17" y="123"/>
                      </a:lnTo>
                      <a:lnTo>
                        <a:pt x="18" y="126"/>
                      </a:lnTo>
                      <a:lnTo>
                        <a:pt x="18" y="127"/>
                      </a:lnTo>
                      <a:lnTo>
                        <a:pt x="18" y="128"/>
                      </a:lnTo>
                      <a:lnTo>
                        <a:pt x="19" y="128"/>
                      </a:lnTo>
                      <a:lnTo>
                        <a:pt x="18" y="127"/>
                      </a:lnTo>
                      <a:lnTo>
                        <a:pt x="19" y="125"/>
                      </a:lnTo>
                      <a:lnTo>
                        <a:pt x="22" y="126"/>
                      </a:lnTo>
                      <a:lnTo>
                        <a:pt x="22" y="129"/>
                      </a:lnTo>
                      <a:lnTo>
                        <a:pt x="24" y="132"/>
                      </a:lnTo>
                      <a:lnTo>
                        <a:pt x="25" y="133"/>
                      </a:lnTo>
                      <a:lnTo>
                        <a:pt x="26" y="135"/>
                      </a:lnTo>
                      <a:lnTo>
                        <a:pt x="26" y="136"/>
                      </a:lnTo>
                      <a:lnTo>
                        <a:pt x="27" y="136"/>
                      </a:lnTo>
                      <a:lnTo>
                        <a:pt x="28" y="136"/>
                      </a:lnTo>
                      <a:lnTo>
                        <a:pt x="29" y="136"/>
                      </a:lnTo>
                      <a:lnTo>
                        <a:pt x="29" y="135"/>
                      </a:lnTo>
                      <a:lnTo>
                        <a:pt x="28" y="135"/>
                      </a:lnTo>
                      <a:lnTo>
                        <a:pt x="28" y="133"/>
                      </a:lnTo>
                      <a:lnTo>
                        <a:pt x="30" y="133"/>
                      </a:lnTo>
                      <a:lnTo>
                        <a:pt x="31" y="133"/>
                      </a:lnTo>
                      <a:lnTo>
                        <a:pt x="33" y="134"/>
                      </a:lnTo>
                      <a:lnTo>
                        <a:pt x="34" y="134"/>
                      </a:lnTo>
                      <a:lnTo>
                        <a:pt x="35" y="136"/>
                      </a:lnTo>
                      <a:lnTo>
                        <a:pt x="37" y="135"/>
                      </a:lnTo>
                      <a:lnTo>
                        <a:pt x="38" y="134"/>
                      </a:lnTo>
                      <a:lnTo>
                        <a:pt x="37" y="131"/>
                      </a:lnTo>
                      <a:lnTo>
                        <a:pt x="37" y="130"/>
                      </a:lnTo>
                      <a:lnTo>
                        <a:pt x="39" y="129"/>
                      </a:lnTo>
                      <a:lnTo>
                        <a:pt x="40" y="128"/>
                      </a:lnTo>
                      <a:lnTo>
                        <a:pt x="41" y="128"/>
                      </a:lnTo>
                      <a:lnTo>
                        <a:pt x="41" y="129"/>
                      </a:lnTo>
                      <a:lnTo>
                        <a:pt x="41" y="130"/>
                      </a:lnTo>
                      <a:lnTo>
                        <a:pt x="42" y="130"/>
                      </a:lnTo>
                      <a:lnTo>
                        <a:pt x="42" y="131"/>
                      </a:lnTo>
                      <a:lnTo>
                        <a:pt x="42" y="133"/>
                      </a:lnTo>
                      <a:lnTo>
                        <a:pt x="43" y="133"/>
                      </a:lnTo>
                      <a:lnTo>
                        <a:pt x="45" y="134"/>
                      </a:lnTo>
                      <a:lnTo>
                        <a:pt x="45" y="136"/>
                      </a:lnTo>
                      <a:lnTo>
                        <a:pt x="45" y="138"/>
                      </a:lnTo>
                      <a:lnTo>
                        <a:pt x="44" y="141"/>
                      </a:lnTo>
                      <a:lnTo>
                        <a:pt x="44" y="143"/>
                      </a:lnTo>
                      <a:lnTo>
                        <a:pt x="44" y="145"/>
                      </a:lnTo>
                      <a:lnTo>
                        <a:pt x="45" y="146"/>
                      </a:lnTo>
                      <a:lnTo>
                        <a:pt x="46" y="146"/>
                      </a:lnTo>
                      <a:lnTo>
                        <a:pt x="52" y="148"/>
                      </a:lnTo>
                      <a:lnTo>
                        <a:pt x="60" y="152"/>
                      </a:lnTo>
                      <a:lnTo>
                        <a:pt x="61" y="152"/>
                      </a:lnTo>
                      <a:lnTo>
                        <a:pt x="62" y="153"/>
                      </a:lnTo>
                      <a:lnTo>
                        <a:pt x="64" y="153"/>
                      </a:lnTo>
                      <a:lnTo>
                        <a:pt x="64" y="154"/>
                      </a:lnTo>
                      <a:lnTo>
                        <a:pt x="67" y="157"/>
                      </a:lnTo>
                      <a:lnTo>
                        <a:pt x="68" y="158"/>
                      </a:lnTo>
                      <a:lnTo>
                        <a:pt x="71" y="163"/>
                      </a:lnTo>
                      <a:lnTo>
                        <a:pt x="78" y="164"/>
                      </a:lnTo>
                      <a:lnTo>
                        <a:pt x="79" y="164"/>
                      </a:lnTo>
                      <a:lnTo>
                        <a:pt x="81" y="166"/>
                      </a:lnTo>
                      <a:lnTo>
                        <a:pt x="83" y="166"/>
                      </a:lnTo>
                      <a:lnTo>
                        <a:pt x="86" y="171"/>
                      </a:lnTo>
                      <a:lnTo>
                        <a:pt x="90" y="171"/>
                      </a:lnTo>
                      <a:lnTo>
                        <a:pt x="92" y="173"/>
                      </a:lnTo>
                      <a:lnTo>
                        <a:pt x="93" y="173"/>
                      </a:lnTo>
                      <a:lnTo>
                        <a:pt x="95" y="175"/>
                      </a:lnTo>
                      <a:lnTo>
                        <a:pt x="96" y="178"/>
                      </a:lnTo>
                      <a:lnTo>
                        <a:pt x="95" y="181"/>
                      </a:lnTo>
                      <a:lnTo>
                        <a:pt x="98" y="183"/>
                      </a:lnTo>
                      <a:lnTo>
                        <a:pt x="98" y="187"/>
                      </a:lnTo>
                      <a:lnTo>
                        <a:pt x="97" y="189"/>
                      </a:lnTo>
                      <a:lnTo>
                        <a:pt x="96" y="189"/>
                      </a:lnTo>
                      <a:lnTo>
                        <a:pt x="97" y="190"/>
                      </a:lnTo>
                      <a:lnTo>
                        <a:pt x="97" y="192"/>
                      </a:lnTo>
                      <a:lnTo>
                        <a:pt x="96" y="194"/>
                      </a:lnTo>
                      <a:lnTo>
                        <a:pt x="94" y="199"/>
                      </a:lnTo>
                      <a:lnTo>
                        <a:pt x="92" y="199"/>
                      </a:lnTo>
                      <a:lnTo>
                        <a:pt x="95" y="204"/>
                      </a:lnTo>
                      <a:lnTo>
                        <a:pt x="96" y="205"/>
                      </a:lnTo>
                      <a:lnTo>
                        <a:pt x="95" y="208"/>
                      </a:lnTo>
                      <a:lnTo>
                        <a:pt x="95" y="209"/>
                      </a:lnTo>
                      <a:lnTo>
                        <a:pt x="98" y="211"/>
                      </a:lnTo>
                      <a:lnTo>
                        <a:pt x="101" y="215"/>
                      </a:lnTo>
                      <a:lnTo>
                        <a:pt x="109" y="221"/>
                      </a:lnTo>
                      <a:lnTo>
                        <a:pt x="110" y="221"/>
                      </a:lnTo>
                      <a:lnTo>
                        <a:pt x="111" y="223"/>
                      </a:lnTo>
                      <a:lnTo>
                        <a:pt x="111" y="224"/>
                      </a:lnTo>
                      <a:lnTo>
                        <a:pt x="111" y="226"/>
                      </a:lnTo>
                      <a:lnTo>
                        <a:pt x="130" y="242"/>
                      </a:lnTo>
                      <a:lnTo>
                        <a:pt x="137" y="249"/>
                      </a:lnTo>
                      <a:lnTo>
                        <a:pt x="139" y="251"/>
                      </a:lnTo>
                      <a:lnTo>
                        <a:pt x="143" y="253"/>
                      </a:lnTo>
                      <a:lnTo>
                        <a:pt x="145" y="256"/>
                      </a:lnTo>
                      <a:lnTo>
                        <a:pt x="153" y="263"/>
                      </a:lnTo>
                      <a:lnTo>
                        <a:pt x="166" y="276"/>
                      </a:lnTo>
                      <a:lnTo>
                        <a:pt x="172" y="284"/>
                      </a:lnTo>
                      <a:lnTo>
                        <a:pt x="172" y="288"/>
                      </a:lnTo>
                      <a:lnTo>
                        <a:pt x="175" y="292"/>
                      </a:lnTo>
                      <a:lnTo>
                        <a:pt x="175" y="294"/>
                      </a:lnTo>
                      <a:lnTo>
                        <a:pt x="177" y="296"/>
                      </a:lnTo>
                      <a:lnTo>
                        <a:pt x="177" y="300"/>
                      </a:lnTo>
                      <a:lnTo>
                        <a:pt x="178" y="301"/>
                      </a:lnTo>
                      <a:lnTo>
                        <a:pt x="181" y="305"/>
                      </a:lnTo>
                      <a:lnTo>
                        <a:pt x="183" y="305"/>
                      </a:lnTo>
                      <a:lnTo>
                        <a:pt x="183" y="306"/>
                      </a:lnTo>
                      <a:lnTo>
                        <a:pt x="185" y="308"/>
                      </a:lnTo>
                      <a:lnTo>
                        <a:pt x="187" y="312"/>
                      </a:lnTo>
                      <a:lnTo>
                        <a:pt x="189" y="313"/>
                      </a:lnTo>
                      <a:lnTo>
                        <a:pt x="191" y="317"/>
                      </a:lnTo>
                      <a:lnTo>
                        <a:pt x="191" y="318"/>
                      </a:lnTo>
                      <a:lnTo>
                        <a:pt x="193" y="320"/>
                      </a:lnTo>
                      <a:lnTo>
                        <a:pt x="194" y="321"/>
                      </a:lnTo>
                      <a:lnTo>
                        <a:pt x="198" y="328"/>
                      </a:lnTo>
                      <a:lnTo>
                        <a:pt x="199" y="331"/>
                      </a:lnTo>
                      <a:lnTo>
                        <a:pt x="200" y="333"/>
                      </a:lnTo>
                      <a:lnTo>
                        <a:pt x="201" y="336"/>
                      </a:lnTo>
                      <a:lnTo>
                        <a:pt x="203" y="339"/>
                      </a:lnTo>
                      <a:lnTo>
                        <a:pt x="204" y="343"/>
                      </a:lnTo>
                      <a:lnTo>
                        <a:pt x="204" y="342"/>
                      </a:lnTo>
                      <a:lnTo>
                        <a:pt x="204" y="343"/>
                      </a:lnTo>
                      <a:lnTo>
                        <a:pt x="205" y="342"/>
                      </a:lnTo>
                      <a:lnTo>
                        <a:pt x="209" y="346"/>
                      </a:lnTo>
                      <a:lnTo>
                        <a:pt x="212" y="351"/>
                      </a:lnTo>
                      <a:lnTo>
                        <a:pt x="213" y="350"/>
                      </a:lnTo>
                      <a:lnTo>
                        <a:pt x="213" y="351"/>
                      </a:lnTo>
                      <a:lnTo>
                        <a:pt x="215" y="353"/>
                      </a:lnTo>
                      <a:lnTo>
                        <a:pt x="217" y="356"/>
                      </a:lnTo>
                      <a:lnTo>
                        <a:pt x="219" y="358"/>
                      </a:lnTo>
                      <a:lnTo>
                        <a:pt x="222" y="361"/>
                      </a:lnTo>
                      <a:lnTo>
                        <a:pt x="225" y="366"/>
                      </a:lnTo>
                      <a:lnTo>
                        <a:pt x="226" y="368"/>
                      </a:lnTo>
                      <a:lnTo>
                        <a:pt x="229" y="371"/>
                      </a:lnTo>
                      <a:lnTo>
                        <a:pt x="230" y="374"/>
                      </a:lnTo>
                      <a:lnTo>
                        <a:pt x="230" y="373"/>
                      </a:lnTo>
                      <a:lnTo>
                        <a:pt x="230" y="374"/>
                      </a:lnTo>
                      <a:lnTo>
                        <a:pt x="236" y="379"/>
                      </a:lnTo>
                      <a:lnTo>
                        <a:pt x="237" y="381"/>
                      </a:lnTo>
                      <a:lnTo>
                        <a:pt x="238" y="381"/>
                      </a:lnTo>
                      <a:lnTo>
                        <a:pt x="239" y="382"/>
                      </a:lnTo>
                      <a:lnTo>
                        <a:pt x="244" y="388"/>
                      </a:lnTo>
                      <a:lnTo>
                        <a:pt x="248" y="396"/>
                      </a:lnTo>
                      <a:lnTo>
                        <a:pt x="249" y="397"/>
                      </a:lnTo>
                      <a:lnTo>
                        <a:pt x="249" y="399"/>
                      </a:lnTo>
                      <a:lnTo>
                        <a:pt x="250" y="398"/>
                      </a:lnTo>
                      <a:lnTo>
                        <a:pt x="251" y="400"/>
                      </a:lnTo>
                      <a:lnTo>
                        <a:pt x="253" y="401"/>
                      </a:lnTo>
                      <a:lnTo>
                        <a:pt x="255" y="401"/>
                      </a:lnTo>
                      <a:lnTo>
                        <a:pt x="257" y="403"/>
                      </a:lnTo>
                      <a:lnTo>
                        <a:pt x="256" y="404"/>
                      </a:lnTo>
                      <a:lnTo>
                        <a:pt x="257" y="404"/>
                      </a:lnTo>
                      <a:lnTo>
                        <a:pt x="258" y="404"/>
                      </a:lnTo>
                      <a:lnTo>
                        <a:pt x="264" y="404"/>
                      </a:lnTo>
                      <a:lnTo>
                        <a:pt x="265" y="404"/>
                      </a:lnTo>
                      <a:lnTo>
                        <a:pt x="264" y="401"/>
                      </a:lnTo>
                      <a:lnTo>
                        <a:pt x="263" y="396"/>
                      </a:lnTo>
                      <a:lnTo>
                        <a:pt x="263" y="395"/>
                      </a:lnTo>
                      <a:lnTo>
                        <a:pt x="262" y="394"/>
                      </a:lnTo>
                      <a:lnTo>
                        <a:pt x="264" y="375"/>
                      </a:lnTo>
                      <a:lnTo>
                        <a:pt x="263" y="374"/>
                      </a:lnTo>
                      <a:lnTo>
                        <a:pt x="262" y="371"/>
                      </a:lnTo>
                      <a:lnTo>
                        <a:pt x="262" y="370"/>
                      </a:lnTo>
                      <a:lnTo>
                        <a:pt x="264" y="367"/>
                      </a:lnTo>
                      <a:lnTo>
                        <a:pt x="268" y="365"/>
                      </a:lnTo>
                      <a:lnTo>
                        <a:pt x="272" y="366"/>
                      </a:lnTo>
                      <a:lnTo>
                        <a:pt x="272" y="358"/>
                      </a:lnTo>
                      <a:lnTo>
                        <a:pt x="272" y="353"/>
                      </a:lnTo>
                      <a:lnTo>
                        <a:pt x="270" y="348"/>
                      </a:lnTo>
                      <a:lnTo>
                        <a:pt x="264" y="348"/>
                      </a:lnTo>
                      <a:lnTo>
                        <a:pt x="260" y="348"/>
                      </a:lnTo>
                      <a:lnTo>
                        <a:pt x="259" y="346"/>
                      </a:lnTo>
                      <a:lnTo>
                        <a:pt x="259" y="344"/>
                      </a:lnTo>
                      <a:lnTo>
                        <a:pt x="257" y="341"/>
                      </a:lnTo>
                      <a:lnTo>
                        <a:pt x="256" y="336"/>
                      </a:lnTo>
                      <a:lnTo>
                        <a:pt x="253" y="330"/>
                      </a:lnTo>
                      <a:lnTo>
                        <a:pt x="251" y="328"/>
                      </a:lnTo>
                      <a:lnTo>
                        <a:pt x="250" y="325"/>
                      </a:lnTo>
                      <a:lnTo>
                        <a:pt x="248" y="322"/>
                      </a:lnTo>
                      <a:lnTo>
                        <a:pt x="247" y="320"/>
                      </a:lnTo>
                      <a:lnTo>
                        <a:pt x="246" y="310"/>
                      </a:lnTo>
                      <a:lnTo>
                        <a:pt x="242" y="302"/>
                      </a:lnTo>
                      <a:lnTo>
                        <a:pt x="239" y="297"/>
                      </a:lnTo>
                      <a:lnTo>
                        <a:pt x="237" y="287"/>
                      </a:lnTo>
                      <a:lnTo>
                        <a:pt x="238" y="280"/>
                      </a:lnTo>
                      <a:lnTo>
                        <a:pt x="236" y="275"/>
                      </a:lnTo>
                      <a:lnTo>
                        <a:pt x="236" y="271"/>
                      </a:lnTo>
                      <a:lnTo>
                        <a:pt x="230" y="256"/>
                      </a:lnTo>
                      <a:lnTo>
                        <a:pt x="228" y="254"/>
                      </a:lnTo>
                      <a:lnTo>
                        <a:pt x="224" y="246"/>
                      </a:lnTo>
                      <a:lnTo>
                        <a:pt x="223" y="245"/>
                      </a:lnTo>
                      <a:lnTo>
                        <a:pt x="219" y="242"/>
                      </a:lnTo>
                      <a:lnTo>
                        <a:pt x="215" y="244"/>
                      </a:lnTo>
                      <a:lnTo>
                        <a:pt x="211" y="244"/>
                      </a:lnTo>
                      <a:lnTo>
                        <a:pt x="210" y="245"/>
                      </a:lnTo>
                      <a:lnTo>
                        <a:pt x="206" y="245"/>
                      </a:lnTo>
                      <a:lnTo>
                        <a:pt x="204" y="247"/>
                      </a:lnTo>
                      <a:lnTo>
                        <a:pt x="199" y="249"/>
                      </a:lnTo>
                      <a:lnTo>
                        <a:pt x="196" y="245"/>
                      </a:lnTo>
                      <a:lnTo>
                        <a:pt x="192" y="237"/>
                      </a:lnTo>
                      <a:lnTo>
                        <a:pt x="191" y="232"/>
                      </a:lnTo>
                      <a:lnTo>
                        <a:pt x="190" y="229"/>
                      </a:lnTo>
                      <a:lnTo>
                        <a:pt x="187" y="222"/>
                      </a:lnTo>
                      <a:lnTo>
                        <a:pt x="184" y="217"/>
                      </a:lnTo>
                      <a:lnTo>
                        <a:pt x="182" y="211"/>
                      </a:lnTo>
                      <a:lnTo>
                        <a:pt x="179" y="207"/>
                      </a:lnTo>
                      <a:lnTo>
                        <a:pt x="175" y="202"/>
                      </a:lnTo>
                      <a:lnTo>
                        <a:pt x="173" y="202"/>
                      </a:lnTo>
                      <a:lnTo>
                        <a:pt x="172" y="201"/>
                      </a:lnTo>
                      <a:lnTo>
                        <a:pt x="170" y="200"/>
                      </a:lnTo>
                      <a:lnTo>
                        <a:pt x="166" y="196"/>
                      </a:lnTo>
                      <a:lnTo>
                        <a:pt x="164" y="188"/>
                      </a:lnTo>
                      <a:lnTo>
                        <a:pt x="160" y="179"/>
                      </a:lnTo>
                      <a:lnTo>
                        <a:pt x="160" y="171"/>
                      </a:lnTo>
                      <a:lnTo>
                        <a:pt x="159" y="164"/>
                      </a:lnTo>
                      <a:lnTo>
                        <a:pt x="160" y="157"/>
                      </a:lnTo>
                      <a:lnTo>
                        <a:pt x="161" y="151"/>
                      </a:lnTo>
                      <a:lnTo>
                        <a:pt x="162" y="148"/>
                      </a:lnTo>
                      <a:lnTo>
                        <a:pt x="163" y="141"/>
                      </a:lnTo>
                      <a:lnTo>
                        <a:pt x="163" y="135"/>
                      </a:lnTo>
                      <a:lnTo>
                        <a:pt x="163" y="130"/>
                      </a:lnTo>
                      <a:lnTo>
                        <a:pt x="162" y="123"/>
                      </a:lnTo>
                      <a:lnTo>
                        <a:pt x="159" y="118"/>
                      </a:lnTo>
                      <a:lnTo>
                        <a:pt x="153" y="108"/>
                      </a:lnTo>
                      <a:lnTo>
                        <a:pt x="147" y="107"/>
                      </a:lnTo>
                      <a:lnTo>
                        <a:pt x="146" y="103"/>
                      </a:lnTo>
                      <a:lnTo>
                        <a:pt x="145" y="93"/>
                      </a:lnTo>
                      <a:lnTo>
                        <a:pt x="145" y="90"/>
                      </a:lnTo>
                      <a:lnTo>
                        <a:pt x="141" y="87"/>
                      </a:lnTo>
                      <a:lnTo>
                        <a:pt x="137" y="87"/>
                      </a:lnTo>
                      <a:lnTo>
                        <a:pt x="132" y="87"/>
                      </a:lnTo>
                      <a:lnTo>
                        <a:pt x="123" y="84"/>
                      </a:lnTo>
                      <a:lnTo>
                        <a:pt x="120" y="84"/>
                      </a:lnTo>
                      <a:lnTo>
                        <a:pt x="117" y="82"/>
                      </a:lnTo>
                      <a:lnTo>
                        <a:pt x="117" y="80"/>
                      </a:lnTo>
                      <a:lnTo>
                        <a:pt x="114" y="77"/>
                      </a:lnTo>
                      <a:lnTo>
                        <a:pt x="113" y="67"/>
                      </a:lnTo>
                      <a:lnTo>
                        <a:pt x="113" y="59"/>
                      </a:lnTo>
                      <a:lnTo>
                        <a:pt x="110" y="44"/>
                      </a:lnTo>
                      <a:lnTo>
                        <a:pt x="106" y="37"/>
                      </a:lnTo>
                      <a:lnTo>
                        <a:pt x="105" y="26"/>
                      </a:lnTo>
                      <a:lnTo>
                        <a:pt x="101" y="21"/>
                      </a:lnTo>
                      <a:lnTo>
                        <a:pt x="101" y="15"/>
                      </a:lnTo>
                      <a:lnTo>
                        <a:pt x="98" y="9"/>
                      </a:lnTo>
                      <a:lnTo>
                        <a:pt x="92" y="6"/>
                      </a:lnTo>
                      <a:lnTo>
                        <a:pt x="87" y="1"/>
                      </a:lnTo>
                      <a:lnTo>
                        <a:pt x="84" y="1"/>
                      </a:lnTo>
                      <a:lnTo>
                        <a:pt x="82" y="1"/>
                      </a:lnTo>
                      <a:lnTo>
                        <a:pt x="81" y="1"/>
                      </a:lnTo>
                      <a:lnTo>
                        <a:pt x="79" y="0"/>
                      </a:lnTo>
                      <a:lnTo>
                        <a:pt x="71" y="6"/>
                      </a:lnTo>
                      <a:lnTo>
                        <a:pt x="71" y="14"/>
                      </a:lnTo>
                      <a:lnTo>
                        <a:pt x="73" y="19"/>
                      </a:lnTo>
                      <a:lnTo>
                        <a:pt x="71" y="22"/>
                      </a:lnTo>
                      <a:lnTo>
                        <a:pt x="64" y="32"/>
                      </a:lnTo>
                      <a:lnTo>
                        <a:pt x="54" y="41"/>
                      </a:lnTo>
                      <a:lnTo>
                        <a:pt x="31" y="57"/>
                      </a:lnTo>
                      <a:lnTo>
                        <a:pt x="20" y="66"/>
                      </a:lnTo>
                      <a:lnTo>
                        <a:pt x="18" y="58"/>
                      </a:lnTo>
                      <a:lnTo>
                        <a:pt x="16" y="58"/>
                      </a:lnTo>
                      <a:lnTo>
                        <a:pt x="15" y="61"/>
                      </a:lnTo>
                      <a:lnTo>
                        <a:pt x="16" y="62"/>
                      </a:lnTo>
                      <a:lnTo>
                        <a:pt x="13" y="65"/>
                      </a:lnTo>
                      <a:lnTo>
                        <a:pt x="10" y="73"/>
                      </a:lnTo>
                      <a:lnTo>
                        <a:pt x="6" y="80"/>
                      </a:lnTo>
                      <a:lnTo>
                        <a:pt x="5" y="81"/>
                      </a:lnTo>
                      <a:lnTo>
                        <a:pt x="1" y="87"/>
                      </a:lnTo>
                      <a:lnTo>
                        <a:pt x="1" y="90"/>
                      </a:lnTo>
                      <a:lnTo>
                        <a:pt x="0" y="93"/>
                      </a:lnTo>
                    </a:path>
                  </a:pathLst>
                </a:custGeom>
                <a:solidFill>
                  <a:schemeClr val="tx1">
                    <a:lumMod val="50000"/>
                  </a:schemeClr>
                </a:solidFill>
                <a:ln w="12700" cap="rnd">
                  <a:solidFill>
                    <a:schemeClr val="bg1"/>
                  </a:solidFill>
                  <a:round/>
                  <a:headEnd type="none" w="sm" len="sm"/>
                  <a:tailEnd type="none" w="sm" len="sm"/>
                </a:ln>
              </p:spPr>
              <p:txBody>
                <a:bodyPr/>
                <a:lstStyle/>
                <a:p>
                  <a:endParaRPr lang="es-MX" dirty="0"/>
                </a:p>
              </p:txBody>
            </p:sp>
            <p:sp>
              <p:nvSpPr>
                <p:cNvPr id="25" name="Freeform 29"/>
                <p:cNvSpPr>
                  <a:spLocks/>
                </p:cNvSpPr>
                <p:nvPr/>
              </p:nvSpPr>
              <p:spPr bwMode="auto">
                <a:xfrm>
                  <a:off x="1846263" y="1047750"/>
                  <a:ext cx="1401762" cy="1938338"/>
                </a:xfrm>
                <a:custGeom>
                  <a:avLst/>
                  <a:gdLst>
                    <a:gd name="T0" fmla="*/ 2147483647 w 431"/>
                    <a:gd name="T1" fmla="*/ 2147483647 h 569"/>
                    <a:gd name="T2" fmla="*/ 2147483647 w 431"/>
                    <a:gd name="T3" fmla="*/ 2147483647 h 569"/>
                    <a:gd name="T4" fmla="*/ 2147483647 w 431"/>
                    <a:gd name="T5" fmla="*/ 2147483647 h 569"/>
                    <a:gd name="T6" fmla="*/ 2147483647 w 431"/>
                    <a:gd name="T7" fmla="*/ 2147483647 h 569"/>
                    <a:gd name="T8" fmla="*/ 2147483647 w 431"/>
                    <a:gd name="T9" fmla="*/ 2147483647 h 569"/>
                    <a:gd name="T10" fmla="*/ 2147483647 w 431"/>
                    <a:gd name="T11" fmla="*/ 2147483647 h 569"/>
                    <a:gd name="T12" fmla="*/ 2147483647 w 431"/>
                    <a:gd name="T13" fmla="*/ 2147483647 h 569"/>
                    <a:gd name="T14" fmla="*/ 2147483647 w 431"/>
                    <a:gd name="T15" fmla="*/ 2147483647 h 569"/>
                    <a:gd name="T16" fmla="*/ 2147483647 w 431"/>
                    <a:gd name="T17" fmla="*/ 2147483647 h 569"/>
                    <a:gd name="T18" fmla="*/ 2147483647 w 431"/>
                    <a:gd name="T19" fmla="*/ 2147483647 h 569"/>
                    <a:gd name="T20" fmla="*/ 2147483647 w 431"/>
                    <a:gd name="T21" fmla="*/ 2147483647 h 569"/>
                    <a:gd name="T22" fmla="*/ 2147483647 w 431"/>
                    <a:gd name="T23" fmla="*/ 2147483647 h 569"/>
                    <a:gd name="T24" fmla="*/ 2147483647 w 431"/>
                    <a:gd name="T25" fmla="*/ 2147483647 h 569"/>
                    <a:gd name="T26" fmla="*/ 2147483647 w 431"/>
                    <a:gd name="T27" fmla="*/ 2147483647 h 569"/>
                    <a:gd name="T28" fmla="*/ 2147483647 w 431"/>
                    <a:gd name="T29" fmla="*/ 2147483647 h 569"/>
                    <a:gd name="T30" fmla="*/ 2147483647 w 431"/>
                    <a:gd name="T31" fmla="*/ 2147483647 h 569"/>
                    <a:gd name="T32" fmla="*/ 2147483647 w 431"/>
                    <a:gd name="T33" fmla="*/ 2147483647 h 569"/>
                    <a:gd name="T34" fmla="*/ 2147483647 w 431"/>
                    <a:gd name="T35" fmla="*/ 2147483647 h 569"/>
                    <a:gd name="T36" fmla="*/ 2147483647 w 431"/>
                    <a:gd name="T37" fmla="*/ 2147483647 h 569"/>
                    <a:gd name="T38" fmla="*/ 2147483647 w 431"/>
                    <a:gd name="T39" fmla="*/ 2147483647 h 569"/>
                    <a:gd name="T40" fmla="*/ 2147483647 w 431"/>
                    <a:gd name="T41" fmla="*/ 2147483647 h 569"/>
                    <a:gd name="T42" fmla="*/ 2147483647 w 431"/>
                    <a:gd name="T43" fmla="*/ 2147483647 h 569"/>
                    <a:gd name="T44" fmla="*/ 2147483647 w 431"/>
                    <a:gd name="T45" fmla="*/ 2147483647 h 569"/>
                    <a:gd name="T46" fmla="*/ 2147483647 w 431"/>
                    <a:gd name="T47" fmla="*/ 2147483647 h 569"/>
                    <a:gd name="T48" fmla="*/ 2147483647 w 431"/>
                    <a:gd name="T49" fmla="*/ 2147483647 h 569"/>
                    <a:gd name="T50" fmla="*/ 2147483647 w 431"/>
                    <a:gd name="T51" fmla="*/ 2147483647 h 569"/>
                    <a:gd name="T52" fmla="*/ 2147483647 w 431"/>
                    <a:gd name="T53" fmla="*/ 2147483647 h 569"/>
                    <a:gd name="T54" fmla="*/ 2147483647 w 431"/>
                    <a:gd name="T55" fmla="*/ 2147483647 h 569"/>
                    <a:gd name="T56" fmla="*/ 2147483647 w 431"/>
                    <a:gd name="T57" fmla="*/ 2147483647 h 569"/>
                    <a:gd name="T58" fmla="*/ 2147483647 w 431"/>
                    <a:gd name="T59" fmla="*/ 2147483647 h 569"/>
                    <a:gd name="T60" fmla="*/ 2147483647 w 431"/>
                    <a:gd name="T61" fmla="*/ 2147483647 h 569"/>
                    <a:gd name="T62" fmla="*/ 2147483647 w 431"/>
                    <a:gd name="T63" fmla="*/ 2147483647 h 569"/>
                    <a:gd name="T64" fmla="*/ 2147483647 w 431"/>
                    <a:gd name="T65" fmla="*/ 2147483647 h 569"/>
                    <a:gd name="T66" fmla="*/ 2147483647 w 431"/>
                    <a:gd name="T67" fmla="*/ 2147483647 h 569"/>
                    <a:gd name="T68" fmla="*/ 2147483647 w 431"/>
                    <a:gd name="T69" fmla="*/ 2147483647 h 569"/>
                    <a:gd name="T70" fmla="*/ 2147483647 w 431"/>
                    <a:gd name="T71" fmla="*/ 2147483647 h 569"/>
                    <a:gd name="T72" fmla="*/ 2147483647 w 431"/>
                    <a:gd name="T73" fmla="*/ 2147483647 h 569"/>
                    <a:gd name="T74" fmla="*/ 2147483647 w 431"/>
                    <a:gd name="T75" fmla="*/ 2147483647 h 569"/>
                    <a:gd name="T76" fmla="*/ 2147483647 w 431"/>
                    <a:gd name="T77" fmla="*/ 2147483647 h 569"/>
                    <a:gd name="T78" fmla="*/ 2147483647 w 431"/>
                    <a:gd name="T79" fmla="*/ 2147483647 h 569"/>
                    <a:gd name="T80" fmla="*/ 2147483647 w 431"/>
                    <a:gd name="T81" fmla="*/ 2147483647 h 569"/>
                    <a:gd name="T82" fmla="*/ 2147483647 w 431"/>
                    <a:gd name="T83" fmla="*/ 2147483647 h 569"/>
                    <a:gd name="T84" fmla="*/ 2147483647 w 431"/>
                    <a:gd name="T85" fmla="*/ 2147483647 h 569"/>
                    <a:gd name="T86" fmla="*/ 2147483647 w 431"/>
                    <a:gd name="T87" fmla="*/ 2147483647 h 569"/>
                    <a:gd name="T88" fmla="*/ 2147483647 w 431"/>
                    <a:gd name="T89" fmla="*/ 2147483647 h 569"/>
                    <a:gd name="T90" fmla="*/ 2147483647 w 431"/>
                    <a:gd name="T91" fmla="*/ 2147483647 h 569"/>
                    <a:gd name="T92" fmla="*/ 2147483647 w 431"/>
                    <a:gd name="T93" fmla="*/ 2147483647 h 569"/>
                    <a:gd name="T94" fmla="*/ 2147483647 w 431"/>
                    <a:gd name="T95" fmla="*/ 2147483647 h 569"/>
                    <a:gd name="T96" fmla="*/ 2147483647 w 431"/>
                    <a:gd name="T97" fmla="*/ 2147483647 h 569"/>
                    <a:gd name="T98" fmla="*/ 2147483647 w 431"/>
                    <a:gd name="T99" fmla="*/ 2147483647 h 569"/>
                    <a:gd name="T100" fmla="*/ 2147483647 w 431"/>
                    <a:gd name="T101" fmla="*/ 2147483647 h 569"/>
                    <a:gd name="T102" fmla="*/ 2147483647 w 431"/>
                    <a:gd name="T103" fmla="*/ 2147483647 h 569"/>
                    <a:gd name="T104" fmla="*/ 2147483647 w 431"/>
                    <a:gd name="T105" fmla="*/ 2147483647 h 569"/>
                    <a:gd name="T106" fmla="*/ 2147483647 w 431"/>
                    <a:gd name="T107" fmla="*/ 2147483647 h 569"/>
                    <a:gd name="T108" fmla="*/ 2147483647 w 431"/>
                    <a:gd name="T109" fmla="*/ 2147483647 h 569"/>
                    <a:gd name="T110" fmla="*/ 2147483647 w 431"/>
                    <a:gd name="T111" fmla="*/ 2147483647 h 5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31"/>
                    <a:gd name="T169" fmla="*/ 0 h 569"/>
                    <a:gd name="T170" fmla="*/ 431 w 431"/>
                    <a:gd name="T171" fmla="*/ 569 h 5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31" h="569">
                      <a:moveTo>
                        <a:pt x="415" y="139"/>
                      </a:moveTo>
                      <a:lnTo>
                        <a:pt x="410" y="147"/>
                      </a:lnTo>
                      <a:lnTo>
                        <a:pt x="414" y="147"/>
                      </a:lnTo>
                      <a:lnTo>
                        <a:pt x="415" y="161"/>
                      </a:lnTo>
                      <a:lnTo>
                        <a:pt x="421" y="198"/>
                      </a:lnTo>
                      <a:lnTo>
                        <a:pt x="428" y="217"/>
                      </a:lnTo>
                      <a:lnTo>
                        <a:pt x="430" y="243"/>
                      </a:lnTo>
                      <a:lnTo>
                        <a:pt x="424" y="304"/>
                      </a:lnTo>
                      <a:lnTo>
                        <a:pt x="419" y="303"/>
                      </a:lnTo>
                      <a:lnTo>
                        <a:pt x="421" y="315"/>
                      </a:lnTo>
                      <a:lnTo>
                        <a:pt x="422" y="334"/>
                      </a:lnTo>
                      <a:lnTo>
                        <a:pt x="424" y="350"/>
                      </a:lnTo>
                      <a:lnTo>
                        <a:pt x="423" y="359"/>
                      </a:lnTo>
                      <a:lnTo>
                        <a:pt x="421" y="367"/>
                      </a:lnTo>
                      <a:lnTo>
                        <a:pt x="423" y="376"/>
                      </a:lnTo>
                      <a:lnTo>
                        <a:pt x="422" y="384"/>
                      </a:lnTo>
                      <a:lnTo>
                        <a:pt x="422" y="389"/>
                      </a:lnTo>
                      <a:lnTo>
                        <a:pt x="424" y="395"/>
                      </a:lnTo>
                      <a:lnTo>
                        <a:pt x="424" y="397"/>
                      </a:lnTo>
                      <a:lnTo>
                        <a:pt x="417" y="403"/>
                      </a:lnTo>
                      <a:lnTo>
                        <a:pt x="409" y="398"/>
                      </a:lnTo>
                      <a:lnTo>
                        <a:pt x="405" y="397"/>
                      </a:lnTo>
                      <a:lnTo>
                        <a:pt x="396" y="398"/>
                      </a:lnTo>
                      <a:lnTo>
                        <a:pt x="394" y="397"/>
                      </a:lnTo>
                      <a:lnTo>
                        <a:pt x="392" y="396"/>
                      </a:lnTo>
                      <a:lnTo>
                        <a:pt x="390" y="395"/>
                      </a:lnTo>
                      <a:lnTo>
                        <a:pt x="388" y="396"/>
                      </a:lnTo>
                      <a:lnTo>
                        <a:pt x="388" y="397"/>
                      </a:lnTo>
                      <a:lnTo>
                        <a:pt x="384" y="400"/>
                      </a:lnTo>
                      <a:lnTo>
                        <a:pt x="382" y="402"/>
                      </a:lnTo>
                      <a:lnTo>
                        <a:pt x="382" y="404"/>
                      </a:lnTo>
                      <a:lnTo>
                        <a:pt x="382" y="409"/>
                      </a:lnTo>
                      <a:lnTo>
                        <a:pt x="386" y="417"/>
                      </a:lnTo>
                      <a:lnTo>
                        <a:pt x="388" y="419"/>
                      </a:lnTo>
                      <a:lnTo>
                        <a:pt x="388" y="421"/>
                      </a:lnTo>
                      <a:lnTo>
                        <a:pt x="390" y="422"/>
                      </a:lnTo>
                      <a:lnTo>
                        <a:pt x="393" y="424"/>
                      </a:lnTo>
                      <a:lnTo>
                        <a:pt x="395" y="428"/>
                      </a:lnTo>
                      <a:lnTo>
                        <a:pt x="399" y="440"/>
                      </a:lnTo>
                      <a:lnTo>
                        <a:pt x="407" y="449"/>
                      </a:lnTo>
                      <a:lnTo>
                        <a:pt x="407" y="454"/>
                      </a:lnTo>
                      <a:lnTo>
                        <a:pt x="407" y="457"/>
                      </a:lnTo>
                      <a:lnTo>
                        <a:pt x="412" y="462"/>
                      </a:lnTo>
                      <a:lnTo>
                        <a:pt x="415" y="470"/>
                      </a:lnTo>
                      <a:lnTo>
                        <a:pt x="417" y="479"/>
                      </a:lnTo>
                      <a:lnTo>
                        <a:pt x="413" y="482"/>
                      </a:lnTo>
                      <a:lnTo>
                        <a:pt x="410" y="487"/>
                      </a:lnTo>
                      <a:lnTo>
                        <a:pt x="409" y="489"/>
                      </a:lnTo>
                      <a:lnTo>
                        <a:pt x="409" y="495"/>
                      </a:lnTo>
                      <a:lnTo>
                        <a:pt x="412" y="500"/>
                      </a:lnTo>
                      <a:lnTo>
                        <a:pt x="417" y="503"/>
                      </a:lnTo>
                      <a:lnTo>
                        <a:pt x="421" y="508"/>
                      </a:lnTo>
                      <a:lnTo>
                        <a:pt x="421" y="517"/>
                      </a:lnTo>
                      <a:lnTo>
                        <a:pt x="422" y="522"/>
                      </a:lnTo>
                      <a:lnTo>
                        <a:pt x="421" y="525"/>
                      </a:lnTo>
                      <a:lnTo>
                        <a:pt x="414" y="535"/>
                      </a:lnTo>
                      <a:lnTo>
                        <a:pt x="403" y="543"/>
                      </a:lnTo>
                      <a:lnTo>
                        <a:pt x="380" y="560"/>
                      </a:lnTo>
                      <a:lnTo>
                        <a:pt x="370" y="568"/>
                      </a:lnTo>
                      <a:lnTo>
                        <a:pt x="367" y="560"/>
                      </a:lnTo>
                      <a:lnTo>
                        <a:pt x="365" y="560"/>
                      </a:lnTo>
                      <a:lnTo>
                        <a:pt x="365" y="548"/>
                      </a:lnTo>
                      <a:lnTo>
                        <a:pt x="363" y="543"/>
                      </a:lnTo>
                      <a:lnTo>
                        <a:pt x="361" y="541"/>
                      </a:lnTo>
                      <a:lnTo>
                        <a:pt x="359" y="540"/>
                      </a:lnTo>
                      <a:lnTo>
                        <a:pt x="358" y="537"/>
                      </a:lnTo>
                      <a:lnTo>
                        <a:pt x="356" y="534"/>
                      </a:lnTo>
                      <a:lnTo>
                        <a:pt x="350" y="532"/>
                      </a:lnTo>
                      <a:lnTo>
                        <a:pt x="348" y="532"/>
                      </a:lnTo>
                      <a:lnTo>
                        <a:pt x="346" y="530"/>
                      </a:lnTo>
                      <a:lnTo>
                        <a:pt x="342" y="530"/>
                      </a:lnTo>
                      <a:lnTo>
                        <a:pt x="339" y="530"/>
                      </a:lnTo>
                      <a:lnTo>
                        <a:pt x="338" y="531"/>
                      </a:lnTo>
                      <a:lnTo>
                        <a:pt x="338" y="532"/>
                      </a:lnTo>
                      <a:lnTo>
                        <a:pt x="337" y="532"/>
                      </a:lnTo>
                      <a:lnTo>
                        <a:pt x="334" y="530"/>
                      </a:lnTo>
                      <a:lnTo>
                        <a:pt x="332" y="530"/>
                      </a:lnTo>
                      <a:lnTo>
                        <a:pt x="331" y="527"/>
                      </a:lnTo>
                      <a:lnTo>
                        <a:pt x="330" y="527"/>
                      </a:lnTo>
                      <a:lnTo>
                        <a:pt x="326" y="523"/>
                      </a:lnTo>
                      <a:lnTo>
                        <a:pt x="323" y="510"/>
                      </a:lnTo>
                      <a:lnTo>
                        <a:pt x="320" y="503"/>
                      </a:lnTo>
                      <a:lnTo>
                        <a:pt x="321" y="502"/>
                      </a:lnTo>
                      <a:lnTo>
                        <a:pt x="323" y="501"/>
                      </a:lnTo>
                      <a:lnTo>
                        <a:pt x="323" y="497"/>
                      </a:lnTo>
                      <a:lnTo>
                        <a:pt x="320" y="495"/>
                      </a:lnTo>
                      <a:lnTo>
                        <a:pt x="318" y="493"/>
                      </a:lnTo>
                      <a:lnTo>
                        <a:pt x="312" y="495"/>
                      </a:lnTo>
                      <a:lnTo>
                        <a:pt x="311" y="493"/>
                      </a:lnTo>
                      <a:lnTo>
                        <a:pt x="310" y="492"/>
                      </a:lnTo>
                      <a:lnTo>
                        <a:pt x="307" y="492"/>
                      </a:lnTo>
                      <a:lnTo>
                        <a:pt x="302" y="490"/>
                      </a:lnTo>
                      <a:lnTo>
                        <a:pt x="298" y="489"/>
                      </a:lnTo>
                      <a:lnTo>
                        <a:pt x="299" y="489"/>
                      </a:lnTo>
                      <a:lnTo>
                        <a:pt x="297" y="488"/>
                      </a:lnTo>
                      <a:lnTo>
                        <a:pt x="295" y="487"/>
                      </a:lnTo>
                      <a:lnTo>
                        <a:pt x="291" y="482"/>
                      </a:lnTo>
                      <a:lnTo>
                        <a:pt x="291" y="481"/>
                      </a:lnTo>
                      <a:lnTo>
                        <a:pt x="289" y="478"/>
                      </a:lnTo>
                      <a:lnTo>
                        <a:pt x="285" y="475"/>
                      </a:lnTo>
                      <a:lnTo>
                        <a:pt x="283" y="475"/>
                      </a:lnTo>
                      <a:lnTo>
                        <a:pt x="282" y="475"/>
                      </a:lnTo>
                      <a:lnTo>
                        <a:pt x="283" y="474"/>
                      </a:lnTo>
                      <a:lnTo>
                        <a:pt x="285" y="472"/>
                      </a:lnTo>
                      <a:lnTo>
                        <a:pt x="285" y="470"/>
                      </a:lnTo>
                      <a:lnTo>
                        <a:pt x="285" y="469"/>
                      </a:lnTo>
                      <a:lnTo>
                        <a:pt x="283" y="467"/>
                      </a:lnTo>
                      <a:lnTo>
                        <a:pt x="282" y="467"/>
                      </a:lnTo>
                      <a:lnTo>
                        <a:pt x="281" y="467"/>
                      </a:lnTo>
                      <a:lnTo>
                        <a:pt x="279" y="467"/>
                      </a:lnTo>
                      <a:lnTo>
                        <a:pt x="281" y="467"/>
                      </a:lnTo>
                      <a:lnTo>
                        <a:pt x="279" y="465"/>
                      </a:lnTo>
                      <a:lnTo>
                        <a:pt x="279" y="464"/>
                      </a:lnTo>
                      <a:lnTo>
                        <a:pt x="279" y="462"/>
                      </a:lnTo>
                      <a:lnTo>
                        <a:pt x="278" y="462"/>
                      </a:lnTo>
                      <a:lnTo>
                        <a:pt x="277" y="462"/>
                      </a:lnTo>
                      <a:lnTo>
                        <a:pt x="278" y="457"/>
                      </a:lnTo>
                      <a:lnTo>
                        <a:pt x="278" y="455"/>
                      </a:lnTo>
                      <a:lnTo>
                        <a:pt x="277" y="451"/>
                      </a:lnTo>
                      <a:lnTo>
                        <a:pt x="277" y="450"/>
                      </a:lnTo>
                      <a:lnTo>
                        <a:pt x="276" y="449"/>
                      </a:lnTo>
                      <a:lnTo>
                        <a:pt x="276" y="448"/>
                      </a:lnTo>
                      <a:lnTo>
                        <a:pt x="276" y="447"/>
                      </a:lnTo>
                      <a:lnTo>
                        <a:pt x="276" y="443"/>
                      </a:lnTo>
                      <a:lnTo>
                        <a:pt x="277" y="442"/>
                      </a:lnTo>
                      <a:lnTo>
                        <a:pt x="278" y="442"/>
                      </a:lnTo>
                      <a:lnTo>
                        <a:pt x="278" y="440"/>
                      </a:lnTo>
                      <a:lnTo>
                        <a:pt x="278" y="436"/>
                      </a:lnTo>
                      <a:lnTo>
                        <a:pt x="278" y="435"/>
                      </a:lnTo>
                      <a:lnTo>
                        <a:pt x="278" y="433"/>
                      </a:lnTo>
                      <a:lnTo>
                        <a:pt x="277" y="432"/>
                      </a:lnTo>
                      <a:lnTo>
                        <a:pt x="278" y="429"/>
                      </a:lnTo>
                      <a:lnTo>
                        <a:pt x="279" y="429"/>
                      </a:lnTo>
                      <a:lnTo>
                        <a:pt x="281" y="428"/>
                      </a:lnTo>
                      <a:lnTo>
                        <a:pt x="281" y="427"/>
                      </a:lnTo>
                      <a:lnTo>
                        <a:pt x="279" y="426"/>
                      </a:lnTo>
                      <a:lnTo>
                        <a:pt x="277" y="425"/>
                      </a:lnTo>
                      <a:lnTo>
                        <a:pt x="276" y="424"/>
                      </a:lnTo>
                      <a:lnTo>
                        <a:pt x="276" y="423"/>
                      </a:lnTo>
                      <a:lnTo>
                        <a:pt x="275" y="423"/>
                      </a:lnTo>
                      <a:lnTo>
                        <a:pt x="270" y="421"/>
                      </a:lnTo>
                      <a:lnTo>
                        <a:pt x="266" y="419"/>
                      </a:lnTo>
                      <a:lnTo>
                        <a:pt x="262" y="420"/>
                      </a:lnTo>
                      <a:lnTo>
                        <a:pt x="262" y="421"/>
                      </a:lnTo>
                      <a:lnTo>
                        <a:pt x="262" y="422"/>
                      </a:lnTo>
                      <a:lnTo>
                        <a:pt x="261" y="423"/>
                      </a:lnTo>
                      <a:lnTo>
                        <a:pt x="262" y="423"/>
                      </a:lnTo>
                      <a:lnTo>
                        <a:pt x="255" y="421"/>
                      </a:lnTo>
                      <a:lnTo>
                        <a:pt x="255" y="419"/>
                      </a:lnTo>
                      <a:lnTo>
                        <a:pt x="255" y="420"/>
                      </a:lnTo>
                      <a:lnTo>
                        <a:pt x="256" y="419"/>
                      </a:lnTo>
                      <a:lnTo>
                        <a:pt x="255" y="418"/>
                      </a:lnTo>
                      <a:lnTo>
                        <a:pt x="253" y="417"/>
                      </a:lnTo>
                      <a:lnTo>
                        <a:pt x="255" y="417"/>
                      </a:lnTo>
                      <a:lnTo>
                        <a:pt x="253" y="416"/>
                      </a:lnTo>
                      <a:lnTo>
                        <a:pt x="251" y="414"/>
                      </a:lnTo>
                      <a:lnTo>
                        <a:pt x="249" y="416"/>
                      </a:lnTo>
                      <a:lnTo>
                        <a:pt x="249" y="417"/>
                      </a:lnTo>
                      <a:lnTo>
                        <a:pt x="248" y="416"/>
                      </a:lnTo>
                      <a:lnTo>
                        <a:pt x="248" y="417"/>
                      </a:lnTo>
                      <a:lnTo>
                        <a:pt x="249" y="417"/>
                      </a:lnTo>
                      <a:lnTo>
                        <a:pt x="248" y="417"/>
                      </a:lnTo>
                      <a:lnTo>
                        <a:pt x="246" y="417"/>
                      </a:lnTo>
                      <a:lnTo>
                        <a:pt x="245" y="417"/>
                      </a:lnTo>
                      <a:lnTo>
                        <a:pt x="245" y="416"/>
                      </a:lnTo>
                      <a:lnTo>
                        <a:pt x="245" y="414"/>
                      </a:lnTo>
                      <a:lnTo>
                        <a:pt x="244" y="416"/>
                      </a:lnTo>
                      <a:lnTo>
                        <a:pt x="245" y="414"/>
                      </a:lnTo>
                      <a:lnTo>
                        <a:pt x="244" y="413"/>
                      </a:lnTo>
                      <a:lnTo>
                        <a:pt x="243" y="413"/>
                      </a:lnTo>
                      <a:lnTo>
                        <a:pt x="243" y="412"/>
                      </a:lnTo>
                      <a:lnTo>
                        <a:pt x="241" y="412"/>
                      </a:lnTo>
                      <a:lnTo>
                        <a:pt x="239" y="409"/>
                      </a:lnTo>
                      <a:lnTo>
                        <a:pt x="238" y="407"/>
                      </a:lnTo>
                      <a:lnTo>
                        <a:pt x="237" y="407"/>
                      </a:lnTo>
                      <a:lnTo>
                        <a:pt x="237" y="406"/>
                      </a:lnTo>
                      <a:lnTo>
                        <a:pt x="236" y="405"/>
                      </a:lnTo>
                      <a:lnTo>
                        <a:pt x="236" y="406"/>
                      </a:lnTo>
                      <a:lnTo>
                        <a:pt x="236" y="405"/>
                      </a:lnTo>
                      <a:lnTo>
                        <a:pt x="234" y="403"/>
                      </a:lnTo>
                      <a:lnTo>
                        <a:pt x="234" y="402"/>
                      </a:lnTo>
                      <a:lnTo>
                        <a:pt x="233" y="401"/>
                      </a:lnTo>
                      <a:lnTo>
                        <a:pt x="233" y="400"/>
                      </a:lnTo>
                      <a:lnTo>
                        <a:pt x="233" y="399"/>
                      </a:lnTo>
                      <a:lnTo>
                        <a:pt x="232" y="399"/>
                      </a:lnTo>
                      <a:lnTo>
                        <a:pt x="232" y="398"/>
                      </a:lnTo>
                      <a:lnTo>
                        <a:pt x="232" y="397"/>
                      </a:lnTo>
                      <a:lnTo>
                        <a:pt x="231" y="397"/>
                      </a:lnTo>
                      <a:lnTo>
                        <a:pt x="231" y="396"/>
                      </a:lnTo>
                      <a:lnTo>
                        <a:pt x="231" y="394"/>
                      </a:lnTo>
                      <a:lnTo>
                        <a:pt x="230" y="392"/>
                      </a:lnTo>
                      <a:lnTo>
                        <a:pt x="228" y="391"/>
                      </a:lnTo>
                      <a:lnTo>
                        <a:pt x="228" y="390"/>
                      </a:lnTo>
                      <a:lnTo>
                        <a:pt x="228" y="389"/>
                      </a:lnTo>
                      <a:lnTo>
                        <a:pt x="226" y="386"/>
                      </a:lnTo>
                      <a:lnTo>
                        <a:pt x="225" y="385"/>
                      </a:lnTo>
                      <a:lnTo>
                        <a:pt x="224" y="385"/>
                      </a:lnTo>
                      <a:lnTo>
                        <a:pt x="224" y="383"/>
                      </a:lnTo>
                      <a:lnTo>
                        <a:pt x="223" y="382"/>
                      </a:lnTo>
                      <a:lnTo>
                        <a:pt x="223" y="380"/>
                      </a:lnTo>
                      <a:lnTo>
                        <a:pt x="223" y="379"/>
                      </a:lnTo>
                      <a:lnTo>
                        <a:pt x="223" y="378"/>
                      </a:lnTo>
                      <a:lnTo>
                        <a:pt x="221" y="376"/>
                      </a:lnTo>
                      <a:lnTo>
                        <a:pt x="218" y="374"/>
                      </a:lnTo>
                      <a:lnTo>
                        <a:pt x="216" y="374"/>
                      </a:lnTo>
                      <a:lnTo>
                        <a:pt x="211" y="371"/>
                      </a:lnTo>
                      <a:lnTo>
                        <a:pt x="207" y="369"/>
                      </a:lnTo>
                      <a:lnTo>
                        <a:pt x="206" y="369"/>
                      </a:lnTo>
                      <a:lnTo>
                        <a:pt x="206" y="367"/>
                      </a:lnTo>
                      <a:lnTo>
                        <a:pt x="207" y="367"/>
                      </a:lnTo>
                      <a:lnTo>
                        <a:pt x="205" y="364"/>
                      </a:lnTo>
                      <a:lnTo>
                        <a:pt x="205" y="363"/>
                      </a:lnTo>
                      <a:lnTo>
                        <a:pt x="204" y="359"/>
                      </a:lnTo>
                      <a:lnTo>
                        <a:pt x="203" y="359"/>
                      </a:lnTo>
                      <a:lnTo>
                        <a:pt x="203" y="357"/>
                      </a:lnTo>
                      <a:lnTo>
                        <a:pt x="202" y="355"/>
                      </a:lnTo>
                      <a:lnTo>
                        <a:pt x="198" y="351"/>
                      </a:lnTo>
                      <a:lnTo>
                        <a:pt x="196" y="349"/>
                      </a:lnTo>
                      <a:lnTo>
                        <a:pt x="195" y="348"/>
                      </a:lnTo>
                      <a:lnTo>
                        <a:pt x="195" y="347"/>
                      </a:lnTo>
                      <a:lnTo>
                        <a:pt x="194" y="346"/>
                      </a:lnTo>
                      <a:lnTo>
                        <a:pt x="193" y="345"/>
                      </a:lnTo>
                      <a:lnTo>
                        <a:pt x="193" y="343"/>
                      </a:lnTo>
                      <a:lnTo>
                        <a:pt x="192" y="342"/>
                      </a:lnTo>
                      <a:lnTo>
                        <a:pt x="192" y="341"/>
                      </a:lnTo>
                      <a:lnTo>
                        <a:pt x="192" y="335"/>
                      </a:lnTo>
                      <a:lnTo>
                        <a:pt x="186" y="333"/>
                      </a:lnTo>
                      <a:lnTo>
                        <a:pt x="186" y="331"/>
                      </a:lnTo>
                      <a:lnTo>
                        <a:pt x="186" y="330"/>
                      </a:lnTo>
                      <a:lnTo>
                        <a:pt x="184" y="327"/>
                      </a:lnTo>
                      <a:lnTo>
                        <a:pt x="183" y="325"/>
                      </a:lnTo>
                      <a:lnTo>
                        <a:pt x="182" y="324"/>
                      </a:lnTo>
                      <a:lnTo>
                        <a:pt x="178" y="323"/>
                      </a:lnTo>
                      <a:lnTo>
                        <a:pt x="178" y="322"/>
                      </a:lnTo>
                      <a:lnTo>
                        <a:pt x="179" y="321"/>
                      </a:lnTo>
                      <a:lnTo>
                        <a:pt x="178" y="318"/>
                      </a:lnTo>
                      <a:lnTo>
                        <a:pt x="178" y="313"/>
                      </a:lnTo>
                      <a:lnTo>
                        <a:pt x="177" y="313"/>
                      </a:lnTo>
                      <a:lnTo>
                        <a:pt x="178" y="311"/>
                      </a:lnTo>
                      <a:lnTo>
                        <a:pt x="179" y="311"/>
                      </a:lnTo>
                      <a:lnTo>
                        <a:pt x="178" y="307"/>
                      </a:lnTo>
                      <a:lnTo>
                        <a:pt x="177" y="306"/>
                      </a:lnTo>
                      <a:lnTo>
                        <a:pt x="178" y="306"/>
                      </a:lnTo>
                      <a:lnTo>
                        <a:pt x="177" y="305"/>
                      </a:lnTo>
                      <a:lnTo>
                        <a:pt x="176" y="305"/>
                      </a:lnTo>
                      <a:lnTo>
                        <a:pt x="177" y="299"/>
                      </a:lnTo>
                      <a:lnTo>
                        <a:pt x="176" y="296"/>
                      </a:lnTo>
                      <a:lnTo>
                        <a:pt x="176" y="294"/>
                      </a:lnTo>
                      <a:lnTo>
                        <a:pt x="174" y="292"/>
                      </a:lnTo>
                      <a:lnTo>
                        <a:pt x="172" y="291"/>
                      </a:lnTo>
                      <a:lnTo>
                        <a:pt x="169" y="292"/>
                      </a:lnTo>
                      <a:lnTo>
                        <a:pt x="169" y="295"/>
                      </a:lnTo>
                      <a:lnTo>
                        <a:pt x="168" y="292"/>
                      </a:lnTo>
                      <a:lnTo>
                        <a:pt x="165" y="291"/>
                      </a:lnTo>
                      <a:lnTo>
                        <a:pt x="164" y="289"/>
                      </a:lnTo>
                      <a:lnTo>
                        <a:pt x="163" y="287"/>
                      </a:lnTo>
                      <a:lnTo>
                        <a:pt x="167" y="280"/>
                      </a:lnTo>
                      <a:lnTo>
                        <a:pt x="167" y="276"/>
                      </a:lnTo>
                      <a:lnTo>
                        <a:pt x="166" y="276"/>
                      </a:lnTo>
                      <a:lnTo>
                        <a:pt x="165" y="276"/>
                      </a:lnTo>
                      <a:lnTo>
                        <a:pt x="164" y="275"/>
                      </a:lnTo>
                      <a:lnTo>
                        <a:pt x="164" y="272"/>
                      </a:lnTo>
                      <a:lnTo>
                        <a:pt x="162" y="269"/>
                      </a:lnTo>
                      <a:lnTo>
                        <a:pt x="161" y="268"/>
                      </a:lnTo>
                      <a:lnTo>
                        <a:pt x="159" y="266"/>
                      </a:lnTo>
                      <a:lnTo>
                        <a:pt x="157" y="260"/>
                      </a:lnTo>
                      <a:lnTo>
                        <a:pt x="157" y="258"/>
                      </a:lnTo>
                      <a:lnTo>
                        <a:pt x="155" y="258"/>
                      </a:lnTo>
                      <a:lnTo>
                        <a:pt x="153" y="251"/>
                      </a:lnTo>
                      <a:lnTo>
                        <a:pt x="150" y="245"/>
                      </a:lnTo>
                      <a:lnTo>
                        <a:pt x="150" y="242"/>
                      </a:lnTo>
                      <a:lnTo>
                        <a:pt x="149" y="240"/>
                      </a:lnTo>
                      <a:lnTo>
                        <a:pt x="148" y="240"/>
                      </a:lnTo>
                      <a:lnTo>
                        <a:pt x="147" y="239"/>
                      </a:lnTo>
                      <a:lnTo>
                        <a:pt x="146" y="240"/>
                      </a:lnTo>
                      <a:lnTo>
                        <a:pt x="145" y="239"/>
                      </a:lnTo>
                      <a:lnTo>
                        <a:pt x="146" y="228"/>
                      </a:lnTo>
                      <a:lnTo>
                        <a:pt x="144" y="226"/>
                      </a:lnTo>
                      <a:lnTo>
                        <a:pt x="146" y="217"/>
                      </a:lnTo>
                      <a:lnTo>
                        <a:pt x="144" y="212"/>
                      </a:lnTo>
                      <a:lnTo>
                        <a:pt x="143" y="209"/>
                      </a:lnTo>
                      <a:lnTo>
                        <a:pt x="140" y="208"/>
                      </a:lnTo>
                      <a:lnTo>
                        <a:pt x="139" y="208"/>
                      </a:lnTo>
                      <a:lnTo>
                        <a:pt x="140" y="203"/>
                      </a:lnTo>
                      <a:lnTo>
                        <a:pt x="140" y="198"/>
                      </a:lnTo>
                      <a:lnTo>
                        <a:pt x="138" y="192"/>
                      </a:lnTo>
                      <a:lnTo>
                        <a:pt x="133" y="185"/>
                      </a:lnTo>
                      <a:lnTo>
                        <a:pt x="127" y="173"/>
                      </a:lnTo>
                      <a:lnTo>
                        <a:pt x="126" y="170"/>
                      </a:lnTo>
                      <a:lnTo>
                        <a:pt x="126" y="165"/>
                      </a:lnTo>
                      <a:lnTo>
                        <a:pt x="125" y="160"/>
                      </a:lnTo>
                      <a:lnTo>
                        <a:pt x="125" y="159"/>
                      </a:lnTo>
                      <a:lnTo>
                        <a:pt x="127" y="155"/>
                      </a:lnTo>
                      <a:lnTo>
                        <a:pt x="127" y="147"/>
                      </a:lnTo>
                      <a:lnTo>
                        <a:pt x="129" y="147"/>
                      </a:lnTo>
                      <a:lnTo>
                        <a:pt x="127" y="145"/>
                      </a:lnTo>
                      <a:lnTo>
                        <a:pt x="127" y="140"/>
                      </a:lnTo>
                      <a:lnTo>
                        <a:pt x="127" y="139"/>
                      </a:lnTo>
                      <a:lnTo>
                        <a:pt x="127" y="140"/>
                      </a:lnTo>
                      <a:lnTo>
                        <a:pt x="132" y="138"/>
                      </a:lnTo>
                      <a:lnTo>
                        <a:pt x="133" y="136"/>
                      </a:lnTo>
                      <a:lnTo>
                        <a:pt x="132" y="135"/>
                      </a:lnTo>
                      <a:lnTo>
                        <a:pt x="133" y="132"/>
                      </a:lnTo>
                      <a:lnTo>
                        <a:pt x="132" y="130"/>
                      </a:lnTo>
                      <a:lnTo>
                        <a:pt x="131" y="130"/>
                      </a:lnTo>
                      <a:lnTo>
                        <a:pt x="131" y="129"/>
                      </a:lnTo>
                      <a:lnTo>
                        <a:pt x="129" y="128"/>
                      </a:lnTo>
                      <a:lnTo>
                        <a:pt x="127" y="129"/>
                      </a:lnTo>
                      <a:lnTo>
                        <a:pt x="123" y="125"/>
                      </a:lnTo>
                      <a:lnTo>
                        <a:pt x="123" y="123"/>
                      </a:lnTo>
                      <a:lnTo>
                        <a:pt x="120" y="123"/>
                      </a:lnTo>
                      <a:lnTo>
                        <a:pt x="117" y="122"/>
                      </a:lnTo>
                      <a:lnTo>
                        <a:pt x="111" y="120"/>
                      </a:lnTo>
                      <a:lnTo>
                        <a:pt x="108" y="118"/>
                      </a:lnTo>
                      <a:lnTo>
                        <a:pt x="107" y="118"/>
                      </a:lnTo>
                      <a:lnTo>
                        <a:pt x="106" y="118"/>
                      </a:lnTo>
                      <a:lnTo>
                        <a:pt x="100" y="116"/>
                      </a:lnTo>
                      <a:lnTo>
                        <a:pt x="98" y="114"/>
                      </a:lnTo>
                      <a:lnTo>
                        <a:pt x="95" y="114"/>
                      </a:lnTo>
                      <a:lnTo>
                        <a:pt x="94" y="112"/>
                      </a:lnTo>
                      <a:lnTo>
                        <a:pt x="96" y="109"/>
                      </a:lnTo>
                      <a:lnTo>
                        <a:pt x="96" y="107"/>
                      </a:lnTo>
                      <a:lnTo>
                        <a:pt x="95" y="105"/>
                      </a:lnTo>
                      <a:lnTo>
                        <a:pt x="96" y="102"/>
                      </a:lnTo>
                      <a:lnTo>
                        <a:pt x="94" y="99"/>
                      </a:lnTo>
                      <a:lnTo>
                        <a:pt x="92" y="98"/>
                      </a:lnTo>
                      <a:lnTo>
                        <a:pt x="92" y="97"/>
                      </a:lnTo>
                      <a:lnTo>
                        <a:pt x="87" y="94"/>
                      </a:lnTo>
                      <a:lnTo>
                        <a:pt x="86" y="93"/>
                      </a:lnTo>
                      <a:lnTo>
                        <a:pt x="85" y="92"/>
                      </a:lnTo>
                      <a:lnTo>
                        <a:pt x="84" y="92"/>
                      </a:lnTo>
                      <a:lnTo>
                        <a:pt x="83" y="91"/>
                      </a:lnTo>
                      <a:lnTo>
                        <a:pt x="81" y="90"/>
                      </a:lnTo>
                      <a:lnTo>
                        <a:pt x="80" y="91"/>
                      </a:lnTo>
                      <a:lnTo>
                        <a:pt x="79" y="90"/>
                      </a:lnTo>
                      <a:lnTo>
                        <a:pt x="79" y="89"/>
                      </a:lnTo>
                      <a:lnTo>
                        <a:pt x="78" y="89"/>
                      </a:lnTo>
                      <a:lnTo>
                        <a:pt x="77" y="89"/>
                      </a:lnTo>
                      <a:lnTo>
                        <a:pt x="76" y="89"/>
                      </a:lnTo>
                      <a:lnTo>
                        <a:pt x="73" y="89"/>
                      </a:lnTo>
                      <a:lnTo>
                        <a:pt x="73" y="90"/>
                      </a:lnTo>
                      <a:lnTo>
                        <a:pt x="72" y="90"/>
                      </a:lnTo>
                      <a:lnTo>
                        <a:pt x="72" y="91"/>
                      </a:lnTo>
                      <a:lnTo>
                        <a:pt x="70" y="89"/>
                      </a:lnTo>
                      <a:lnTo>
                        <a:pt x="65" y="92"/>
                      </a:lnTo>
                      <a:lnTo>
                        <a:pt x="64" y="94"/>
                      </a:lnTo>
                      <a:lnTo>
                        <a:pt x="63" y="97"/>
                      </a:lnTo>
                      <a:lnTo>
                        <a:pt x="59" y="95"/>
                      </a:lnTo>
                      <a:lnTo>
                        <a:pt x="57" y="93"/>
                      </a:lnTo>
                      <a:lnTo>
                        <a:pt x="54" y="92"/>
                      </a:lnTo>
                      <a:lnTo>
                        <a:pt x="52" y="90"/>
                      </a:lnTo>
                      <a:lnTo>
                        <a:pt x="51" y="89"/>
                      </a:lnTo>
                      <a:lnTo>
                        <a:pt x="50" y="87"/>
                      </a:lnTo>
                      <a:lnTo>
                        <a:pt x="47" y="84"/>
                      </a:lnTo>
                      <a:lnTo>
                        <a:pt x="43" y="82"/>
                      </a:lnTo>
                      <a:lnTo>
                        <a:pt x="41" y="82"/>
                      </a:lnTo>
                      <a:lnTo>
                        <a:pt x="41" y="80"/>
                      </a:lnTo>
                      <a:lnTo>
                        <a:pt x="41" y="79"/>
                      </a:lnTo>
                      <a:lnTo>
                        <a:pt x="39" y="78"/>
                      </a:lnTo>
                      <a:lnTo>
                        <a:pt x="38" y="77"/>
                      </a:lnTo>
                      <a:lnTo>
                        <a:pt x="37" y="76"/>
                      </a:lnTo>
                      <a:lnTo>
                        <a:pt x="36" y="74"/>
                      </a:lnTo>
                      <a:lnTo>
                        <a:pt x="33" y="71"/>
                      </a:lnTo>
                      <a:lnTo>
                        <a:pt x="32" y="70"/>
                      </a:lnTo>
                      <a:lnTo>
                        <a:pt x="30" y="69"/>
                      </a:lnTo>
                      <a:lnTo>
                        <a:pt x="27" y="69"/>
                      </a:lnTo>
                      <a:lnTo>
                        <a:pt x="26" y="69"/>
                      </a:lnTo>
                      <a:lnTo>
                        <a:pt x="24" y="67"/>
                      </a:lnTo>
                      <a:lnTo>
                        <a:pt x="23" y="64"/>
                      </a:lnTo>
                      <a:lnTo>
                        <a:pt x="21" y="64"/>
                      </a:lnTo>
                      <a:lnTo>
                        <a:pt x="20" y="64"/>
                      </a:lnTo>
                      <a:lnTo>
                        <a:pt x="18" y="63"/>
                      </a:lnTo>
                      <a:lnTo>
                        <a:pt x="18" y="66"/>
                      </a:lnTo>
                      <a:lnTo>
                        <a:pt x="18" y="67"/>
                      </a:lnTo>
                      <a:lnTo>
                        <a:pt x="18" y="68"/>
                      </a:lnTo>
                      <a:lnTo>
                        <a:pt x="14" y="67"/>
                      </a:lnTo>
                      <a:lnTo>
                        <a:pt x="12" y="64"/>
                      </a:lnTo>
                      <a:lnTo>
                        <a:pt x="6" y="56"/>
                      </a:lnTo>
                      <a:lnTo>
                        <a:pt x="3" y="54"/>
                      </a:lnTo>
                      <a:lnTo>
                        <a:pt x="0" y="49"/>
                      </a:lnTo>
                      <a:lnTo>
                        <a:pt x="3" y="49"/>
                      </a:lnTo>
                      <a:lnTo>
                        <a:pt x="4" y="46"/>
                      </a:lnTo>
                      <a:lnTo>
                        <a:pt x="3" y="31"/>
                      </a:lnTo>
                      <a:lnTo>
                        <a:pt x="5" y="29"/>
                      </a:lnTo>
                      <a:lnTo>
                        <a:pt x="7" y="30"/>
                      </a:lnTo>
                      <a:lnTo>
                        <a:pt x="8" y="21"/>
                      </a:lnTo>
                      <a:lnTo>
                        <a:pt x="14" y="9"/>
                      </a:lnTo>
                      <a:lnTo>
                        <a:pt x="24" y="0"/>
                      </a:lnTo>
                      <a:lnTo>
                        <a:pt x="33" y="11"/>
                      </a:lnTo>
                      <a:lnTo>
                        <a:pt x="119" y="55"/>
                      </a:lnTo>
                      <a:lnTo>
                        <a:pt x="238" y="115"/>
                      </a:lnTo>
                      <a:lnTo>
                        <a:pt x="239" y="115"/>
                      </a:lnTo>
                      <a:lnTo>
                        <a:pt x="248" y="118"/>
                      </a:lnTo>
                      <a:lnTo>
                        <a:pt x="249" y="120"/>
                      </a:lnTo>
                      <a:lnTo>
                        <a:pt x="266" y="128"/>
                      </a:lnTo>
                      <a:lnTo>
                        <a:pt x="308" y="131"/>
                      </a:lnTo>
                      <a:lnTo>
                        <a:pt x="403" y="138"/>
                      </a:lnTo>
                      <a:lnTo>
                        <a:pt x="415" y="139"/>
                      </a:lnTo>
                    </a:path>
                  </a:pathLst>
                </a:custGeom>
                <a:solidFill>
                  <a:schemeClr val="tx1">
                    <a:lumMod val="50000"/>
                  </a:schemeClr>
                </a:solidFill>
                <a:ln w="12700" cap="rnd">
                  <a:solidFill>
                    <a:schemeClr val="bg1"/>
                  </a:solidFill>
                  <a:round/>
                  <a:headEnd type="none" w="sm" len="sm"/>
                  <a:tailEnd type="none" w="sm" len="sm"/>
                </a:ln>
              </p:spPr>
              <p:txBody>
                <a:bodyPr/>
                <a:lstStyle/>
                <a:p>
                  <a:endParaRPr lang="es-MX" dirty="0"/>
                </a:p>
              </p:txBody>
            </p:sp>
          </p:grpSp>
        </p:grpSp>
        <p:grpSp>
          <p:nvGrpSpPr>
            <p:cNvPr id="9" name="56 Grupo"/>
            <p:cNvGrpSpPr>
              <a:grpSpLocks/>
            </p:cNvGrpSpPr>
            <p:nvPr/>
          </p:nvGrpSpPr>
          <p:grpSpPr bwMode="auto">
            <a:xfrm>
              <a:off x="4684713" y="4441825"/>
              <a:ext cx="1217612" cy="1525588"/>
              <a:chOff x="4684816" y="4442579"/>
              <a:chExt cx="1217612" cy="1525587"/>
            </a:xfrm>
          </p:grpSpPr>
          <p:sp>
            <p:nvSpPr>
              <p:cNvPr id="11" name="Freeform 32"/>
              <p:cNvSpPr>
                <a:spLocks/>
              </p:cNvSpPr>
              <p:nvPr/>
            </p:nvSpPr>
            <p:spPr bwMode="auto">
              <a:xfrm>
                <a:off x="5459413" y="4997450"/>
                <a:ext cx="247650" cy="169863"/>
              </a:xfrm>
              <a:custGeom>
                <a:avLst/>
                <a:gdLst>
                  <a:gd name="T0" fmla="*/ 2147483647 w 77"/>
                  <a:gd name="T1" fmla="*/ 2147483647 h 49"/>
                  <a:gd name="T2" fmla="*/ 2147483647 w 77"/>
                  <a:gd name="T3" fmla="*/ 2147483647 h 49"/>
                  <a:gd name="T4" fmla="*/ 2147483647 w 77"/>
                  <a:gd name="T5" fmla="*/ 2147483647 h 49"/>
                  <a:gd name="T6" fmla="*/ 2147483647 w 77"/>
                  <a:gd name="T7" fmla="*/ 2147483647 h 49"/>
                  <a:gd name="T8" fmla="*/ 2147483647 w 77"/>
                  <a:gd name="T9" fmla="*/ 2147483647 h 49"/>
                  <a:gd name="T10" fmla="*/ 2147483647 w 77"/>
                  <a:gd name="T11" fmla="*/ 2147483647 h 49"/>
                  <a:gd name="T12" fmla="*/ 2147483647 w 77"/>
                  <a:gd name="T13" fmla="*/ 0 h 49"/>
                  <a:gd name="T14" fmla="*/ 2147483647 w 77"/>
                  <a:gd name="T15" fmla="*/ 2147483647 h 49"/>
                  <a:gd name="T16" fmla="*/ 2147483647 w 77"/>
                  <a:gd name="T17" fmla="*/ 2147483647 h 49"/>
                  <a:gd name="T18" fmla="*/ 2147483647 w 77"/>
                  <a:gd name="T19" fmla="*/ 2147483647 h 49"/>
                  <a:gd name="T20" fmla="*/ 2147483647 w 77"/>
                  <a:gd name="T21" fmla="*/ 2147483647 h 49"/>
                  <a:gd name="T22" fmla="*/ 2147483647 w 77"/>
                  <a:gd name="T23" fmla="*/ 2147483647 h 49"/>
                  <a:gd name="T24" fmla="*/ 2147483647 w 77"/>
                  <a:gd name="T25" fmla="*/ 2147483647 h 49"/>
                  <a:gd name="T26" fmla="*/ 2147483647 w 77"/>
                  <a:gd name="T27" fmla="*/ 2147483647 h 49"/>
                  <a:gd name="T28" fmla="*/ 2147483647 w 77"/>
                  <a:gd name="T29" fmla="*/ 2147483647 h 49"/>
                  <a:gd name="T30" fmla="*/ 2147483647 w 77"/>
                  <a:gd name="T31" fmla="*/ 2147483647 h 49"/>
                  <a:gd name="T32" fmla="*/ 2147483647 w 77"/>
                  <a:gd name="T33" fmla="*/ 2147483647 h 49"/>
                  <a:gd name="T34" fmla="*/ 2147483647 w 77"/>
                  <a:gd name="T35" fmla="*/ 2147483647 h 49"/>
                  <a:gd name="T36" fmla="*/ 2147483647 w 77"/>
                  <a:gd name="T37" fmla="*/ 2147483647 h 49"/>
                  <a:gd name="T38" fmla="*/ 2147483647 w 77"/>
                  <a:gd name="T39" fmla="*/ 2147483647 h 49"/>
                  <a:gd name="T40" fmla="*/ 2147483647 w 77"/>
                  <a:gd name="T41" fmla="*/ 2147483647 h 49"/>
                  <a:gd name="T42" fmla="*/ 2147483647 w 77"/>
                  <a:gd name="T43" fmla="*/ 2147483647 h 49"/>
                  <a:gd name="T44" fmla="*/ 2147483647 w 77"/>
                  <a:gd name="T45" fmla="*/ 2147483647 h 49"/>
                  <a:gd name="T46" fmla="*/ 2147483647 w 77"/>
                  <a:gd name="T47" fmla="*/ 2147483647 h 49"/>
                  <a:gd name="T48" fmla="*/ 2147483647 w 77"/>
                  <a:gd name="T49" fmla="*/ 2147483647 h 49"/>
                  <a:gd name="T50" fmla="*/ 2147483647 w 77"/>
                  <a:gd name="T51" fmla="*/ 2147483647 h 49"/>
                  <a:gd name="T52" fmla="*/ 2147483647 w 77"/>
                  <a:gd name="T53" fmla="*/ 2147483647 h 49"/>
                  <a:gd name="T54" fmla="*/ 2147483647 w 77"/>
                  <a:gd name="T55" fmla="*/ 2147483647 h 49"/>
                  <a:gd name="T56" fmla="*/ 2147483647 w 77"/>
                  <a:gd name="T57" fmla="*/ 2147483647 h 49"/>
                  <a:gd name="T58" fmla="*/ 2147483647 w 77"/>
                  <a:gd name="T59" fmla="*/ 2147483647 h 49"/>
                  <a:gd name="T60" fmla="*/ 2147483647 w 77"/>
                  <a:gd name="T61" fmla="*/ 2147483647 h 49"/>
                  <a:gd name="T62" fmla="*/ 2147483647 w 77"/>
                  <a:gd name="T63" fmla="*/ 2147483647 h 49"/>
                  <a:gd name="T64" fmla="*/ 2147483647 w 77"/>
                  <a:gd name="T65" fmla="*/ 2147483647 h 49"/>
                  <a:gd name="T66" fmla="*/ 2147483647 w 77"/>
                  <a:gd name="T67" fmla="*/ 2147483647 h 49"/>
                  <a:gd name="T68" fmla="*/ 2147483647 w 77"/>
                  <a:gd name="T69" fmla="*/ 2147483647 h 49"/>
                  <a:gd name="T70" fmla="*/ 2147483647 w 77"/>
                  <a:gd name="T71" fmla="*/ 2147483647 h 49"/>
                  <a:gd name="T72" fmla="*/ 2147483647 w 77"/>
                  <a:gd name="T73" fmla="*/ 2147483647 h 49"/>
                  <a:gd name="T74" fmla="*/ 2147483647 w 77"/>
                  <a:gd name="T75" fmla="*/ 2147483647 h 49"/>
                  <a:gd name="T76" fmla="*/ 2147483647 w 77"/>
                  <a:gd name="T77" fmla="*/ 2147483647 h 49"/>
                  <a:gd name="T78" fmla="*/ 2147483647 w 77"/>
                  <a:gd name="T79" fmla="*/ 2147483647 h 49"/>
                  <a:gd name="T80" fmla="*/ 2147483647 w 77"/>
                  <a:gd name="T81" fmla="*/ 2147483647 h 49"/>
                  <a:gd name="T82" fmla="*/ 0 w 77"/>
                  <a:gd name="T83" fmla="*/ 2147483647 h 4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7"/>
                  <a:gd name="T127" fmla="*/ 0 h 49"/>
                  <a:gd name="T128" fmla="*/ 77 w 77"/>
                  <a:gd name="T129" fmla="*/ 49 h 4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7" h="49">
                    <a:moveTo>
                      <a:pt x="0" y="11"/>
                    </a:moveTo>
                    <a:lnTo>
                      <a:pt x="8" y="7"/>
                    </a:lnTo>
                    <a:lnTo>
                      <a:pt x="10" y="7"/>
                    </a:lnTo>
                    <a:lnTo>
                      <a:pt x="11" y="8"/>
                    </a:lnTo>
                    <a:lnTo>
                      <a:pt x="14" y="9"/>
                    </a:lnTo>
                    <a:lnTo>
                      <a:pt x="17" y="7"/>
                    </a:lnTo>
                    <a:lnTo>
                      <a:pt x="20" y="9"/>
                    </a:lnTo>
                    <a:lnTo>
                      <a:pt x="22" y="9"/>
                    </a:lnTo>
                    <a:lnTo>
                      <a:pt x="27" y="8"/>
                    </a:lnTo>
                    <a:lnTo>
                      <a:pt x="28" y="6"/>
                    </a:lnTo>
                    <a:lnTo>
                      <a:pt x="30" y="4"/>
                    </a:lnTo>
                    <a:lnTo>
                      <a:pt x="36" y="1"/>
                    </a:lnTo>
                    <a:lnTo>
                      <a:pt x="38" y="1"/>
                    </a:lnTo>
                    <a:lnTo>
                      <a:pt x="39" y="0"/>
                    </a:lnTo>
                    <a:lnTo>
                      <a:pt x="38" y="4"/>
                    </a:lnTo>
                    <a:lnTo>
                      <a:pt x="39" y="6"/>
                    </a:lnTo>
                    <a:lnTo>
                      <a:pt x="43" y="6"/>
                    </a:lnTo>
                    <a:lnTo>
                      <a:pt x="44" y="6"/>
                    </a:lnTo>
                    <a:lnTo>
                      <a:pt x="45" y="7"/>
                    </a:lnTo>
                    <a:lnTo>
                      <a:pt x="47" y="7"/>
                    </a:lnTo>
                    <a:lnTo>
                      <a:pt x="49" y="6"/>
                    </a:lnTo>
                    <a:lnTo>
                      <a:pt x="50" y="9"/>
                    </a:lnTo>
                    <a:lnTo>
                      <a:pt x="51" y="10"/>
                    </a:lnTo>
                    <a:lnTo>
                      <a:pt x="53" y="9"/>
                    </a:lnTo>
                    <a:lnTo>
                      <a:pt x="56" y="11"/>
                    </a:lnTo>
                    <a:lnTo>
                      <a:pt x="56" y="13"/>
                    </a:lnTo>
                    <a:lnTo>
                      <a:pt x="58" y="13"/>
                    </a:lnTo>
                    <a:lnTo>
                      <a:pt x="60" y="15"/>
                    </a:lnTo>
                    <a:lnTo>
                      <a:pt x="59" y="18"/>
                    </a:lnTo>
                    <a:lnTo>
                      <a:pt x="60" y="19"/>
                    </a:lnTo>
                    <a:lnTo>
                      <a:pt x="60" y="23"/>
                    </a:lnTo>
                    <a:lnTo>
                      <a:pt x="61" y="23"/>
                    </a:lnTo>
                    <a:lnTo>
                      <a:pt x="63" y="23"/>
                    </a:lnTo>
                    <a:lnTo>
                      <a:pt x="65" y="22"/>
                    </a:lnTo>
                    <a:lnTo>
                      <a:pt x="68" y="22"/>
                    </a:lnTo>
                    <a:lnTo>
                      <a:pt x="69" y="23"/>
                    </a:lnTo>
                    <a:lnTo>
                      <a:pt x="71" y="26"/>
                    </a:lnTo>
                    <a:lnTo>
                      <a:pt x="71" y="28"/>
                    </a:lnTo>
                    <a:lnTo>
                      <a:pt x="72" y="30"/>
                    </a:lnTo>
                    <a:lnTo>
                      <a:pt x="74" y="29"/>
                    </a:lnTo>
                    <a:lnTo>
                      <a:pt x="76" y="30"/>
                    </a:lnTo>
                    <a:lnTo>
                      <a:pt x="76" y="31"/>
                    </a:lnTo>
                    <a:lnTo>
                      <a:pt x="76" y="33"/>
                    </a:lnTo>
                    <a:lnTo>
                      <a:pt x="74" y="37"/>
                    </a:lnTo>
                    <a:lnTo>
                      <a:pt x="72" y="38"/>
                    </a:lnTo>
                    <a:lnTo>
                      <a:pt x="71" y="37"/>
                    </a:lnTo>
                    <a:lnTo>
                      <a:pt x="69" y="37"/>
                    </a:lnTo>
                    <a:lnTo>
                      <a:pt x="66" y="36"/>
                    </a:lnTo>
                    <a:lnTo>
                      <a:pt x="63" y="36"/>
                    </a:lnTo>
                    <a:lnTo>
                      <a:pt x="62" y="38"/>
                    </a:lnTo>
                    <a:lnTo>
                      <a:pt x="61" y="39"/>
                    </a:lnTo>
                    <a:lnTo>
                      <a:pt x="62" y="41"/>
                    </a:lnTo>
                    <a:lnTo>
                      <a:pt x="60" y="41"/>
                    </a:lnTo>
                    <a:lnTo>
                      <a:pt x="58" y="45"/>
                    </a:lnTo>
                    <a:lnTo>
                      <a:pt x="56" y="45"/>
                    </a:lnTo>
                    <a:lnTo>
                      <a:pt x="55" y="44"/>
                    </a:lnTo>
                    <a:lnTo>
                      <a:pt x="52" y="42"/>
                    </a:lnTo>
                    <a:lnTo>
                      <a:pt x="52" y="40"/>
                    </a:lnTo>
                    <a:lnTo>
                      <a:pt x="51" y="40"/>
                    </a:lnTo>
                    <a:lnTo>
                      <a:pt x="47" y="42"/>
                    </a:lnTo>
                    <a:lnTo>
                      <a:pt x="46" y="44"/>
                    </a:lnTo>
                    <a:lnTo>
                      <a:pt x="46" y="45"/>
                    </a:lnTo>
                    <a:lnTo>
                      <a:pt x="42" y="48"/>
                    </a:lnTo>
                    <a:lnTo>
                      <a:pt x="38" y="48"/>
                    </a:lnTo>
                    <a:lnTo>
                      <a:pt x="37" y="47"/>
                    </a:lnTo>
                    <a:lnTo>
                      <a:pt x="36" y="46"/>
                    </a:lnTo>
                    <a:lnTo>
                      <a:pt x="34" y="45"/>
                    </a:lnTo>
                    <a:lnTo>
                      <a:pt x="29" y="42"/>
                    </a:lnTo>
                    <a:lnTo>
                      <a:pt x="29" y="41"/>
                    </a:lnTo>
                    <a:lnTo>
                      <a:pt x="25" y="38"/>
                    </a:lnTo>
                    <a:lnTo>
                      <a:pt x="25" y="34"/>
                    </a:lnTo>
                    <a:lnTo>
                      <a:pt x="24" y="33"/>
                    </a:lnTo>
                    <a:lnTo>
                      <a:pt x="23" y="32"/>
                    </a:lnTo>
                    <a:lnTo>
                      <a:pt x="21" y="31"/>
                    </a:lnTo>
                    <a:lnTo>
                      <a:pt x="19" y="25"/>
                    </a:lnTo>
                    <a:lnTo>
                      <a:pt x="18" y="24"/>
                    </a:lnTo>
                    <a:lnTo>
                      <a:pt x="17" y="22"/>
                    </a:lnTo>
                    <a:lnTo>
                      <a:pt x="16" y="21"/>
                    </a:lnTo>
                    <a:lnTo>
                      <a:pt x="10" y="23"/>
                    </a:lnTo>
                    <a:lnTo>
                      <a:pt x="5" y="21"/>
                    </a:lnTo>
                    <a:lnTo>
                      <a:pt x="4" y="17"/>
                    </a:lnTo>
                    <a:lnTo>
                      <a:pt x="4" y="13"/>
                    </a:lnTo>
                    <a:lnTo>
                      <a:pt x="3" y="12"/>
                    </a:lnTo>
                    <a:lnTo>
                      <a:pt x="0" y="11"/>
                    </a:lnTo>
                  </a:path>
                </a:pathLst>
              </a:custGeom>
              <a:solidFill>
                <a:srgbClr val="00CC00">
                  <a:alpha val="83136"/>
                </a:srgbClr>
              </a:solidFill>
              <a:ln w="12700" cap="rnd">
                <a:solidFill>
                  <a:schemeClr val="bg1"/>
                </a:solidFill>
                <a:round/>
                <a:headEnd type="none" w="sm" len="sm"/>
                <a:tailEnd type="none" w="sm" len="sm"/>
              </a:ln>
            </p:spPr>
            <p:txBody>
              <a:bodyPr/>
              <a:lstStyle/>
              <a:p>
                <a:endParaRPr lang="es-MX" dirty="0"/>
              </a:p>
            </p:txBody>
          </p:sp>
          <p:grpSp>
            <p:nvGrpSpPr>
              <p:cNvPr id="12" name="55 Grupo"/>
              <p:cNvGrpSpPr>
                <a:grpSpLocks/>
              </p:cNvGrpSpPr>
              <p:nvPr/>
            </p:nvGrpSpPr>
            <p:grpSpPr bwMode="auto">
              <a:xfrm>
                <a:off x="4684816" y="4442579"/>
                <a:ext cx="1217612" cy="1525587"/>
                <a:chOff x="4687888" y="4437063"/>
                <a:chExt cx="1217612" cy="1525587"/>
              </a:xfrm>
            </p:grpSpPr>
            <p:sp>
              <p:nvSpPr>
                <p:cNvPr id="13" name="Freeform 31"/>
                <p:cNvSpPr>
                  <a:spLocks/>
                </p:cNvSpPr>
                <p:nvPr/>
              </p:nvSpPr>
              <p:spPr bwMode="auto">
                <a:xfrm>
                  <a:off x="5073650" y="4856163"/>
                  <a:ext cx="420688" cy="536575"/>
                </a:xfrm>
                <a:custGeom>
                  <a:avLst/>
                  <a:gdLst>
                    <a:gd name="T0" fmla="*/ 2147483647 w 128"/>
                    <a:gd name="T1" fmla="*/ 2147483647 h 158"/>
                    <a:gd name="T2" fmla="*/ 2147483647 w 128"/>
                    <a:gd name="T3" fmla="*/ 2147483647 h 158"/>
                    <a:gd name="T4" fmla="*/ 2147483647 w 128"/>
                    <a:gd name="T5" fmla="*/ 2147483647 h 158"/>
                    <a:gd name="T6" fmla="*/ 2147483647 w 128"/>
                    <a:gd name="T7" fmla="*/ 2147483647 h 158"/>
                    <a:gd name="T8" fmla="*/ 2147483647 w 128"/>
                    <a:gd name="T9" fmla="*/ 2147483647 h 158"/>
                    <a:gd name="T10" fmla="*/ 2147483647 w 128"/>
                    <a:gd name="T11" fmla="*/ 2147483647 h 158"/>
                    <a:gd name="T12" fmla="*/ 2147483647 w 128"/>
                    <a:gd name="T13" fmla="*/ 2147483647 h 158"/>
                    <a:gd name="T14" fmla="*/ 2147483647 w 128"/>
                    <a:gd name="T15" fmla="*/ 2147483647 h 158"/>
                    <a:gd name="T16" fmla="*/ 2147483647 w 128"/>
                    <a:gd name="T17" fmla="*/ 2147483647 h 158"/>
                    <a:gd name="T18" fmla="*/ 2147483647 w 128"/>
                    <a:gd name="T19" fmla="*/ 2147483647 h 158"/>
                    <a:gd name="T20" fmla="*/ 2147483647 w 128"/>
                    <a:gd name="T21" fmla="*/ 2147483647 h 158"/>
                    <a:gd name="T22" fmla="*/ 2147483647 w 128"/>
                    <a:gd name="T23" fmla="*/ 2147483647 h 158"/>
                    <a:gd name="T24" fmla="*/ 2147483647 w 128"/>
                    <a:gd name="T25" fmla="*/ 2147483647 h 158"/>
                    <a:gd name="T26" fmla="*/ 2147483647 w 128"/>
                    <a:gd name="T27" fmla="*/ 2147483647 h 158"/>
                    <a:gd name="T28" fmla="*/ 2147483647 w 128"/>
                    <a:gd name="T29" fmla="*/ 2147483647 h 158"/>
                    <a:gd name="T30" fmla="*/ 2147483647 w 128"/>
                    <a:gd name="T31" fmla="*/ 2147483647 h 158"/>
                    <a:gd name="T32" fmla="*/ 2147483647 w 128"/>
                    <a:gd name="T33" fmla="*/ 2147483647 h 158"/>
                    <a:gd name="T34" fmla="*/ 2147483647 w 128"/>
                    <a:gd name="T35" fmla="*/ 2147483647 h 158"/>
                    <a:gd name="T36" fmla="*/ 2147483647 w 128"/>
                    <a:gd name="T37" fmla="*/ 2147483647 h 158"/>
                    <a:gd name="T38" fmla="*/ 2147483647 w 128"/>
                    <a:gd name="T39" fmla="*/ 2147483647 h 158"/>
                    <a:gd name="T40" fmla="*/ 2147483647 w 128"/>
                    <a:gd name="T41" fmla="*/ 2147483647 h 158"/>
                    <a:gd name="T42" fmla="*/ 2147483647 w 128"/>
                    <a:gd name="T43" fmla="*/ 2147483647 h 158"/>
                    <a:gd name="T44" fmla="*/ 2147483647 w 128"/>
                    <a:gd name="T45" fmla="*/ 2147483647 h 158"/>
                    <a:gd name="T46" fmla="*/ 2147483647 w 128"/>
                    <a:gd name="T47" fmla="*/ 2147483647 h 158"/>
                    <a:gd name="T48" fmla="*/ 2147483647 w 128"/>
                    <a:gd name="T49" fmla="*/ 2147483647 h 158"/>
                    <a:gd name="T50" fmla="*/ 2147483647 w 128"/>
                    <a:gd name="T51" fmla="*/ 2147483647 h 158"/>
                    <a:gd name="T52" fmla="*/ 2147483647 w 128"/>
                    <a:gd name="T53" fmla="*/ 2147483647 h 158"/>
                    <a:gd name="T54" fmla="*/ 2147483647 w 128"/>
                    <a:gd name="T55" fmla="*/ 2147483647 h 158"/>
                    <a:gd name="T56" fmla="*/ 2147483647 w 128"/>
                    <a:gd name="T57" fmla="*/ 2147483647 h 158"/>
                    <a:gd name="T58" fmla="*/ 2147483647 w 128"/>
                    <a:gd name="T59" fmla="*/ 2147483647 h 158"/>
                    <a:gd name="T60" fmla="*/ 2147483647 w 128"/>
                    <a:gd name="T61" fmla="*/ 2147483647 h 158"/>
                    <a:gd name="T62" fmla="*/ 2147483647 w 128"/>
                    <a:gd name="T63" fmla="*/ 2147483647 h 158"/>
                    <a:gd name="T64" fmla="*/ 2147483647 w 128"/>
                    <a:gd name="T65" fmla="*/ 2147483647 h 158"/>
                    <a:gd name="T66" fmla="*/ 2147483647 w 128"/>
                    <a:gd name="T67" fmla="*/ 2147483647 h 158"/>
                    <a:gd name="T68" fmla="*/ 2147483647 w 128"/>
                    <a:gd name="T69" fmla="*/ 2147483647 h 158"/>
                    <a:gd name="T70" fmla="*/ 2147483647 w 128"/>
                    <a:gd name="T71" fmla="*/ 2147483647 h 158"/>
                    <a:gd name="T72" fmla="*/ 2147483647 w 128"/>
                    <a:gd name="T73" fmla="*/ 2147483647 h 158"/>
                    <a:gd name="T74" fmla="*/ 2147483647 w 128"/>
                    <a:gd name="T75" fmla="*/ 2147483647 h 158"/>
                    <a:gd name="T76" fmla="*/ 2147483647 w 128"/>
                    <a:gd name="T77" fmla="*/ 2147483647 h 158"/>
                    <a:gd name="T78" fmla="*/ 2147483647 w 128"/>
                    <a:gd name="T79" fmla="*/ 2147483647 h 158"/>
                    <a:gd name="T80" fmla="*/ 2147483647 w 128"/>
                    <a:gd name="T81" fmla="*/ 2147483647 h 158"/>
                    <a:gd name="T82" fmla="*/ 2147483647 w 128"/>
                    <a:gd name="T83" fmla="*/ 2147483647 h 158"/>
                    <a:gd name="T84" fmla="*/ 2147483647 w 128"/>
                    <a:gd name="T85" fmla="*/ 2147483647 h 158"/>
                    <a:gd name="T86" fmla="*/ 2147483647 w 128"/>
                    <a:gd name="T87" fmla="*/ 2147483647 h 158"/>
                    <a:gd name="T88" fmla="*/ 2147483647 w 128"/>
                    <a:gd name="T89" fmla="*/ 2147483647 h 158"/>
                    <a:gd name="T90" fmla="*/ 2147483647 w 128"/>
                    <a:gd name="T91" fmla="*/ 2147483647 h 158"/>
                    <a:gd name="T92" fmla="*/ 2147483647 w 128"/>
                    <a:gd name="T93" fmla="*/ 2147483647 h 158"/>
                    <a:gd name="T94" fmla="*/ 2147483647 w 128"/>
                    <a:gd name="T95" fmla="*/ 2147483647 h 158"/>
                    <a:gd name="T96" fmla="*/ 2147483647 w 128"/>
                    <a:gd name="T97" fmla="*/ 2147483647 h 158"/>
                    <a:gd name="T98" fmla="*/ 2147483647 w 128"/>
                    <a:gd name="T99" fmla="*/ 2147483647 h 158"/>
                    <a:gd name="T100" fmla="*/ 2147483647 w 128"/>
                    <a:gd name="T101" fmla="*/ 2147483647 h 158"/>
                    <a:gd name="T102" fmla="*/ 2147483647 w 128"/>
                    <a:gd name="T103" fmla="*/ 2147483647 h 158"/>
                    <a:gd name="T104" fmla="*/ 2147483647 w 128"/>
                    <a:gd name="T105" fmla="*/ 2147483647 h 158"/>
                    <a:gd name="T106" fmla="*/ 2147483647 w 128"/>
                    <a:gd name="T107" fmla="*/ 2147483647 h 158"/>
                    <a:gd name="T108" fmla="*/ 2147483647 w 128"/>
                    <a:gd name="T109" fmla="*/ 2147483647 h 158"/>
                    <a:gd name="T110" fmla="*/ 2147483647 w 128"/>
                    <a:gd name="T111" fmla="*/ 2147483647 h 158"/>
                    <a:gd name="T112" fmla="*/ 2147483647 w 128"/>
                    <a:gd name="T113" fmla="*/ 2147483647 h 158"/>
                    <a:gd name="T114" fmla="*/ 2147483647 w 128"/>
                    <a:gd name="T115" fmla="*/ 2147483647 h 158"/>
                    <a:gd name="T116" fmla="*/ 2147483647 w 128"/>
                    <a:gd name="T117" fmla="*/ 2147483647 h 158"/>
                    <a:gd name="T118" fmla="*/ 2147483647 w 128"/>
                    <a:gd name="T119" fmla="*/ 2147483647 h 158"/>
                    <a:gd name="T120" fmla="*/ 2147483647 w 128"/>
                    <a:gd name="T121" fmla="*/ 2147483647 h 158"/>
                    <a:gd name="T122" fmla="*/ 2147483647 w 128"/>
                    <a:gd name="T123" fmla="*/ 2147483647 h 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8"/>
                    <a:gd name="T187" fmla="*/ 0 h 158"/>
                    <a:gd name="T188" fmla="*/ 128 w 128"/>
                    <a:gd name="T189" fmla="*/ 158 h 1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8" h="158">
                      <a:moveTo>
                        <a:pt x="0" y="122"/>
                      </a:moveTo>
                      <a:lnTo>
                        <a:pt x="2" y="127"/>
                      </a:lnTo>
                      <a:lnTo>
                        <a:pt x="3" y="128"/>
                      </a:lnTo>
                      <a:lnTo>
                        <a:pt x="8" y="130"/>
                      </a:lnTo>
                      <a:lnTo>
                        <a:pt x="10" y="132"/>
                      </a:lnTo>
                      <a:lnTo>
                        <a:pt x="10" y="133"/>
                      </a:lnTo>
                      <a:lnTo>
                        <a:pt x="9" y="134"/>
                      </a:lnTo>
                      <a:lnTo>
                        <a:pt x="8" y="137"/>
                      </a:lnTo>
                      <a:lnTo>
                        <a:pt x="7" y="138"/>
                      </a:lnTo>
                      <a:lnTo>
                        <a:pt x="7" y="142"/>
                      </a:lnTo>
                      <a:lnTo>
                        <a:pt x="7" y="145"/>
                      </a:lnTo>
                      <a:lnTo>
                        <a:pt x="5" y="147"/>
                      </a:lnTo>
                      <a:lnTo>
                        <a:pt x="5" y="149"/>
                      </a:lnTo>
                      <a:lnTo>
                        <a:pt x="3" y="149"/>
                      </a:lnTo>
                      <a:lnTo>
                        <a:pt x="3" y="150"/>
                      </a:lnTo>
                      <a:lnTo>
                        <a:pt x="4" y="151"/>
                      </a:lnTo>
                      <a:lnTo>
                        <a:pt x="5" y="151"/>
                      </a:lnTo>
                      <a:lnTo>
                        <a:pt x="7" y="150"/>
                      </a:lnTo>
                      <a:lnTo>
                        <a:pt x="10" y="150"/>
                      </a:lnTo>
                      <a:lnTo>
                        <a:pt x="11" y="151"/>
                      </a:lnTo>
                      <a:lnTo>
                        <a:pt x="10" y="153"/>
                      </a:lnTo>
                      <a:lnTo>
                        <a:pt x="10" y="157"/>
                      </a:lnTo>
                      <a:lnTo>
                        <a:pt x="15" y="157"/>
                      </a:lnTo>
                      <a:lnTo>
                        <a:pt x="16" y="156"/>
                      </a:lnTo>
                      <a:lnTo>
                        <a:pt x="22" y="149"/>
                      </a:lnTo>
                      <a:lnTo>
                        <a:pt x="24" y="143"/>
                      </a:lnTo>
                      <a:lnTo>
                        <a:pt x="30" y="142"/>
                      </a:lnTo>
                      <a:lnTo>
                        <a:pt x="31" y="140"/>
                      </a:lnTo>
                      <a:lnTo>
                        <a:pt x="33" y="139"/>
                      </a:lnTo>
                      <a:lnTo>
                        <a:pt x="35" y="142"/>
                      </a:lnTo>
                      <a:lnTo>
                        <a:pt x="36" y="140"/>
                      </a:lnTo>
                      <a:lnTo>
                        <a:pt x="38" y="138"/>
                      </a:lnTo>
                      <a:lnTo>
                        <a:pt x="40" y="139"/>
                      </a:lnTo>
                      <a:lnTo>
                        <a:pt x="41" y="138"/>
                      </a:lnTo>
                      <a:lnTo>
                        <a:pt x="42" y="137"/>
                      </a:lnTo>
                      <a:lnTo>
                        <a:pt x="43" y="138"/>
                      </a:lnTo>
                      <a:lnTo>
                        <a:pt x="44" y="137"/>
                      </a:lnTo>
                      <a:lnTo>
                        <a:pt x="44" y="136"/>
                      </a:lnTo>
                      <a:lnTo>
                        <a:pt x="46" y="135"/>
                      </a:lnTo>
                      <a:lnTo>
                        <a:pt x="48" y="136"/>
                      </a:lnTo>
                      <a:lnTo>
                        <a:pt x="50" y="130"/>
                      </a:lnTo>
                      <a:lnTo>
                        <a:pt x="51" y="129"/>
                      </a:lnTo>
                      <a:lnTo>
                        <a:pt x="52" y="127"/>
                      </a:lnTo>
                      <a:lnTo>
                        <a:pt x="54" y="127"/>
                      </a:lnTo>
                      <a:lnTo>
                        <a:pt x="52" y="125"/>
                      </a:lnTo>
                      <a:lnTo>
                        <a:pt x="54" y="123"/>
                      </a:lnTo>
                      <a:lnTo>
                        <a:pt x="56" y="126"/>
                      </a:lnTo>
                      <a:lnTo>
                        <a:pt x="57" y="127"/>
                      </a:lnTo>
                      <a:lnTo>
                        <a:pt x="59" y="127"/>
                      </a:lnTo>
                      <a:lnTo>
                        <a:pt x="59" y="126"/>
                      </a:lnTo>
                      <a:lnTo>
                        <a:pt x="61" y="122"/>
                      </a:lnTo>
                      <a:lnTo>
                        <a:pt x="62" y="121"/>
                      </a:lnTo>
                      <a:lnTo>
                        <a:pt x="62" y="120"/>
                      </a:lnTo>
                      <a:lnTo>
                        <a:pt x="66" y="114"/>
                      </a:lnTo>
                      <a:lnTo>
                        <a:pt x="67" y="114"/>
                      </a:lnTo>
                      <a:lnTo>
                        <a:pt x="68" y="112"/>
                      </a:lnTo>
                      <a:lnTo>
                        <a:pt x="71" y="110"/>
                      </a:lnTo>
                      <a:lnTo>
                        <a:pt x="72" y="107"/>
                      </a:lnTo>
                      <a:lnTo>
                        <a:pt x="74" y="107"/>
                      </a:lnTo>
                      <a:lnTo>
                        <a:pt x="76" y="105"/>
                      </a:lnTo>
                      <a:lnTo>
                        <a:pt x="76" y="104"/>
                      </a:lnTo>
                      <a:lnTo>
                        <a:pt x="77" y="99"/>
                      </a:lnTo>
                      <a:lnTo>
                        <a:pt x="78" y="99"/>
                      </a:lnTo>
                      <a:lnTo>
                        <a:pt x="80" y="96"/>
                      </a:lnTo>
                      <a:lnTo>
                        <a:pt x="79" y="94"/>
                      </a:lnTo>
                      <a:lnTo>
                        <a:pt x="79" y="92"/>
                      </a:lnTo>
                      <a:lnTo>
                        <a:pt x="79" y="91"/>
                      </a:lnTo>
                      <a:lnTo>
                        <a:pt x="80" y="89"/>
                      </a:lnTo>
                      <a:lnTo>
                        <a:pt x="79" y="89"/>
                      </a:lnTo>
                      <a:lnTo>
                        <a:pt x="78" y="89"/>
                      </a:lnTo>
                      <a:lnTo>
                        <a:pt x="77" y="88"/>
                      </a:lnTo>
                      <a:lnTo>
                        <a:pt x="76" y="85"/>
                      </a:lnTo>
                      <a:lnTo>
                        <a:pt x="76" y="82"/>
                      </a:lnTo>
                      <a:lnTo>
                        <a:pt x="76" y="81"/>
                      </a:lnTo>
                      <a:lnTo>
                        <a:pt x="77" y="79"/>
                      </a:lnTo>
                      <a:lnTo>
                        <a:pt x="77" y="77"/>
                      </a:lnTo>
                      <a:lnTo>
                        <a:pt x="78" y="77"/>
                      </a:lnTo>
                      <a:lnTo>
                        <a:pt x="81" y="74"/>
                      </a:lnTo>
                      <a:lnTo>
                        <a:pt x="82" y="74"/>
                      </a:lnTo>
                      <a:lnTo>
                        <a:pt x="82" y="72"/>
                      </a:lnTo>
                      <a:lnTo>
                        <a:pt x="83" y="71"/>
                      </a:lnTo>
                      <a:lnTo>
                        <a:pt x="83" y="70"/>
                      </a:lnTo>
                      <a:lnTo>
                        <a:pt x="84" y="69"/>
                      </a:lnTo>
                      <a:lnTo>
                        <a:pt x="84" y="68"/>
                      </a:lnTo>
                      <a:lnTo>
                        <a:pt x="84" y="67"/>
                      </a:lnTo>
                      <a:lnTo>
                        <a:pt x="84" y="65"/>
                      </a:lnTo>
                      <a:lnTo>
                        <a:pt x="85" y="64"/>
                      </a:lnTo>
                      <a:lnTo>
                        <a:pt x="86" y="64"/>
                      </a:lnTo>
                      <a:lnTo>
                        <a:pt x="88" y="64"/>
                      </a:lnTo>
                      <a:lnTo>
                        <a:pt x="88" y="62"/>
                      </a:lnTo>
                      <a:lnTo>
                        <a:pt x="88" y="61"/>
                      </a:lnTo>
                      <a:lnTo>
                        <a:pt x="89" y="58"/>
                      </a:lnTo>
                      <a:lnTo>
                        <a:pt x="90" y="58"/>
                      </a:lnTo>
                      <a:lnTo>
                        <a:pt x="90" y="59"/>
                      </a:lnTo>
                      <a:lnTo>
                        <a:pt x="89" y="60"/>
                      </a:lnTo>
                      <a:lnTo>
                        <a:pt x="89" y="61"/>
                      </a:lnTo>
                      <a:lnTo>
                        <a:pt x="90" y="62"/>
                      </a:lnTo>
                      <a:lnTo>
                        <a:pt x="91" y="63"/>
                      </a:lnTo>
                      <a:lnTo>
                        <a:pt x="91" y="62"/>
                      </a:lnTo>
                      <a:lnTo>
                        <a:pt x="94" y="63"/>
                      </a:lnTo>
                      <a:lnTo>
                        <a:pt x="93" y="65"/>
                      </a:lnTo>
                      <a:lnTo>
                        <a:pt x="94" y="67"/>
                      </a:lnTo>
                      <a:lnTo>
                        <a:pt x="94" y="70"/>
                      </a:lnTo>
                      <a:lnTo>
                        <a:pt x="94" y="71"/>
                      </a:lnTo>
                      <a:lnTo>
                        <a:pt x="99" y="76"/>
                      </a:lnTo>
                      <a:lnTo>
                        <a:pt x="101" y="79"/>
                      </a:lnTo>
                      <a:lnTo>
                        <a:pt x="101" y="84"/>
                      </a:lnTo>
                      <a:lnTo>
                        <a:pt x="102" y="86"/>
                      </a:lnTo>
                      <a:lnTo>
                        <a:pt x="102" y="87"/>
                      </a:lnTo>
                      <a:lnTo>
                        <a:pt x="101" y="88"/>
                      </a:lnTo>
                      <a:lnTo>
                        <a:pt x="101" y="90"/>
                      </a:lnTo>
                      <a:lnTo>
                        <a:pt x="101" y="92"/>
                      </a:lnTo>
                      <a:lnTo>
                        <a:pt x="101" y="93"/>
                      </a:lnTo>
                      <a:lnTo>
                        <a:pt x="103" y="94"/>
                      </a:lnTo>
                      <a:lnTo>
                        <a:pt x="103" y="95"/>
                      </a:lnTo>
                      <a:lnTo>
                        <a:pt x="104" y="96"/>
                      </a:lnTo>
                      <a:lnTo>
                        <a:pt x="104" y="99"/>
                      </a:lnTo>
                      <a:lnTo>
                        <a:pt x="106" y="104"/>
                      </a:lnTo>
                      <a:lnTo>
                        <a:pt x="108" y="107"/>
                      </a:lnTo>
                      <a:lnTo>
                        <a:pt x="108" y="108"/>
                      </a:lnTo>
                      <a:lnTo>
                        <a:pt x="109" y="112"/>
                      </a:lnTo>
                      <a:lnTo>
                        <a:pt x="112" y="112"/>
                      </a:lnTo>
                      <a:lnTo>
                        <a:pt x="114" y="112"/>
                      </a:lnTo>
                      <a:lnTo>
                        <a:pt x="116" y="112"/>
                      </a:lnTo>
                      <a:lnTo>
                        <a:pt x="118" y="112"/>
                      </a:lnTo>
                      <a:lnTo>
                        <a:pt x="120" y="112"/>
                      </a:lnTo>
                      <a:lnTo>
                        <a:pt x="121" y="109"/>
                      </a:lnTo>
                      <a:lnTo>
                        <a:pt x="122" y="107"/>
                      </a:lnTo>
                      <a:lnTo>
                        <a:pt x="122" y="104"/>
                      </a:lnTo>
                      <a:lnTo>
                        <a:pt x="123" y="99"/>
                      </a:lnTo>
                      <a:lnTo>
                        <a:pt x="122" y="92"/>
                      </a:lnTo>
                      <a:lnTo>
                        <a:pt x="123" y="89"/>
                      </a:lnTo>
                      <a:lnTo>
                        <a:pt x="123" y="88"/>
                      </a:lnTo>
                      <a:lnTo>
                        <a:pt x="124" y="83"/>
                      </a:lnTo>
                      <a:lnTo>
                        <a:pt x="123" y="80"/>
                      </a:lnTo>
                      <a:lnTo>
                        <a:pt x="123" y="76"/>
                      </a:lnTo>
                      <a:lnTo>
                        <a:pt x="123" y="71"/>
                      </a:lnTo>
                      <a:lnTo>
                        <a:pt x="123" y="65"/>
                      </a:lnTo>
                      <a:lnTo>
                        <a:pt x="123" y="64"/>
                      </a:lnTo>
                      <a:lnTo>
                        <a:pt x="121" y="61"/>
                      </a:lnTo>
                      <a:lnTo>
                        <a:pt x="121" y="57"/>
                      </a:lnTo>
                      <a:lnTo>
                        <a:pt x="120" y="56"/>
                      </a:lnTo>
                      <a:lnTo>
                        <a:pt x="118" y="54"/>
                      </a:lnTo>
                      <a:lnTo>
                        <a:pt x="126" y="51"/>
                      </a:lnTo>
                      <a:lnTo>
                        <a:pt x="127" y="47"/>
                      </a:lnTo>
                      <a:lnTo>
                        <a:pt x="127" y="45"/>
                      </a:lnTo>
                      <a:lnTo>
                        <a:pt x="127" y="44"/>
                      </a:lnTo>
                      <a:lnTo>
                        <a:pt x="126" y="41"/>
                      </a:lnTo>
                      <a:lnTo>
                        <a:pt x="125" y="39"/>
                      </a:lnTo>
                      <a:lnTo>
                        <a:pt x="123" y="36"/>
                      </a:lnTo>
                      <a:lnTo>
                        <a:pt x="123" y="34"/>
                      </a:lnTo>
                      <a:lnTo>
                        <a:pt x="121" y="33"/>
                      </a:lnTo>
                      <a:lnTo>
                        <a:pt x="116" y="33"/>
                      </a:lnTo>
                      <a:lnTo>
                        <a:pt x="114" y="32"/>
                      </a:lnTo>
                      <a:lnTo>
                        <a:pt x="108" y="32"/>
                      </a:lnTo>
                      <a:lnTo>
                        <a:pt x="107" y="31"/>
                      </a:lnTo>
                      <a:lnTo>
                        <a:pt x="107" y="34"/>
                      </a:lnTo>
                      <a:lnTo>
                        <a:pt x="104" y="36"/>
                      </a:lnTo>
                      <a:lnTo>
                        <a:pt x="101" y="36"/>
                      </a:lnTo>
                      <a:lnTo>
                        <a:pt x="101" y="34"/>
                      </a:lnTo>
                      <a:lnTo>
                        <a:pt x="102" y="26"/>
                      </a:lnTo>
                      <a:lnTo>
                        <a:pt x="101" y="19"/>
                      </a:lnTo>
                      <a:lnTo>
                        <a:pt x="98" y="19"/>
                      </a:lnTo>
                      <a:lnTo>
                        <a:pt x="95" y="19"/>
                      </a:lnTo>
                      <a:lnTo>
                        <a:pt x="94" y="19"/>
                      </a:lnTo>
                      <a:lnTo>
                        <a:pt x="91" y="19"/>
                      </a:lnTo>
                      <a:lnTo>
                        <a:pt x="89" y="21"/>
                      </a:lnTo>
                      <a:lnTo>
                        <a:pt x="86" y="22"/>
                      </a:lnTo>
                      <a:lnTo>
                        <a:pt x="82" y="30"/>
                      </a:lnTo>
                      <a:lnTo>
                        <a:pt x="80" y="31"/>
                      </a:lnTo>
                      <a:lnTo>
                        <a:pt x="78" y="30"/>
                      </a:lnTo>
                      <a:lnTo>
                        <a:pt x="77" y="31"/>
                      </a:lnTo>
                      <a:lnTo>
                        <a:pt x="71" y="29"/>
                      </a:lnTo>
                      <a:lnTo>
                        <a:pt x="71" y="27"/>
                      </a:lnTo>
                      <a:lnTo>
                        <a:pt x="70" y="25"/>
                      </a:lnTo>
                      <a:lnTo>
                        <a:pt x="70" y="23"/>
                      </a:lnTo>
                      <a:lnTo>
                        <a:pt x="69" y="22"/>
                      </a:lnTo>
                      <a:lnTo>
                        <a:pt x="69" y="19"/>
                      </a:lnTo>
                      <a:lnTo>
                        <a:pt x="67" y="16"/>
                      </a:lnTo>
                      <a:lnTo>
                        <a:pt x="65" y="6"/>
                      </a:lnTo>
                      <a:lnTo>
                        <a:pt x="63" y="4"/>
                      </a:lnTo>
                      <a:lnTo>
                        <a:pt x="59" y="6"/>
                      </a:lnTo>
                      <a:lnTo>
                        <a:pt x="57" y="6"/>
                      </a:lnTo>
                      <a:lnTo>
                        <a:pt x="52" y="4"/>
                      </a:lnTo>
                      <a:lnTo>
                        <a:pt x="49" y="1"/>
                      </a:lnTo>
                      <a:lnTo>
                        <a:pt x="45" y="1"/>
                      </a:lnTo>
                      <a:lnTo>
                        <a:pt x="44" y="0"/>
                      </a:lnTo>
                      <a:lnTo>
                        <a:pt x="42" y="16"/>
                      </a:lnTo>
                      <a:lnTo>
                        <a:pt x="41" y="16"/>
                      </a:lnTo>
                      <a:lnTo>
                        <a:pt x="39" y="14"/>
                      </a:lnTo>
                      <a:lnTo>
                        <a:pt x="39" y="19"/>
                      </a:lnTo>
                      <a:lnTo>
                        <a:pt x="41" y="20"/>
                      </a:lnTo>
                      <a:lnTo>
                        <a:pt x="41" y="22"/>
                      </a:lnTo>
                      <a:lnTo>
                        <a:pt x="39" y="26"/>
                      </a:lnTo>
                      <a:lnTo>
                        <a:pt x="39" y="29"/>
                      </a:lnTo>
                      <a:lnTo>
                        <a:pt x="38" y="28"/>
                      </a:lnTo>
                      <a:lnTo>
                        <a:pt x="37" y="27"/>
                      </a:lnTo>
                      <a:lnTo>
                        <a:pt x="35" y="32"/>
                      </a:lnTo>
                      <a:lnTo>
                        <a:pt x="33" y="32"/>
                      </a:lnTo>
                      <a:lnTo>
                        <a:pt x="31" y="32"/>
                      </a:lnTo>
                      <a:lnTo>
                        <a:pt x="30" y="31"/>
                      </a:lnTo>
                      <a:lnTo>
                        <a:pt x="29" y="32"/>
                      </a:lnTo>
                      <a:lnTo>
                        <a:pt x="28" y="35"/>
                      </a:lnTo>
                      <a:lnTo>
                        <a:pt x="29" y="34"/>
                      </a:lnTo>
                      <a:lnTo>
                        <a:pt x="29" y="39"/>
                      </a:lnTo>
                      <a:lnTo>
                        <a:pt x="30" y="39"/>
                      </a:lnTo>
                      <a:lnTo>
                        <a:pt x="31" y="40"/>
                      </a:lnTo>
                      <a:lnTo>
                        <a:pt x="31" y="43"/>
                      </a:lnTo>
                      <a:lnTo>
                        <a:pt x="31" y="44"/>
                      </a:lnTo>
                      <a:lnTo>
                        <a:pt x="30" y="45"/>
                      </a:lnTo>
                      <a:lnTo>
                        <a:pt x="29" y="46"/>
                      </a:lnTo>
                      <a:lnTo>
                        <a:pt x="28" y="53"/>
                      </a:lnTo>
                      <a:lnTo>
                        <a:pt x="29" y="54"/>
                      </a:lnTo>
                      <a:lnTo>
                        <a:pt x="25" y="58"/>
                      </a:lnTo>
                      <a:lnTo>
                        <a:pt x="24" y="57"/>
                      </a:lnTo>
                      <a:lnTo>
                        <a:pt x="23" y="58"/>
                      </a:lnTo>
                      <a:lnTo>
                        <a:pt x="22" y="57"/>
                      </a:lnTo>
                      <a:lnTo>
                        <a:pt x="20" y="58"/>
                      </a:lnTo>
                      <a:lnTo>
                        <a:pt x="21" y="61"/>
                      </a:lnTo>
                      <a:lnTo>
                        <a:pt x="22" y="62"/>
                      </a:lnTo>
                      <a:lnTo>
                        <a:pt x="23" y="62"/>
                      </a:lnTo>
                      <a:lnTo>
                        <a:pt x="23" y="66"/>
                      </a:lnTo>
                      <a:lnTo>
                        <a:pt x="22" y="68"/>
                      </a:lnTo>
                      <a:lnTo>
                        <a:pt x="23" y="69"/>
                      </a:lnTo>
                      <a:lnTo>
                        <a:pt x="24" y="72"/>
                      </a:lnTo>
                      <a:lnTo>
                        <a:pt x="24" y="73"/>
                      </a:lnTo>
                      <a:lnTo>
                        <a:pt x="24" y="74"/>
                      </a:lnTo>
                      <a:lnTo>
                        <a:pt x="25" y="75"/>
                      </a:lnTo>
                      <a:lnTo>
                        <a:pt x="26" y="80"/>
                      </a:lnTo>
                      <a:lnTo>
                        <a:pt x="24" y="81"/>
                      </a:lnTo>
                      <a:lnTo>
                        <a:pt x="23" y="82"/>
                      </a:lnTo>
                      <a:lnTo>
                        <a:pt x="21" y="82"/>
                      </a:lnTo>
                      <a:lnTo>
                        <a:pt x="19" y="82"/>
                      </a:lnTo>
                      <a:lnTo>
                        <a:pt x="19" y="84"/>
                      </a:lnTo>
                      <a:lnTo>
                        <a:pt x="18" y="85"/>
                      </a:lnTo>
                      <a:lnTo>
                        <a:pt x="16" y="86"/>
                      </a:lnTo>
                      <a:lnTo>
                        <a:pt x="16" y="94"/>
                      </a:lnTo>
                      <a:lnTo>
                        <a:pt x="13" y="97"/>
                      </a:lnTo>
                      <a:lnTo>
                        <a:pt x="13" y="98"/>
                      </a:lnTo>
                      <a:lnTo>
                        <a:pt x="14" y="99"/>
                      </a:lnTo>
                      <a:lnTo>
                        <a:pt x="13" y="101"/>
                      </a:lnTo>
                      <a:lnTo>
                        <a:pt x="12" y="101"/>
                      </a:lnTo>
                      <a:lnTo>
                        <a:pt x="11" y="103"/>
                      </a:lnTo>
                      <a:lnTo>
                        <a:pt x="8" y="109"/>
                      </a:lnTo>
                      <a:lnTo>
                        <a:pt x="3" y="114"/>
                      </a:lnTo>
                      <a:lnTo>
                        <a:pt x="3" y="116"/>
                      </a:lnTo>
                      <a:lnTo>
                        <a:pt x="1" y="118"/>
                      </a:lnTo>
                      <a:lnTo>
                        <a:pt x="1" y="119"/>
                      </a:lnTo>
                      <a:lnTo>
                        <a:pt x="0" y="120"/>
                      </a:lnTo>
                      <a:lnTo>
                        <a:pt x="0" y="122"/>
                      </a:lnTo>
                    </a:path>
                  </a:pathLst>
                </a:custGeom>
                <a:solidFill>
                  <a:srgbClr val="00CC00">
                    <a:alpha val="83136"/>
                  </a:srgbClr>
                </a:solidFill>
                <a:ln w="12700" cap="rnd">
                  <a:solidFill>
                    <a:schemeClr val="bg1"/>
                  </a:solidFill>
                  <a:round/>
                  <a:headEnd type="none" w="sm" len="sm"/>
                  <a:tailEnd type="none" w="sm" len="sm"/>
                </a:ln>
              </p:spPr>
              <p:txBody>
                <a:bodyPr/>
                <a:lstStyle/>
                <a:p>
                  <a:endParaRPr lang="es-MX" dirty="0"/>
                </a:p>
              </p:txBody>
            </p:sp>
            <p:grpSp>
              <p:nvGrpSpPr>
                <p:cNvPr id="14" name="54 Grupo"/>
                <p:cNvGrpSpPr>
                  <a:grpSpLocks/>
                </p:cNvGrpSpPr>
                <p:nvPr/>
              </p:nvGrpSpPr>
              <p:grpSpPr bwMode="auto">
                <a:xfrm>
                  <a:off x="4687888" y="4437063"/>
                  <a:ext cx="1217612" cy="1525587"/>
                  <a:chOff x="4687888" y="4437063"/>
                  <a:chExt cx="1217612" cy="1525587"/>
                </a:xfrm>
              </p:grpSpPr>
              <p:sp>
                <p:nvSpPr>
                  <p:cNvPr id="15" name="Freeform 3"/>
                  <p:cNvSpPr>
                    <a:spLocks/>
                  </p:cNvSpPr>
                  <p:nvPr/>
                </p:nvSpPr>
                <p:spPr bwMode="auto">
                  <a:xfrm>
                    <a:off x="5027613" y="4437063"/>
                    <a:ext cx="365125" cy="482600"/>
                  </a:xfrm>
                  <a:custGeom>
                    <a:avLst/>
                    <a:gdLst>
                      <a:gd name="T0" fmla="*/ 2147483647 w 112"/>
                      <a:gd name="T1" fmla="*/ 2147483647 h 141"/>
                      <a:gd name="T2" fmla="*/ 2147483647 w 112"/>
                      <a:gd name="T3" fmla="*/ 2147483647 h 141"/>
                      <a:gd name="T4" fmla="*/ 2147483647 w 112"/>
                      <a:gd name="T5" fmla="*/ 2147483647 h 141"/>
                      <a:gd name="T6" fmla="*/ 2147483647 w 112"/>
                      <a:gd name="T7" fmla="*/ 2147483647 h 141"/>
                      <a:gd name="T8" fmla="*/ 2147483647 w 112"/>
                      <a:gd name="T9" fmla="*/ 2147483647 h 141"/>
                      <a:gd name="T10" fmla="*/ 2147483647 w 112"/>
                      <a:gd name="T11" fmla="*/ 2147483647 h 141"/>
                      <a:gd name="T12" fmla="*/ 2147483647 w 112"/>
                      <a:gd name="T13" fmla="*/ 2147483647 h 141"/>
                      <a:gd name="T14" fmla="*/ 2147483647 w 112"/>
                      <a:gd name="T15" fmla="*/ 2147483647 h 141"/>
                      <a:gd name="T16" fmla="*/ 2147483647 w 112"/>
                      <a:gd name="T17" fmla="*/ 2147483647 h 141"/>
                      <a:gd name="T18" fmla="*/ 2147483647 w 112"/>
                      <a:gd name="T19" fmla="*/ 2147483647 h 141"/>
                      <a:gd name="T20" fmla="*/ 2147483647 w 112"/>
                      <a:gd name="T21" fmla="*/ 2147483647 h 141"/>
                      <a:gd name="T22" fmla="*/ 2147483647 w 112"/>
                      <a:gd name="T23" fmla="*/ 2147483647 h 141"/>
                      <a:gd name="T24" fmla="*/ 2147483647 w 112"/>
                      <a:gd name="T25" fmla="*/ 2147483647 h 141"/>
                      <a:gd name="T26" fmla="*/ 2147483647 w 112"/>
                      <a:gd name="T27" fmla="*/ 2147483647 h 141"/>
                      <a:gd name="T28" fmla="*/ 2147483647 w 112"/>
                      <a:gd name="T29" fmla="*/ 2147483647 h 141"/>
                      <a:gd name="T30" fmla="*/ 2147483647 w 112"/>
                      <a:gd name="T31" fmla="*/ 2147483647 h 141"/>
                      <a:gd name="T32" fmla="*/ 2147483647 w 112"/>
                      <a:gd name="T33" fmla="*/ 2147483647 h 141"/>
                      <a:gd name="T34" fmla="*/ 2147483647 w 112"/>
                      <a:gd name="T35" fmla="*/ 2147483647 h 141"/>
                      <a:gd name="T36" fmla="*/ 2147483647 w 112"/>
                      <a:gd name="T37" fmla="*/ 2147483647 h 141"/>
                      <a:gd name="T38" fmla="*/ 2147483647 w 112"/>
                      <a:gd name="T39" fmla="*/ 2147483647 h 141"/>
                      <a:gd name="T40" fmla="*/ 2147483647 w 112"/>
                      <a:gd name="T41" fmla="*/ 2147483647 h 141"/>
                      <a:gd name="T42" fmla="*/ 2147483647 w 112"/>
                      <a:gd name="T43" fmla="*/ 2147483647 h 141"/>
                      <a:gd name="T44" fmla="*/ 2147483647 w 112"/>
                      <a:gd name="T45" fmla="*/ 2147483647 h 141"/>
                      <a:gd name="T46" fmla="*/ 2147483647 w 112"/>
                      <a:gd name="T47" fmla="*/ 2147483647 h 141"/>
                      <a:gd name="T48" fmla="*/ 2147483647 w 112"/>
                      <a:gd name="T49" fmla="*/ 2147483647 h 141"/>
                      <a:gd name="T50" fmla="*/ 2147483647 w 112"/>
                      <a:gd name="T51" fmla="*/ 2147483647 h 141"/>
                      <a:gd name="T52" fmla="*/ 2147483647 w 112"/>
                      <a:gd name="T53" fmla="*/ 2147483647 h 141"/>
                      <a:gd name="T54" fmla="*/ 2147483647 w 112"/>
                      <a:gd name="T55" fmla="*/ 2147483647 h 141"/>
                      <a:gd name="T56" fmla="*/ 2147483647 w 112"/>
                      <a:gd name="T57" fmla="*/ 0 h 141"/>
                      <a:gd name="T58" fmla="*/ 2147483647 w 112"/>
                      <a:gd name="T59" fmla="*/ 2147483647 h 141"/>
                      <a:gd name="T60" fmla="*/ 2147483647 w 112"/>
                      <a:gd name="T61" fmla="*/ 2147483647 h 141"/>
                      <a:gd name="T62" fmla="*/ 2147483647 w 112"/>
                      <a:gd name="T63" fmla="*/ 2147483647 h 141"/>
                      <a:gd name="T64" fmla="*/ 2147483647 w 112"/>
                      <a:gd name="T65" fmla="*/ 2147483647 h 141"/>
                      <a:gd name="T66" fmla="*/ 2147483647 w 112"/>
                      <a:gd name="T67" fmla="*/ 2147483647 h 141"/>
                      <a:gd name="T68" fmla="*/ 2147483647 w 112"/>
                      <a:gd name="T69" fmla="*/ 2147483647 h 141"/>
                      <a:gd name="T70" fmla="*/ 2147483647 w 112"/>
                      <a:gd name="T71" fmla="*/ 2147483647 h 141"/>
                      <a:gd name="T72" fmla="*/ 2147483647 w 112"/>
                      <a:gd name="T73" fmla="*/ 2147483647 h 141"/>
                      <a:gd name="T74" fmla="*/ 2147483647 w 112"/>
                      <a:gd name="T75" fmla="*/ 2147483647 h 141"/>
                      <a:gd name="T76" fmla="*/ 2147483647 w 112"/>
                      <a:gd name="T77" fmla="*/ 2147483647 h 141"/>
                      <a:gd name="T78" fmla="*/ 2147483647 w 112"/>
                      <a:gd name="T79" fmla="*/ 2147483647 h 141"/>
                      <a:gd name="T80" fmla="*/ 2147483647 w 112"/>
                      <a:gd name="T81" fmla="*/ 2147483647 h 141"/>
                      <a:gd name="T82" fmla="*/ 2147483647 w 112"/>
                      <a:gd name="T83" fmla="*/ 2147483647 h 141"/>
                      <a:gd name="T84" fmla="*/ 2147483647 w 112"/>
                      <a:gd name="T85" fmla="*/ 2147483647 h 141"/>
                      <a:gd name="T86" fmla="*/ 2147483647 w 112"/>
                      <a:gd name="T87" fmla="*/ 2147483647 h 141"/>
                      <a:gd name="T88" fmla="*/ 2147483647 w 112"/>
                      <a:gd name="T89" fmla="*/ 2147483647 h 141"/>
                      <a:gd name="T90" fmla="*/ 2147483647 w 112"/>
                      <a:gd name="T91" fmla="*/ 2147483647 h 141"/>
                      <a:gd name="T92" fmla="*/ 2147483647 w 112"/>
                      <a:gd name="T93" fmla="*/ 2147483647 h 141"/>
                      <a:gd name="T94" fmla="*/ 2147483647 w 112"/>
                      <a:gd name="T95" fmla="*/ 2147483647 h 141"/>
                      <a:gd name="T96" fmla="*/ 2147483647 w 112"/>
                      <a:gd name="T97" fmla="*/ 2147483647 h 141"/>
                      <a:gd name="T98" fmla="*/ 2147483647 w 112"/>
                      <a:gd name="T99" fmla="*/ 2147483647 h 141"/>
                      <a:gd name="T100" fmla="*/ 2147483647 w 112"/>
                      <a:gd name="T101" fmla="*/ 2147483647 h 141"/>
                      <a:gd name="T102" fmla="*/ 2147483647 w 112"/>
                      <a:gd name="T103" fmla="*/ 2147483647 h 141"/>
                      <a:gd name="T104" fmla="*/ 2147483647 w 112"/>
                      <a:gd name="T105" fmla="*/ 2147483647 h 141"/>
                      <a:gd name="T106" fmla="*/ 2147483647 w 112"/>
                      <a:gd name="T107" fmla="*/ 2147483647 h 141"/>
                      <a:gd name="T108" fmla="*/ 2147483647 w 112"/>
                      <a:gd name="T109" fmla="*/ 2147483647 h 141"/>
                      <a:gd name="T110" fmla="*/ 2147483647 w 112"/>
                      <a:gd name="T111" fmla="*/ 2147483647 h 14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2"/>
                      <a:gd name="T169" fmla="*/ 0 h 141"/>
                      <a:gd name="T170" fmla="*/ 112 w 112"/>
                      <a:gd name="T171" fmla="*/ 141 h 14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2" h="141">
                        <a:moveTo>
                          <a:pt x="0" y="75"/>
                        </a:moveTo>
                        <a:lnTo>
                          <a:pt x="2" y="68"/>
                        </a:lnTo>
                        <a:lnTo>
                          <a:pt x="3" y="66"/>
                        </a:lnTo>
                        <a:lnTo>
                          <a:pt x="4" y="61"/>
                        </a:lnTo>
                        <a:lnTo>
                          <a:pt x="5" y="60"/>
                        </a:lnTo>
                        <a:lnTo>
                          <a:pt x="7" y="61"/>
                        </a:lnTo>
                        <a:lnTo>
                          <a:pt x="9" y="61"/>
                        </a:lnTo>
                        <a:lnTo>
                          <a:pt x="10" y="63"/>
                        </a:lnTo>
                        <a:lnTo>
                          <a:pt x="15" y="64"/>
                        </a:lnTo>
                        <a:lnTo>
                          <a:pt x="16" y="63"/>
                        </a:lnTo>
                        <a:lnTo>
                          <a:pt x="17" y="61"/>
                        </a:lnTo>
                        <a:lnTo>
                          <a:pt x="18" y="56"/>
                        </a:lnTo>
                        <a:lnTo>
                          <a:pt x="19" y="55"/>
                        </a:lnTo>
                        <a:lnTo>
                          <a:pt x="20" y="55"/>
                        </a:lnTo>
                        <a:lnTo>
                          <a:pt x="23" y="57"/>
                        </a:lnTo>
                        <a:lnTo>
                          <a:pt x="27" y="58"/>
                        </a:lnTo>
                        <a:lnTo>
                          <a:pt x="29" y="58"/>
                        </a:lnTo>
                        <a:lnTo>
                          <a:pt x="29" y="60"/>
                        </a:lnTo>
                        <a:lnTo>
                          <a:pt x="31" y="60"/>
                        </a:lnTo>
                        <a:lnTo>
                          <a:pt x="33" y="59"/>
                        </a:lnTo>
                        <a:lnTo>
                          <a:pt x="35" y="57"/>
                        </a:lnTo>
                        <a:lnTo>
                          <a:pt x="35" y="53"/>
                        </a:lnTo>
                        <a:lnTo>
                          <a:pt x="35" y="50"/>
                        </a:lnTo>
                        <a:lnTo>
                          <a:pt x="38" y="41"/>
                        </a:lnTo>
                        <a:lnTo>
                          <a:pt x="39" y="37"/>
                        </a:lnTo>
                        <a:lnTo>
                          <a:pt x="44" y="37"/>
                        </a:lnTo>
                        <a:lnTo>
                          <a:pt x="44" y="39"/>
                        </a:lnTo>
                        <a:lnTo>
                          <a:pt x="46" y="40"/>
                        </a:lnTo>
                        <a:lnTo>
                          <a:pt x="50" y="42"/>
                        </a:lnTo>
                        <a:lnTo>
                          <a:pt x="55" y="40"/>
                        </a:lnTo>
                        <a:lnTo>
                          <a:pt x="55" y="37"/>
                        </a:lnTo>
                        <a:lnTo>
                          <a:pt x="59" y="35"/>
                        </a:lnTo>
                        <a:lnTo>
                          <a:pt x="59" y="30"/>
                        </a:lnTo>
                        <a:lnTo>
                          <a:pt x="55" y="30"/>
                        </a:lnTo>
                        <a:lnTo>
                          <a:pt x="54" y="28"/>
                        </a:lnTo>
                        <a:lnTo>
                          <a:pt x="54" y="22"/>
                        </a:lnTo>
                        <a:lnTo>
                          <a:pt x="52" y="22"/>
                        </a:lnTo>
                        <a:lnTo>
                          <a:pt x="52" y="17"/>
                        </a:lnTo>
                        <a:lnTo>
                          <a:pt x="55" y="14"/>
                        </a:lnTo>
                        <a:lnTo>
                          <a:pt x="55" y="12"/>
                        </a:lnTo>
                        <a:lnTo>
                          <a:pt x="56" y="9"/>
                        </a:lnTo>
                        <a:lnTo>
                          <a:pt x="57" y="8"/>
                        </a:lnTo>
                        <a:lnTo>
                          <a:pt x="63" y="10"/>
                        </a:lnTo>
                        <a:lnTo>
                          <a:pt x="67" y="14"/>
                        </a:lnTo>
                        <a:lnTo>
                          <a:pt x="72" y="17"/>
                        </a:lnTo>
                        <a:lnTo>
                          <a:pt x="75" y="16"/>
                        </a:lnTo>
                        <a:lnTo>
                          <a:pt x="76" y="15"/>
                        </a:lnTo>
                        <a:lnTo>
                          <a:pt x="77" y="15"/>
                        </a:lnTo>
                        <a:lnTo>
                          <a:pt x="79" y="16"/>
                        </a:lnTo>
                        <a:lnTo>
                          <a:pt x="79" y="18"/>
                        </a:lnTo>
                        <a:lnTo>
                          <a:pt x="81" y="18"/>
                        </a:lnTo>
                        <a:lnTo>
                          <a:pt x="83" y="16"/>
                        </a:lnTo>
                        <a:lnTo>
                          <a:pt x="83" y="11"/>
                        </a:lnTo>
                        <a:lnTo>
                          <a:pt x="83" y="9"/>
                        </a:lnTo>
                        <a:lnTo>
                          <a:pt x="83" y="6"/>
                        </a:lnTo>
                        <a:lnTo>
                          <a:pt x="87" y="2"/>
                        </a:lnTo>
                        <a:lnTo>
                          <a:pt x="89" y="0"/>
                        </a:lnTo>
                        <a:lnTo>
                          <a:pt x="92" y="0"/>
                        </a:lnTo>
                        <a:lnTo>
                          <a:pt x="92" y="2"/>
                        </a:lnTo>
                        <a:lnTo>
                          <a:pt x="94" y="3"/>
                        </a:lnTo>
                        <a:lnTo>
                          <a:pt x="97" y="0"/>
                        </a:lnTo>
                        <a:lnTo>
                          <a:pt x="98" y="7"/>
                        </a:lnTo>
                        <a:lnTo>
                          <a:pt x="98" y="8"/>
                        </a:lnTo>
                        <a:lnTo>
                          <a:pt x="103" y="19"/>
                        </a:lnTo>
                        <a:lnTo>
                          <a:pt x="111" y="34"/>
                        </a:lnTo>
                        <a:lnTo>
                          <a:pt x="111" y="36"/>
                        </a:lnTo>
                        <a:lnTo>
                          <a:pt x="108" y="37"/>
                        </a:lnTo>
                        <a:lnTo>
                          <a:pt x="107" y="37"/>
                        </a:lnTo>
                        <a:lnTo>
                          <a:pt x="104" y="37"/>
                        </a:lnTo>
                        <a:lnTo>
                          <a:pt x="102" y="42"/>
                        </a:lnTo>
                        <a:lnTo>
                          <a:pt x="100" y="42"/>
                        </a:lnTo>
                        <a:lnTo>
                          <a:pt x="95" y="42"/>
                        </a:lnTo>
                        <a:lnTo>
                          <a:pt x="91" y="39"/>
                        </a:lnTo>
                        <a:lnTo>
                          <a:pt x="90" y="44"/>
                        </a:lnTo>
                        <a:lnTo>
                          <a:pt x="85" y="57"/>
                        </a:lnTo>
                        <a:lnTo>
                          <a:pt x="79" y="64"/>
                        </a:lnTo>
                        <a:lnTo>
                          <a:pt x="78" y="66"/>
                        </a:lnTo>
                        <a:lnTo>
                          <a:pt x="76" y="69"/>
                        </a:lnTo>
                        <a:lnTo>
                          <a:pt x="76" y="72"/>
                        </a:lnTo>
                        <a:lnTo>
                          <a:pt x="77" y="78"/>
                        </a:lnTo>
                        <a:lnTo>
                          <a:pt x="75" y="80"/>
                        </a:lnTo>
                        <a:lnTo>
                          <a:pt x="69" y="82"/>
                        </a:lnTo>
                        <a:lnTo>
                          <a:pt x="64" y="85"/>
                        </a:lnTo>
                        <a:lnTo>
                          <a:pt x="59" y="87"/>
                        </a:lnTo>
                        <a:lnTo>
                          <a:pt x="57" y="87"/>
                        </a:lnTo>
                        <a:lnTo>
                          <a:pt x="54" y="88"/>
                        </a:lnTo>
                        <a:lnTo>
                          <a:pt x="52" y="105"/>
                        </a:lnTo>
                        <a:lnTo>
                          <a:pt x="51" y="107"/>
                        </a:lnTo>
                        <a:lnTo>
                          <a:pt x="48" y="112"/>
                        </a:lnTo>
                        <a:lnTo>
                          <a:pt x="53" y="117"/>
                        </a:lnTo>
                        <a:lnTo>
                          <a:pt x="55" y="119"/>
                        </a:lnTo>
                        <a:lnTo>
                          <a:pt x="56" y="118"/>
                        </a:lnTo>
                        <a:lnTo>
                          <a:pt x="56" y="119"/>
                        </a:lnTo>
                        <a:lnTo>
                          <a:pt x="57" y="121"/>
                        </a:lnTo>
                        <a:lnTo>
                          <a:pt x="55" y="137"/>
                        </a:lnTo>
                        <a:lnTo>
                          <a:pt x="53" y="135"/>
                        </a:lnTo>
                        <a:lnTo>
                          <a:pt x="52" y="135"/>
                        </a:lnTo>
                        <a:lnTo>
                          <a:pt x="53" y="140"/>
                        </a:lnTo>
                        <a:lnTo>
                          <a:pt x="36" y="136"/>
                        </a:lnTo>
                        <a:lnTo>
                          <a:pt x="35" y="135"/>
                        </a:lnTo>
                        <a:lnTo>
                          <a:pt x="27" y="130"/>
                        </a:lnTo>
                        <a:lnTo>
                          <a:pt x="25" y="127"/>
                        </a:lnTo>
                        <a:lnTo>
                          <a:pt x="23" y="125"/>
                        </a:lnTo>
                        <a:lnTo>
                          <a:pt x="19" y="120"/>
                        </a:lnTo>
                        <a:lnTo>
                          <a:pt x="19" y="119"/>
                        </a:lnTo>
                        <a:lnTo>
                          <a:pt x="12" y="113"/>
                        </a:lnTo>
                        <a:lnTo>
                          <a:pt x="10" y="109"/>
                        </a:lnTo>
                        <a:lnTo>
                          <a:pt x="9" y="108"/>
                        </a:lnTo>
                        <a:lnTo>
                          <a:pt x="7" y="105"/>
                        </a:lnTo>
                        <a:lnTo>
                          <a:pt x="7" y="91"/>
                        </a:lnTo>
                        <a:lnTo>
                          <a:pt x="5" y="89"/>
                        </a:lnTo>
                        <a:lnTo>
                          <a:pt x="1" y="82"/>
                        </a:lnTo>
                        <a:lnTo>
                          <a:pt x="0" y="75"/>
                        </a:lnTo>
                      </a:path>
                    </a:pathLst>
                  </a:custGeom>
                  <a:solidFill>
                    <a:srgbClr val="00CC00">
                      <a:alpha val="83136"/>
                    </a:srgbClr>
                  </a:solidFill>
                  <a:ln w="12700" cap="rnd">
                    <a:solidFill>
                      <a:schemeClr val="bg1"/>
                    </a:solidFill>
                    <a:round/>
                    <a:headEnd type="none" w="sm" len="sm"/>
                    <a:tailEnd type="none" w="sm" len="sm"/>
                  </a:ln>
                </p:spPr>
                <p:txBody>
                  <a:bodyPr/>
                  <a:lstStyle/>
                  <a:p>
                    <a:endParaRPr lang="es-MX" dirty="0"/>
                  </a:p>
                </p:txBody>
              </p:sp>
              <p:sp>
                <p:nvSpPr>
                  <p:cNvPr id="16" name="Freeform 4"/>
                  <p:cNvSpPr>
                    <a:spLocks/>
                  </p:cNvSpPr>
                  <p:nvPr/>
                </p:nvSpPr>
                <p:spPr bwMode="auto">
                  <a:xfrm>
                    <a:off x="5183188" y="4497388"/>
                    <a:ext cx="477837" cy="531812"/>
                  </a:xfrm>
                  <a:custGeom>
                    <a:avLst/>
                    <a:gdLst>
                      <a:gd name="T0" fmla="*/ 2147483647 w 147"/>
                      <a:gd name="T1" fmla="*/ 2147483647 h 157"/>
                      <a:gd name="T2" fmla="*/ 2147483647 w 147"/>
                      <a:gd name="T3" fmla="*/ 2147483647 h 157"/>
                      <a:gd name="T4" fmla="*/ 2147483647 w 147"/>
                      <a:gd name="T5" fmla="*/ 2147483647 h 157"/>
                      <a:gd name="T6" fmla="*/ 2147483647 w 147"/>
                      <a:gd name="T7" fmla="*/ 2147483647 h 157"/>
                      <a:gd name="T8" fmla="*/ 2147483647 w 147"/>
                      <a:gd name="T9" fmla="*/ 2147483647 h 157"/>
                      <a:gd name="T10" fmla="*/ 2147483647 w 147"/>
                      <a:gd name="T11" fmla="*/ 2147483647 h 157"/>
                      <a:gd name="T12" fmla="*/ 2147483647 w 147"/>
                      <a:gd name="T13" fmla="*/ 2147483647 h 157"/>
                      <a:gd name="T14" fmla="*/ 2147483647 w 147"/>
                      <a:gd name="T15" fmla="*/ 2147483647 h 157"/>
                      <a:gd name="T16" fmla="*/ 2147483647 w 147"/>
                      <a:gd name="T17" fmla="*/ 2147483647 h 157"/>
                      <a:gd name="T18" fmla="*/ 2147483647 w 147"/>
                      <a:gd name="T19" fmla="*/ 2147483647 h 157"/>
                      <a:gd name="T20" fmla="*/ 2147483647 w 147"/>
                      <a:gd name="T21" fmla="*/ 2147483647 h 157"/>
                      <a:gd name="T22" fmla="*/ 2147483647 w 147"/>
                      <a:gd name="T23" fmla="*/ 2147483647 h 157"/>
                      <a:gd name="T24" fmla="*/ 2147483647 w 147"/>
                      <a:gd name="T25" fmla="*/ 2147483647 h 157"/>
                      <a:gd name="T26" fmla="*/ 2147483647 w 147"/>
                      <a:gd name="T27" fmla="*/ 2147483647 h 157"/>
                      <a:gd name="T28" fmla="*/ 2147483647 w 147"/>
                      <a:gd name="T29" fmla="*/ 2147483647 h 157"/>
                      <a:gd name="T30" fmla="*/ 2147483647 w 147"/>
                      <a:gd name="T31" fmla="*/ 2147483647 h 157"/>
                      <a:gd name="T32" fmla="*/ 2147483647 w 147"/>
                      <a:gd name="T33" fmla="*/ 2147483647 h 157"/>
                      <a:gd name="T34" fmla="*/ 2147483647 w 147"/>
                      <a:gd name="T35" fmla="*/ 2147483647 h 157"/>
                      <a:gd name="T36" fmla="*/ 2147483647 w 147"/>
                      <a:gd name="T37" fmla="*/ 2147483647 h 157"/>
                      <a:gd name="T38" fmla="*/ 2147483647 w 147"/>
                      <a:gd name="T39" fmla="*/ 2147483647 h 157"/>
                      <a:gd name="T40" fmla="*/ 2147483647 w 147"/>
                      <a:gd name="T41" fmla="*/ 2147483647 h 157"/>
                      <a:gd name="T42" fmla="*/ 2147483647 w 147"/>
                      <a:gd name="T43" fmla="*/ 2147483647 h 157"/>
                      <a:gd name="T44" fmla="*/ 2147483647 w 147"/>
                      <a:gd name="T45" fmla="*/ 2147483647 h 157"/>
                      <a:gd name="T46" fmla="*/ 2147483647 w 147"/>
                      <a:gd name="T47" fmla="*/ 2147483647 h 157"/>
                      <a:gd name="T48" fmla="*/ 2147483647 w 147"/>
                      <a:gd name="T49" fmla="*/ 2147483647 h 157"/>
                      <a:gd name="T50" fmla="*/ 2147483647 w 147"/>
                      <a:gd name="T51" fmla="*/ 2147483647 h 157"/>
                      <a:gd name="T52" fmla="*/ 2147483647 w 147"/>
                      <a:gd name="T53" fmla="*/ 2147483647 h 157"/>
                      <a:gd name="T54" fmla="*/ 2147483647 w 147"/>
                      <a:gd name="T55" fmla="*/ 2147483647 h 157"/>
                      <a:gd name="T56" fmla="*/ 2147483647 w 147"/>
                      <a:gd name="T57" fmla="*/ 2147483647 h 157"/>
                      <a:gd name="T58" fmla="*/ 2147483647 w 147"/>
                      <a:gd name="T59" fmla="*/ 2147483647 h 157"/>
                      <a:gd name="T60" fmla="*/ 2147483647 w 147"/>
                      <a:gd name="T61" fmla="*/ 2147483647 h 157"/>
                      <a:gd name="T62" fmla="*/ 2147483647 w 147"/>
                      <a:gd name="T63" fmla="*/ 2147483647 h 157"/>
                      <a:gd name="T64" fmla="*/ 2147483647 w 147"/>
                      <a:gd name="T65" fmla="*/ 2147483647 h 157"/>
                      <a:gd name="T66" fmla="*/ 2147483647 w 147"/>
                      <a:gd name="T67" fmla="*/ 2147483647 h 157"/>
                      <a:gd name="T68" fmla="*/ 2147483647 w 147"/>
                      <a:gd name="T69" fmla="*/ 2147483647 h 157"/>
                      <a:gd name="T70" fmla="*/ 2147483647 w 147"/>
                      <a:gd name="T71" fmla="*/ 2147483647 h 157"/>
                      <a:gd name="T72" fmla="*/ 2147483647 w 147"/>
                      <a:gd name="T73" fmla="*/ 2147483647 h 157"/>
                      <a:gd name="T74" fmla="*/ 2147483647 w 147"/>
                      <a:gd name="T75" fmla="*/ 2147483647 h 157"/>
                      <a:gd name="T76" fmla="*/ 2147483647 w 147"/>
                      <a:gd name="T77" fmla="*/ 2147483647 h 157"/>
                      <a:gd name="T78" fmla="*/ 2147483647 w 147"/>
                      <a:gd name="T79" fmla="*/ 2147483647 h 157"/>
                      <a:gd name="T80" fmla="*/ 2147483647 w 147"/>
                      <a:gd name="T81" fmla="*/ 2147483647 h 157"/>
                      <a:gd name="T82" fmla="*/ 2147483647 w 147"/>
                      <a:gd name="T83" fmla="*/ 2147483647 h 157"/>
                      <a:gd name="T84" fmla="*/ 2147483647 w 147"/>
                      <a:gd name="T85" fmla="*/ 2147483647 h 157"/>
                      <a:gd name="T86" fmla="*/ 2147483647 w 147"/>
                      <a:gd name="T87" fmla="*/ 2147483647 h 157"/>
                      <a:gd name="T88" fmla="*/ 2147483647 w 147"/>
                      <a:gd name="T89" fmla="*/ 2147483647 h 157"/>
                      <a:gd name="T90" fmla="*/ 2147483647 w 147"/>
                      <a:gd name="T91" fmla="*/ 2147483647 h 157"/>
                      <a:gd name="T92" fmla="*/ 2147483647 w 147"/>
                      <a:gd name="T93" fmla="*/ 2147483647 h 157"/>
                      <a:gd name="T94" fmla="*/ 2147483647 w 147"/>
                      <a:gd name="T95" fmla="*/ 2147483647 h 157"/>
                      <a:gd name="T96" fmla="*/ 2147483647 w 147"/>
                      <a:gd name="T97" fmla="*/ 2147483647 h 1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157"/>
                      <a:gd name="T149" fmla="*/ 147 w 147"/>
                      <a:gd name="T150" fmla="*/ 157 h 1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157">
                        <a:moveTo>
                          <a:pt x="0" y="95"/>
                        </a:moveTo>
                        <a:lnTo>
                          <a:pt x="3" y="91"/>
                        </a:lnTo>
                        <a:lnTo>
                          <a:pt x="5" y="88"/>
                        </a:lnTo>
                        <a:lnTo>
                          <a:pt x="7" y="72"/>
                        </a:lnTo>
                        <a:lnTo>
                          <a:pt x="10" y="71"/>
                        </a:lnTo>
                        <a:lnTo>
                          <a:pt x="12" y="71"/>
                        </a:lnTo>
                        <a:lnTo>
                          <a:pt x="17" y="69"/>
                        </a:lnTo>
                        <a:lnTo>
                          <a:pt x="22" y="66"/>
                        </a:lnTo>
                        <a:lnTo>
                          <a:pt x="27" y="64"/>
                        </a:lnTo>
                        <a:lnTo>
                          <a:pt x="29" y="61"/>
                        </a:lnTo>
                        <a:lnTo>
                          <a:pt x="28" y="56"/>
                        </a:lnTo>
                        <a:lnTo>
                          <a:pt x="28" y="53"/>
                        </a:lnTo>
                        <a:lnTo>
                          <a:pt x="31" y="50"/>
                        </a:lnTo>
                        <a:lnTo>
                          <a:pt x="31" y="48"/>
                        </a:lnTo>
                        <a:lnTo>
                          <a:pt x="37" y="41"/>
                        </a:lnTo>
                        <a:lnTo>
                          <a:pt x="42" y="28"/>
                        </a:lnTo>
                        <a:lnTo>
                          <a:pt x="43" y="23"/>
                        </a:lnTo>
                        <a:lnTo>
                          <a:pt x="44" y="23"/>
                        </a:lnTo>
                        <a:lnTo>
                          <a:pt x="48" y="26"/>
                        </a:lnTo>
                        <a:lnTo>
                          <a:pt x="53" y="26"/>
                        </a:lnTo>
                        <a:lnTo>
                          <a:pt x="55" y="26"/>
                        </a:lnTo>
                        <a:lnTo>
                          <a:pt x="57" y="21"/>
                        </a:lnTo>
                        <a:lnTo>
                          <a:pt x="59" y="21"/>
                        </a:lnTo>
                        <a:lnTo>
                          <a:pt x="61" y="21"/>
                        </a:lnTo>
                        <a:lnTo>
                          <a:pt x="63" y="20"/>
                        </a:lnTo>
                        <a:lnTo>
                          <a:pt x="64" y="18"/>
                        </a:lnTo>
                        <a:lnTo>
                          <a:pt x="66" y="11"/>
                        </a:lnTo>
                        <a:lnTo>
                          <a:pt x="67" y="10"/>
                        </a:lnTo>
                        <a:lnTo>
                          <a:pt x="69" y="9"/>
                        </a:lnTo>
                        <a:lnTo>
                          <a:pt x="70" y="8"/>
                        </a:lnTo>
                        <a:lnTo>
                          <a:pt x="74" y="9"/>
                        </a:lnTo>
                        <a:lnTo>
                          <a:pt x="76" y="13"/>
                        </a:lnTo>
                        <a:lnTo>
                          <a:pt x="77" y="14"/>
                        </a:lnTo>
                        <a:lnTo>
                          <a:pt x="80" y="15"/>
                        </a:lnTo>
                        <a:lnTo>
                          <a:pt x="82" y="15"/>
                        </a:lnTo>
                        <a:lnTo>
                          <a:pt x="84" y="15"/>
                        </a:lnTo>
                        <a:lnTo>
                          <a:pt x="86" y="16"/>
                        </a:lnTo>
                        <a:lnTo>
                          <a:pt x="88" y="15"/>
                        </a:lnTo>
                        <a:lnTo>
                          <a:pt x="90" y="16"/>
                        </a:lnTo>
                        <a:lnTo>
                          <a:pt x="91" y="16"/>
                        </a:lnTo>
                        <a:lnTo>
                          <a:pt x="93" y="17"/>
                        </a:lnTo>
                        <a:lnTo>
                          <a:pt x="96" y="18"/>
                        </a:lnTo>
                        <a:lnTo>
                          <a:pt x="97" y="18"/>
                        </a:lnTo>
                        <a:lnTo>
                          <a:pt x="99" y="16"/>
                        </a:lnTo>
                        <a:lnTo>
                          <a:pt x="100" y="14"/>
                        </a:lnTo>
                        <a:lnTo>
                          <a:pt x="100" y="8"/>
                        </a:lnTo>
                        <a:lnTo>
                          <a:pt x="98" y="4"/>
                        </a:lnTo>
                        <a:lnTo>
                          <a:pt x="99" y="3"/>
                        </a:lnTo>
                        <a:lnTo>
                          <a:pt x="103" y="1"/>
                        </a:lnTo>
                        <a:lnTo>
                          <a:pt x="105" y="0"/>
                        </a:lnTo>
                        <a:lnTo>
                          <a:pt x="107" y="1"/>
                        </a:lnTo>
                        <a:lnTo>
                          <a:pt x="108" y="3"/>
                        </a:lnTo>
                        <a:lnTo>
                          <a:pt x="110" y="5"/>
                        </a:lnTo>
                        <a:lnTo>
                          <a:pt x="107" y="10"/>
                        </a:lnTo>
                        <a:lnTo>
                          <a:pt x="107" y="12"/>
                        </a:lnTo>
                        <a:lnTo>
                          <a:pt x="108" y="14"/>
                        </a:lnTo>
                        <a:lnTo>
                          <a:pt x="115" y="23"/>
                        </a:lnTo>
                        <a:lnTo>
                          <a:pt x="120" y="21"/>
                        </a:lnTo>
                        <a:lnTo>
                          <a:pt x="121" y="20"/>
                        </a:lnTo>
                        <a:lnTo>
                          <a:pt x="122" y="20"/>
                        </a:lnTo>
                        <a:lnTo>
                          <a:pt x="123" y="20"/>
                        </a:lnTo>
                        <a:lnTo>
                          <a:pt x="123" y="24"/>
                        </a:lnTo>
                        <a:lnTo>
                          <a:pt x="123" y="26"/>
                        </a:lnTo>
                        <a:lnTo>
                          <a:pt x="126" y="26"/>
                        </a:lnTo>
                        <a:lnTo>
                          <a:pt x="127" y="26"/>
                        </a:lnTo>
                        <a:lnTo>
                          <a:pt x="128" y="26"/>
                        </a:lnTo>
                        <a:lnTo>
                          <a:pt x="129" y="28"/>
                        </a:lnTo>
                        <a:lnTo>
                          <a:pt x="132" y="29"/>
                        </a:lnTo>
                        <a:lnTo>
                          <a:pt x="131" y="33"/>
                        </a:lnTo>
                        <a:lnTo>
                          <a:pt x="129" y="38"/>
                        </a:lnTo>
                        <a:lnTo>
                          <a:pt x="126" y="41"/>
                        </a:lnTo>
                        <a:lnTo>
                          <a:pt x="126" y="46"/>
                        </a:lnTo>
                        <a:lnTo>
                          <a:pt x="126" y="53"/>
                        </a:lnTo>
                        <a:lnTo>
                          <a:pt x="125" y="54"/>
                        </a:lnTo>
                        <a:lnTo>
                          <a:pt x="123" y="53"/>
                        </a:lnTo>
                        <a:lnTo>
                          <a:pt x="122" y="52"/>
                        </a:lnTo>
                        <a:lnTo>
                          <a:pt x="120" y="51"/>
                        </a:lnTo>
                        <a:lnTo>
                          <a:pt x="117" y="50"/>
                        </a:lnTo>
                        <a:lnTo>
                          <a:pt x="117" y="49"/>
                        </a:lnTo>
                        <a:lnTo>
                          <a:pt x="115" y="49"/>
                        </a:lnTo>
                        <a:lnTo>
                          <a:pt x="114" y="50"/>
                        </a:lnTo>
                        <a:lnTo>
                          <a:pt x="113" y="51"/>
                        </a:lnTo>
                        <a:lnTo>
                          <a:pt x="110" y="58"/>
                        </a:lnTo>
                        <a:lnTo>
                          <a:pt x="108" y="59"/>
                        </a:lnTo>
                        <a:lnTo>
                          <a:pt x="105" y="59"/>
                        </a:lnTo>
                        <a:lnTo>
                          <a:pt x="102" y="61"/>
                        </a:lnTo>
                        <a:lnTo>
                          <a:pt x="101" y="61"/>
                        </a:lnTo>
                        <a:lnTo>
                          <a:pt x="101" y="64"/>
                        </a:lnTo>
                        <a:lnTo>
                          <a:pt x="102" y="64"/>
                        </a:lnTo>
                        <a:lnTo>
                          <a:pt x="104" y="64"/>
                        </a:lnTo>
                        <a:lnTo>
                          <a:pt x="106" y="64"/>
                        </a:lnTo>
                        <a:lnTo>
                          <a:pt x="110" y="61"/>
                        </a:lnTo>
                        <a:lnTo>
                          <a:pt x="110" y="64"/>
                        </a:lnTo>
                        <a:lnTo>
                          <a:pt x="108" y="67"/>
                        </a:lnTo>
                        <a:lnTo>
                          <a:pt x="105" y="71"/>
                        </a:lnTo>
                        <a:lnTo>
                          <a:pt x="105" y="73"/>
                        </a:lnTo>
                        <a:lnTo>
                          <a:pt x="103" y="75"/>
                        </a:lnTo>
                        <a:lnTo>
                          <a:pt x="105" y="94"/>
                        </a:lnTo>
                        <a:lnTo>
                          <a:pt x="106" y="95"/>
                        </a:lnTo>
                        <a:lnTo>
                          <a:pt x="108" y="94"/>
                        </a:lnTo>
                        <a:lnTo>
                          <a:pt x="110" y="94"/>
                        </a:lnTo>
                        <a:lnTo>
                          <a:pt x="110" y="93"/>
                        </a:lnTo>
                        <a:lnTo>
                          <a:pt x="115" y="91"/>
                        </a:lnTo>
                        <a:lnTo>
                          <a:pt x="119" y="88"/>
                        </a:lnTo>
                        <a:lnTo>
                          <a:pt x="124" y="81"/>
                        </a:lnTo>
                        <a:lnTo>
                          <a:pt x="133" y="73"/>
                        </a:lnTo>
                        <a:lnTo>
                          <a:pt x="135" y="70"/>
                        </a:lnTo>
                        <a:lnTo>
                          <a:pt x="137" y="68"/>
                        </a:lnTo>
                        <a:lnTo>
                          <a:pt x="139" y="68"/>
                        </a:lnTo>
                        <a:lnTo>
                          <a:pt x="140" y="67"/>
                        </a:lnTo>
                        <a:lnTo>
                          <a:pt x="142" y="71"/>
                        </a:lnTo>
                        <a:lnTo>
                          <a:pt x="146" y="76"/>
                        </a:lnTo>
                        <a:lnTo>
                          <a:pt x="146" y="81"/>
                        </a:lnTo>
                        <a:lnTo>
                          <a:pt x="143" y="85"/>
                        </a:lnTo>
                        <a:lnTo>
                          <a:pt x="137" y="89"/>
                        </a:lnTo>
                        <a:lnTo>
                          <a:pt x="135" y="93"/>
                        </a:lnTo>
                        <a:lnTo>
                          <a:pt x="132" y="98"/>
                        </a:lnTo>
                        <a:lnTo>
                          <a:pt x="131" y="98"/>
                        </a:lnTo>
                        <a:lnTo>
                          <a:pt x="129" y="99"/>
                        </a:lnTo>
                        <a:lnTo>
                          <a:pt x="127" y="99"/>
                        </a:lnTo>
                        <a:lnTo>
                          <a:pt x="126" y="98"/>
                        </a:lnTo>
                        <a:lnTo>
                          <a:pt x="123" y="98"/>
                        </a:lnTo>
                        <a:lnTo>
                          <a:pt x="122" y="101"/>
                        </a:lnTo>
                        <a:lnTo>
                          <a:pt x="121" y="101"/>
                        </a:lnTo>
                        <a:lnTo>
                          <a:pt x="125" y="104"/>
                        </a:lnTo>
                        <a:lnTo>
                          <a:pt x="126" y="106"/>
                        </a:lnTo>
                        <a:lnTo>
                          <a:pt x="131" y="109"/>
                        </a:lnTo>
                        <a:lnTo>
                          <a:pt x="132" y="116"/>
                        </a:lnTo>
                        <a:lnTo>
                          <a:pt x="130" y="118"/>
                        </a:lnTo>
                        <a:lnTo>
                          <a:pt x="129" y="118"/>
                        </a:lnTo>
                        <a:lnTo>
                          <a:pt x="129" y="121"/>
                        </a:lnTo>
                        <a:lnTo>
                          <a:pt x="129" y="125"/>
                        </a:lnTo>
                        <a:lnTo>
                          <a:pt x="128" y="128"/>
                        </a:lnTo>
                        <a:lnTo>
                          <a:pt x="123" y="133"/>
                        </a:lnTo>
                        <a:lnTo>
                          <a:pt x="122" y="140"/>
                        </a:lnTo>
                        <a:lnTo>
                          <a:pt x="122" y="143"/>
                        </a:lnTo>
                        <a:lnTo>
                          <a:pt x="123" y="148"/>
                        </a:lnTo>
                        <a:lnTo>
                          <a:pt x="122" y="148"/>
                        </a:lnTo>
                        <a:lnTo>
                          <a:pt x="120" y="149"/>
                        </a:lnTo>
                        <a:lnTo>
                          <a:pt x="114" y="152"/>
                        </a:lnTo>
                        <a:lnTo>
                          <a:pt x="112" y="154"/>
                        </a:lnTo>
                        <a:lnTo>
                          <a:pt x="110" y="156"/>
                        </a:lnTo>
                        <a:lnTo>
                          <a:pt x="106" y="156"/>
                        </a:lnTo>
                        <a:lnTo>
                          <a:pt x="104" y="156"/>
                        </a:lnTo>
                        <a:lnTo>
                          <a:pt x="101" y="155"/>
                        </a:lnTo>
                        <a:lnTo>
                          <a:pt x="97" y="156"/>
                        </a:lnTo>
                        <a:lnTo>
                          <a:pt x="95" y="156"/>
                        </a:lnTo>
                        <a:lnTo>
                          <a:pt x="93" y="155"/>
                        </a:lnTo>
                        <a:lnTo>
                          <a:pt x="92" y="155"/>
                        </a:lnTo>
                        <a:lnTo>
                          <a:pt x="93" y="151"/>
                        </a:lnTo>
                        <a:lnTo>
                          <a:pt x="93" y="149"/>
                        </a:lnTo>
                        <a:lnTo>
                          <a:pt x="93" y="148"/>
                        </a:lnTo>
                        <a:lnTo>
                          <a:pt x="92" y="146"/>
                        </a:lnTo>
                        <a:lnTo>
                          <a:pt x="91" y="143"/>
                        </a:lnTo>
                        <a:lnTo>
                          <a:pt x="90" y="140"/>
                        </a:lnTo>
                        <a:lnTo>
                          <a:pt x="89" y="138"/>
                        </a:lnTo>
                        <a:lnTo>
                          <a:pt x="88" y="137"/>
                        </a:lnTo>
                        <a:lnTo>
                          <a:pt x="82" y="137"/>
                        </a:lnTo>
                        <a:lnTo>
                          <a:pt x="80" y="136"/>
                        </a:lnTo>
                        <a:lnTo>
                          <a:pt x="74" y="136"/>
                        </a:lnTo>
                        <a:lnTo>
                          <a:pt x="73" y="136"/>
                        </a:lnTo>
                        <a:lnTo>
                          <a:pt x="73" y="138"/>
                        </a:lnTo>
                        <a:lnTo>
                          <a:pt x="70" y="140"/>
                        </a:lnTo>
                        <a:lnTo>
                          <a:pt x="67" y="140"/>
                        </a:lnTo>
                        <a:lnTo>
                          <a:pt x="67" y="138"/>
                        </a:lnTo>
                        <a:lnTo>
                          <a:pt x="68" y="131"/>
                        </a:lnTo>
                        <a:lnTo>
                          <a:pt x="67" y="123"/>
                        </a:lnTo>
                        <a:lnTo>
                          <a:pt x="64" y="123"/>
                        </a:lnTo>
                        <a:lnTo>
                          <a:pt x="61" y="123"/>
                        </a:lnTo>
                        <a:lnTo>
                          <a:pt x="60" y="123"/>
                        </a:lnTo>
                        <a:lnTo>
                          <a:pt x="57" y="123"/>
                        </a:lnTo>
                        <a:lnTo>
                          <a:pt x="55" y="125"/>
                        </a:lnTo>
                        <a:lnTo>
                          <a:pt x="52" y="126"/>
                        </a:lnTo>
                        <a:lnTo>
                          <a:pt x="48" y="134"/>
                        </a:lnTo>
                        <a:lnTo>
                          <a:pt x="46" y="135"/>
                        </a:lnTo>
                        <a:lnTo>
                          <a:pt x="44" y="134"/>
                        </a:lnTo>
                        <a:lnTo>
                          <a:pt x="43" y="135"/>
                        </a:lnTo>
                        <a:lnTo>
                          <a:pt x="37" y="133"/>
                        </a:lnTo>
                        <a:lnTo>
                          <a:pt x="37" y="131"/>
                        </a:lnTo>
                        <a:lnTo>
                          <a:pt x="36" y="129"/>
                        </a:lnTo>
                        <a:lnTo>
                          <a:pt x="36" y="127"/>
                        </a:lnTo>
                        <a:lnTo>
                          <a:pt x="35" y="126"/>
                        </a:lnTo>
                        <a:lnTo>
                          <a:pt x="35" y="123"/>
                        </a:lnTo>
                        <a:lnTo>
                          <a:pt x="33" y="121"/>
                        </a:lnTo>
                        <a:lnTo>
                          <a:pt x="31" y="110"/>
                        </a:lnTo>
                        <a:lnTo>
                          <a:pt x="29" y="108"/>
                        </a:lnTo>
                        <a:lnTo>
                          <a:pt x="25" y="110"/>
                        </a:lnTo>
                        <a:lnTo>
                          <a:pt x="23" y="110"/>
                        </a:lnTo>
                        <a:lnTo>
                          <a:pt x="18" y="108"/>
                        </a:lnTo>
                        <a:lnTo>
                          <a:pt x="15" y="106"/>
                        </a:lnTo>
                        <a:lnTo>
                          <a:pt x="11" y="106"/>
                        </a:lnTo>
                        <a:lnTo>
                          <a:pt x="10" y="104"/>
                        </a:lnTo>
                        <a:lnTo>
                          <a:pt x="8" y="103"/>
                        </a:lnTo>
                        <a:lnTo>
                          <a:pt x="8" y="101"/>
                        </a:lnTo>
                        <a:lnTo>
                          <a:pt x="8" y="102"/>
                        </a:lnTo>
                        <a:lnTo>
                          <a:pt x="5" y="101"/>
                        </a:lnTo>
                        <a:lnTo>
                          <a:pt x="0" y="96"/>
                        </a:lnTo>
                        <a:lnTo>
                          <a:pt x="0" y="95"/>
                        </a:lnTo>
                      </a:path>
                    </a:pathLst>
                  </a:custGeom>
                  <a:solidFill>
                    <a:srgbClr val="00CC00">
                      <a:alpha val="83136"/>
                    </a:srgbClr>
                  </a:solidFill>
                  <a:ln w="12700" cap="rnd">
                    <a:solidFill>
                      <a:schemeClr val="bg1"/>
                    </a:solidFill>
                    <a:round/>
                    <a:headEnd type="none" w="sm" len="sm"/>
                    <a:tailEnd type="none" w="sm" len="sm"/>
                  </a:ln>
                </p:spPr>
                <p:txBody>
                  <a:bodyPr/>
                  <a:lstStyle/>
                  <a:p>
                    <a:endParaRPr lang="es-MX" dirty="0"/>
                  </a:p>
                </p:txBody>
              </p:sp>
              <p:sp>
                <p:nvSpPr>
                  <p:cNvPr id="17" name="Freeform 5"/>
                  <p:cNvSpPr>
                    <a:spLocks/>
                  </p:cNvSpPr>
                  <p:nvPr/>
                </p:nvSpPr>
                <p:spPr bwMode="auto">
                  <a:xfrm>
                    <a:off x="4687888" y="5259388"/>
                    <a:ext cx="893762" cy="703262"/>
                  </a:xfrm>
                  <a:custGeom>
                    <a:avLst/>
                    <a:gdLst>
                      <a:gd name="T0" fmla="*/ 2147483647 w 276"/>
                      <a:gd name="T1" fmla="*/ 2147483647 h 206"/>
                      <a:gd name="T2" fmla="*/ 2147483647 w 276"/>
                      <a:gd name="T3" fmla="*/ 2147483647 h 206"/>
                      <a:gd name="T4" fmla="*/ 2147483647 w 276"/>
                      <a:gd name="T5" fmla="*/ 2147483647 h 206"/>
                      <a:gd name="T6" fmla="*/ 2147483647 w 276"/>
                      <a:gd name="T7" fmla="*/ 2147483647 h 206"/>
                      <a:gd name="T8" fmla="*/ 2147483647 w 276"/>
                      <a:gd name="T9" fmla="*/ 2147483647 h 206"/>
                      <a:gd name="T10" fmla="*/ 2147483647 w 276"/>
                      <a:gd name="T11" fmla="*/ 2147483647 h 206"/>
                      <a:gd name="T12" fmla="*/ 2147483647 w 276"/>
                      <a:gd name="T13" fmla="*/ 2147483647 h 206"/>
                      <a:gd name="T14" fmla="*/ 2147483647 w 276"/>
                      <a:gd name="T15" fmla="*/ 2147483647 h 206"/>
                      <a:gd name="T16" fmla="*/ 2147483647 w 276"/>
                      <a:gd name="T17" fmla="*/ 2147483647 h 206"/>
                      <a:gd name="T18" fmla="*/ 2147483647 w 276"/>
                      <a:gd name="T19" fmla="*/ 2147483647 h 206"/>
                      <a:gd name="T20" fmla="*/ 2147483647 w 276"/>
                      <a:gd name="T21" fmla="*/ 2147483647 h 206"/>
                      <a:gd name="T22" fmla="*/ 2147483647 w 276"/>
                      <a:gd name="T23" fmla="*/ 2147483647 h 206"/>
                      <a:gd name="T24" fmla="*/ 2147483647 w 276"/>
                      <a:gd name="T25" fmla="*/ 2147483647 h 206"/>
                      <a:gd name="T26" fmla="*/ 2147483647 w 276"/>
                      <a:gd name="T27" fmla="*/ 2147483647 h 206"/>
                      <a:gd name="T28" fmla="*/ 2147483647 w 276"/>
                      <a:gd name="T29" fmla="*/ 2147483647 h 206"/>
                      <a:gd name="T30" fmla="*/ 2147483647 w 276"/>
                      <a:gd name="T31" fmla="*/ 2147483647 h 206"/>
                      <a:gd name="T32" fmla="*/ 2147483647 w 276"/>
                      <a:gd name="T33" fmla="*/ 2147483647 h 206"/>
                      <a:gd name="T34" fmla="*/ 2147483647 w 276"/>
                      <a:gd name="T35" fmla="*/ 2147483647 h 206"/>
                      <a:gd name="T36" fmla="*/ 2147483647 w 276"/>
                      <a:gd name="T37" fmla="*/ 2147483647 h 206"/>
                      <a:gd name="T38" fmla="*/ 2147483647 w 276"/>
                      <a:gd name="T39" fmla="*/ 2147483647 h 206"/>
                      <a:gd name="T40" fmla="*/ 2147483647 w 276"/>
                      <a:gd name="T41" fmla="*/ 2147483647 h 206"/>
                      <a:gd name="T42" fmla="*/ 2147483647 w 276"/>
                      <a:gd name="T43" fmla="*/ 2147483647 h 206"/>
                      <a:gd name="T44" fmla="*/ 2147483647 w 276"/>
                      <a:gd name="T45" fmla="*/ 2147483647 h 206"/>
                      <a:gd name="T46" fmla="*/ 2147483647 w 276"/>
                      <a:gd name="T47" fmla="*/ 2147483647 h 206"/>
                      <a:gd name="T48" fmla="*/ 2147483647 w 276"/>
                      <a:gd name="T49" fmla="*/ 2147483647 h 206"/>
                      <a:gd name="T50" fmla="*/ 2147483647 w 276"/>
                      <a:gd name="T51" fmla="*/ 2147483647 h 206"/>
                      <a:gd name="T52" fmla="*/ 2147483647 w 276"/>
                      <a:gd name="T53" fmla="*/ 2147483647 h 206"/>
                      <a:gd name="T54" fmla="*/ 2147483647 w 276"/>
                      <a:gd name="T55" fmla="*/ 2147483647 h 206"/>
                      <a:gd name="T56" fmla="*/ 2147483647 w 276"/>
                      <a:gd name="T57" fmla="*/ 2147483647 h 206"/>
                      <a:gd name="T58" fmla="*/ 2147483647 w 276"/>
                      <a:gd name="T59" fmla="*/ 2147483647 h 206"/>
                      <a:gd name="T60" fmla="*/ 2147483647 w 276"/>
                      <a:gd name="T61" fmla="*/ 2147483647 h 206"/>
                      <a:gd name="T62" fmla="*/ 2147483647 w 276"/>
                      <a:gd name="T63" fmla="*/ 2147483647 h 206"/>
                      <a:gd name="T64" fmla="*/ 2147483647 w 276"/>
                      <a:gd name="T65" fmla="*/ 2147483647 h 206"/>
                      <a:gd name="T66" fmla="*/ 2147483647 w 276"/>
                      <a:gd name="T67" fmla="*/ 2147483647 h 206"/>
                      <a:gd name="T68" fmla="*/ 2147483647 w 276"/>
                      <a:gd name="T69" fmla="*/ 2147483647 h 206"/>
                      <a:gd name="T70" fmla="*/ 2147483647 w 276"/>
                      <a:gd name="T71" fmla="*/ 2147483647 h 206"/>
                      <a:gd name="T72" fmla="*/ 2147483647 w 276"/>
                      <a:gd name="T73" fmla="*/ 2147483647 h 206"/>
                      <a:gd name="T74" fmla="*/ 2147483647 w 276"/>
                      <a:gd name="T75" fmla="*/ 2147483647 h 206"/>
                      <a:gd name="T76" fmla="*/ 2147483647 w 276"/>
                      <a:gd name="T77" fmla="*/ 2147483647 h 206"/>
                      <a:gd name="T78" fmla="*/ 2147483647 w 276"/>
                      <a:gd name="T79" fmla="*/ 2147483647 h 206"/>
                      <a:gd name="T80" fmla="*/ 2147483647 w 276"/>
                      <a:gd name="T81" fmla="*/ 2147483647 h 206"/>
                      <a:gd name="T82" fmla="*/ 2147483647 w 276"/>
                      <a:gd name="T83" fmla="*/ 2147483647 h 206"/>
                      <a:gd name="T84" fmla="*/ 2147483647 w 276"/>
                      <a:gd name="T85" fmla="*/ 2147483647 h 206"/>
                      <a:gd name="T86" fmla="*/ 2147483647 w 276"/>
                      <a:gd name="T87" fmla="*/ 2147483647 h 206"/>
                      <a:gd name="T88" fmla="*/ 2147483647 w 276"/>
                      <a:gd name="T89" fmla="*/ 2147483647 h 206"/>
                      <a:gd name="T90" fmla="*/ 2147483647 w 276"/>
                      <a:gd name="T91" fmla="*/ 2147483647 h 206"/>
                      <a:gd name="T92" fmla="*/ 2147483647 w 276"/>
                      <a:gd name="T93" fmla="*/ 2147483647 h 206"/>
                      <a:gd name="T94" fmla="*/ 2147483647 w 276"/>
                      <a:gd name="T95" fmla="*/ 2147483647 h 206"/>
                      <a:gd name="T96" fmla="*/ 2147483647 w 276"/>
                      <a:gd name="T97" fmla="*/ 2147483647 h 206"/>
                      <a:gd name="T98" fmla="*/ 2147483647 w 276"/>
                      <a:gd name="T99" fmla="*/ 2147483647 h 206"/>
                      <a:gd name="T100" fmla="*/ 2147483647 w 276"/>
                      <a:gd name="T101" fmla="*/ 2147483647 h 206"/>
                      <a:gd name="T102" fmla="*/ 2147483647 w 276"/>
                      <a:gd name="T103" fmla="*/ 2147483647 h 206"/>
                      <a:gd name="T104" fmla="*/ 2147483647 w 276"/>
                      <a:gd name="T105" fmla="*/ 2147483647 h 206"/>
                      <a:gd name="T106" fmla="*/ 2147483647 w 276"/>
                      <a:gd name="T107" fmla="*/ 2147483647 h 206"/>
                      <a:gd name="T108" fmla="*/ 2147483647 w 276"/>
                      <a:gd name="T109" fmla="*/ 2147483647 h 206"/>
                      <a:gd name="T110" fmla="*/ 2147483647 w 276"/>
                      <a:gd name="T111" fmla="*/ 2147483647 h 206"/>
                      <a:gd name="T112" fmla="*/ 2147483647 w 276"/>
                      <a:gd name="T113" fmla="*/ 2147483647 h 206"/>
                      <a:gd name="T114" fmla="*/ 2147483647 w 276"/>
                      <a:gd name="T115" fmla="*/ 2147483647 h 206"/>
                      <a:gd name="T116" fmla="*/ 2147483647 w 276"/>
                      <a:gd name="T117" fmla="*/ 2147483647 h 206"/>
                      <a:gd name="T118" fmla="*/ 2147483647 w 276"/>
                      <a:gd name="T119" fmla="*/ 2147483647 h 2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6"/>
                      <a:gd name="T181" fmla="*/ 0 h 206"/>
                      <a:gd name="T182" fmla="*/ 276 w 276"/>
                      <a:gd name="T183" fmla="*/ 206 h 2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6" h="206">
                        <a:moveTo>
                          <a:pt x="0" y="71"/>
                        </a:moveTo>
                        <a:lnTo>
                          <a:pt x="2" y="64"/>
                        </a:lnTo>
                        <a:lnTo>
                          <a:pt x="2" y="53"/>
                        </a:lnTo>
                        <a:lnTo>
                          <a:pt x="7" y="51"/>
                        </a:lnTo>
                        <a:lnTo>
                          <a:pt x="9" y="53"/>
                        </a:lnTo>
                        <a:lnTo>
                          <a:pt x="11" y="53"/>
                        </a:lnTo>
                        <a:lnTo>
                          <a:pt x="10" y="51"/>
                        </a:lnTo>
                        <a:lnTo>
                          <a:pt x="11" y="51"/>
                        </a:lnTo>
                        <a:lnTo>
                          <a:pt x="13" y="53"/>
                        </a:lnTo>
                        <a:lnTo>
                          <a:pt x="16" y="51"/>
                        </a:lnTo>
                        <a:lnTo>
                          <a:pt x="16" y="49"/>
                        </a:lnTo>
                        <a:lnTo>
                          <a:pt x="19" y="49"/>
                        </a:lnTo>
                        <a:lnTo>
                          <a:pt x="20" y="47"/>
                        </a:lnTo>
                        <a:lnTo>
                          <a:pt x="20" y="44"/>
                        </a:lnTo>
                        <a:lnTo>
                          <a:pt x="19" y="39"/>
                        </a:lnTo>
                        <a:lnTo>
                          <a:pt x="18" y="36"/>
                        </a:lnTo>
                        <a:lnTo>
                          <a:pt x="18" y="26"/>
                        </a:lnTo>
                        <a:lnTo>
                          <a:pt x="20" y="23"/>
                        </a:lnTo>
                        <a:lnTo>
                          <a:pt x="26" y="20"/>
                        </a:lnTo>
                        <a:lnTo>
                          <a:pt x="29" y="20"/>
                        </a:lnTo>
                        <a:lnTo>
                          <a:pt x="31" y="21"/>
                        </a:lnTo>
                        <a:lnTo>
                          <a:pt x="33" y="21"/>
                        </a:lnTo>
                        <a:lnTo>
                          <a:pt x="37" y="21"/>
                        </a:lnTo>
                        <a:lnTo>
                          <a:pt x="39" y="22"/>
                        </a:lnTo>
                        <a:lnTo>
                          <a:pt x="40" y="24"/>
                        </a:lnTo>
                        <a:lnTo>
                          <a:pt x="41" y="26"/>
                        </a:lnTo>
                        <a:lnTo>
                          <a:pt x="45" y="30"/>
                        </a:lnTo>
                        <a:lnTo>
                          <a:pt x="45" y="31"/>
                        </a:lnTo>
                        <a:lnTo>
                          <a:pt x="46" y="31"/>
                        </a:lnTo>
                        <a:lnTo>
                          <a:pt x="47" y="32"/>
                        </a:lnTo>
                        <a:lnTo>
                          <a:pt x="50" y="32"/>
                        </a:lnTo>
                        <a:lnTo>
                          <a:pt x="51" y="31"/>
                        </a:lnTo>
                        <a:lnTo>
                          <a:pt x="52" y="32"/>
                        </a:lnTo>
                        <a:lnTo>
                          <a:pt x="58" y="31"/>
                        </a:lnTo>
                        <a:lnTo>
                          <a:pt x="60" y="30"/>
                        </a:lnTo>
                        <a:lnTo>
                          <a:pt x="69" y="31"/>
                        </a:lnTo>
                        <a:lnTo>
                          <a:pt x="73" y="31"/>
                        </a:lnTo>
                        <a:lnTo>
                          <a:pt x="79" y="34"/>
                        </a:lnTo>
                        <a:lnTo>
                          <a:pt x="84" y="34"/>
                        </a:lnTo>
                        <a:lnTo>
                          <a:pt x="85" y="36"/>
                        </a:lnTo>
                        <a:lnTo>
                          <a:pt x="87" y="34"/>
                        </a:lnTo>
                        <a:lnTo>
                          <a:pt x="89" y="34"/>
                        </a:lnTo>
                        <a:lnTo>
                          <a:pt x="89" y="38"/>
                        </a:lnTo>
                        <a:lnTo>
                          <a:pt x="92" y="40"/>
                        </a:lnTo>
                        <a:lnTo>
                          <a:pt x="92" y="39"/>
                        </a:lnTo>
                        <a:lnTo>
                          <a:pt x="93" y="39"/>
                        </a:lnTo>
                        <a:lnTo>
                          <a:pt x="95" y="39"/>
                        </a:lnTo>
                        <a:lnTo>
                          <a:pt x="96" y="39"/>
                        </a:lnTo>
                        <a:lnTo>
                          <a:pt x="98" y="39"/>
                        </a:lnTo>
                        <a:lnTo>
                          <a:pt x="99" y="40"/>
                        </a:lnTo>
                        <a:lnTo>
                          <a:pt x="104" y="41"/>
                        </a:lnTo>
                        <a:lnTo>
                          <a:pt x="103" y="44"/>
                        </a:lnTo>
                        <a:lnTo>
                          <a:pt x="104" y="46"/>
                        </a:lnTo>
                        <a:lnTo>
                          <a:pt x="106" y="46"/>
                        </a:lnTo>
                        <a:lnTo>
                          <a:pt x="110" y="44"/>
                        </a:lnTo>
                        <a:lnTo>
                          <a:pt x="111" y="43"/>
                        </a:lnTo>
                        <a:lnTo>
                          <a:pt x="111" y="41"/>
                        </a:lnTo>
                        <a:lnTo>
                          <a:pt x="109" y="40"/>
                        </a:lnTo>
                        <a:lnTo>
                          <a:pt x="106" y="37"/>
                        </a:lnTo>
                        <a:lnTo>
                          <a:pt x="105" y="28"/>
                        </a:lnTo>
                        <a:lnTo>
                          <a:pt x="105" y="26"/>
                        </a:lnTo>
                        <a:lnTo>
                          <a:pt x="104" y="24"/>
                        </a:lnTo>
                        <a:lnTo>
                          <a:pt x="104" y="21"/>
                        </a:lnTo>
                        <a:lnTo>
                          <a:pt x="103" y="20"/>
                        </a:lnTo>
                        <a:lnTo>
                          <a:pt x="103" y="19"/>
                        </a:lnTo>
                        <a:lnTo>
                          <a:pt x="104" y="17"/>
                        </a:lnTo>
                        <a:lnTo>
                          <a:pt x="103" y="16"/>
                        </a:lnTo>
                        <a:lnTo>
                          <a:pt x="102" y="16"/>
                        </a:lnTo>
                        <a:lnTo>
                          <a:pt x="102" y="14"/>
                        </a:lnTo>
                        <a:lnTo>
                          <a:pt x="102" y="13"/>
                        </a:lnTo>
                        <a:lnTo>
                          <a:pt x="102" y="11"/>
                        </a:lnTo>
                        <a:lnTo>
                          <a:pt x="102" y="8"/>
                        </a:lnTo>
                        <a:lnTo>
                          <a:pt x="102" y="6"/>
                        </a:lnTo>
                        <a:lnTo>
                          <a:pt x="101" y="4"/>
                        </a:lnTo>
                        <a:lnTo>
                          <a:pt x="103" y="2"/>
                        </a:lnTo>
                        <a:lnTo>
                          <a:pt x="105" y="2"/>
                        </a:lnTo>
                        <a:lnTo>
                          <a:pt x="106" y="5"/>
                        </a:lnTo>
                        <a:lnTo>
                          <a:pt x="106" y="6"/>
                        </a:lnTo>
                        <a:lnTo>
                          <a:pt x="107" y="7"/>
                        </a:lnTo>
                        <a:lnTo>
                          <a:pt x="108" y="6"/>
                        </a:lnTo>
                        <a:lnTo>
                          <a:pt x="109" y="5"/>
                        </a:lnTo>
                        <a:lnTo>
                          <a:pt x="111" y="2"/>
                        </a:lnTo>
                        <a:lnTo>
                          <a:pt x="111" y="1"/>
                        </a:lnTo>
                        <a:lnTo>
                          <a:pt x="111" y="3"/>
                        </a:lnTo>
                        <a:lnTo>
                          <a:pt x="116" y="3"/>
                        </a:lnTo>
                        <a:lnTo>
                          <a:pt x="117" y="4"/>
                        </a:lnTo>
                        <a:lnTo>
                          <a:pt x="118" y="2"/>
                        </a:lnTo>
                        <a:lnTo>
                          <a:pt x="118" y="1"/>
                        </a:lnTo>
                        <a:lnTo>
                          <a:pt x="120" y="0"/>
                        </a:lnTo>
                        <a:lnTo>
                          <a:pt x="120" y="2"/>
                        </a:lnTo>
                        <a:lnTo>
                          <a:pt x="122" y="7"/>
                        </a:lnTo>
                        <a:lnTo>
                          <a:pt x="123" y="8"/>
                        </a:lnTo>
                        <a:lnTo>
                          <a:pt x="128" y="10"/>
                        </a:lnTo>
                        <a:lnTo>
                          <a:pt x="130" y="11"/>
                        </a:lnTo>
                        <a:lnTo>
                          <a:pt x="130" y="13"/>
                        </a:lnTo>
                        <a:lnTo>
                          <a:pt x="129" y="14"/>
                        </a:lnTo>
                        <a:lnTo>
                          <a:pt x="128" y="16"/>
                        </a:lnTo>
                        <a:lnTo>
                          <a:pt x="127" y="18"/>
                        </a:lnTo>
                        <a:lnTo>
                          <a:pt x="127" y="22"/>
                        </a:lnTo>
                        <a:lnTo>
                          <a:pt x="127" y="25"/>
                        </a:lnTo>
                        <a:lnTo>
                          <a:pt x="125" y="26"/>
                        </a:lnTo>
                        <a:lnTo>
                          <a:pt x="125" y="29"/>
                        </a:lnTo>
                        <a:lnTo>
                          <a:pt x="123" y="29"/>
                        </a:lnTo>
                        <a:lnTo>
                          <a:pt x="123" y="30"/>
                        </a:lnTo>
                        <a:lnTo>
                          <a:pt x="124" y="31"/>
                        </a:lnTo>
                        <a:lnTo>
                          <a:pt x="125" y="31"/>
                        </a:lnTo>
                        <a:lnTo>
                          <a:pt x="127" y="30"/>
                        </a:lnTo>
                        <a:lnTo>
                          <a:pt x="130" y="30"/>
                        </a:lnTo>
                        <a:lnTo>
                          <a:pt x="131" y="31"/>
                        </a:lnTo>
                        <a:lnTo>
                          <a:pt x="130" y="33"/>
                        </a:lnTo>
                        <a:lnTo>
                          <a:pt x="130" y="37"/>
                        </a:lnTo>
                        <a:lnTo>
                          <a:pt x="135" y="37"/>
                        </a:lnTo>
                        <a:lnTo>
                          <a:pt x="136" y="36"/>
                        </a:lnTo>
                        <a:lnTo>
                          <a:pt x="142" y="29"/>
                        </a:lnTo>
                        <a:lnTo>
                          <a:pt x="144" y="23"/>
                        </a:lnTo>
                        <a:lnTo>
                          <a:pt x="150" y="22"/>
                        </a:lnTo>
                        <a:lnTo>
                          <a:pt x="151" y="20"/>
                        </a:lnTo>
                        <a:lnTo>
                          <a:pt x="153" y="19"/>
                        </a:lnTo>
                        <a:lnTo>
                          <a:pt x="155" y="21"/>
                        </a:lnTo>
                        <a:lnTo>
                          <a:pt x="156" y="20"/>
                        </a:lnTo>
                        <a:lnTo>
                          <a:pt x="158" y="18"/>
                        </a:lnTo>
                        <a:lnTo>
                          <a:pt x="161" y="19"/>
                        </a:lnTo>
                        <a:lnTo>
                          <a:pt x="161" y="18"/>
                        </a:lnTo>
                        <a:lnTo>
                          <a:pt x="163" y="17"/>
                        </a:lnTo>
                        <a:lnTo>
                          <a:pt x="163" y="18"/>
                        </a:lnTo>
                        <a:lnTo>
                          <a:pt x="164" y="16"/>
                        </a:lnTo>
                        <a:lnTo>
                          <a:pt x="166" y="15"/>
                        </a:lnTo>
                        <a:lnTo>
                          <a:pt x="168" y="16"/>
                        </a:lnTo>
                        <a:lnTo>
                          <a:pt x="170" y="10"/>
                        </a:lnTo>
                        <a:lnTo>
                          <a:pt x="171" y="9"/>
                        </a:lnTo>
                        <a:lnTo>
                          <a:pt x="172" y="7"/>
                        </a:lnTo>
                        <a:lnTo>
                          <a:pt x="174" y="7"/>
                        </a:lnTo>
                        <a:lnTo>
                          <a:pt x="172" y="5"/>
                        </a:lnTo>
                        <a:lnTo>
                          <a:pt x="174" y="3"/>
                        </a:lnTo>
                        <a:lnTo>
                          <a:pt x="176" y="6"/>
                        </a:lnTo>
                        <a:lnTo>
                          <a:pt x="177" y="6"/>
                        </a:lnTo>
                        <a:lnTo>
                          <a:pt x="178" y="7"/>
                        </a:lnTo>
                        <a:lnTo>
                          <a:pt x="178" y="8"/>
                        </a:lnTo>
                        <a:lnTo>
                          <a:pt x="179" y="14"/>
                        </a:lnTo>
                        <a:lnTo>
                          <a:pt x="184" y="14"/>
                        </a:lnTo>
                        <a:lnTo>
                          <a:pt x="185" y="21"/>
                        </a:lnTo>
                        <a:lnTo>
                          <a:pt x="186" y="26"/>
                        </a:lnTo>
                        <a:lnTo>
                          <a:pt x="188" y="29"/>
                        </a:lnTo>
                        <a:lnTo>
                          <a:pt x="189" y="29"/>
                        </a:lnTo>
                        <a:lnTo>
                          <a:pt x="195" y="28"/>
                        </a:lnTo>
                        <a:lnTo>
                          <a:pt x="197" y="24"/>
                        </a:lnTo>
                        <a:lnTo>
                          <a:pt x="198" y="23"/>
                        </a:lnTo>
                        <a:lnTo>
                          <a:pt x="199" y="23"/>
                        </a:lnTo>
                        <a:lnTo>
                          <a:pt x="201" y="24"/>
                        </a:lnTo>
                        <a:lnTo>
                          <a:pt x="202" y="29"/>
                        </a:lnTo>
                        <a:lnTo>
                          <a:pt x="203" y="29"/>
                        </a:lnTo>
                        <a:lnTo>
                          <a:pt x="205" y="33"/>
                        </a:lnTo>
                        <a:lnTo>
                          <a:pt x="206" y="34"/>
                        </a:lnTo>
                        <a:lnTo>
                          <a:pt x="208" y="36"/>
                        </a:lnTo>
                        <a:lnTo>
                          <a:pt x="208" y="37"/>
                        </a:lnTo>
                        <a:lnTo>
                          <a:pt x="208" y="39"/>
                        </a:lnTo>
                        <a:lnTo>
                          <a:pt x="215" y="46"/>
                        </a:lnTo>
                        <a:lnTo>
                          <a:pt x="216" y="46"/>
                        </a:lnTo>
                        <a:lnTo>
                          <a:pt x="218" y="47"/>
                        </a:lnTo>
                        <a:lnTo>
                          <a:pt x="218" y="49"/>
                        </a:lnTo>
                        <a:lnTo>
                          <a:pt x="219" y="52"/>
                        </a:lnTo>
                        <a:lnTo>
                          <a:pt x="222" y="54"/>
                        </a:lnTo>
                        <a:lnTo>
                          <a:pt x="227" y="55"/>
                        </a:lnTo>
                        <a:lnTo>
                          <a:pt x="228" y="57"/>
                        </a:lnTo>
                        <a:lnTo>
                          <a:pt x="229" y="59"/>
                        </a:lnTo>
                        <a:lnTo>
                          <a:pt x="230" y="62"/>
                        </a:lnTo>
                        <a:lnTo>
                          <a:pt x="236" y="66"/>
                        </a:lnTo>
                        <a:lnTo>
                          <a:pt x="237" y="67"/>
                        </a:lnTo>
                        <a:lnTo>
                          <a:pt x="241" y="67"/>
                        </a:lnTo>
                        <a:lnTo>
                          <a:pt x="245" y="68"/>
                        </a:lnTo>
                        <a:lnTo>
                          <a:pt x="247" y="69"/>
                        </a:lnTo>
                        <a:lnTo>
                          <a:pt x="250" y="74"/>
                        </a:lnTo>
                        <a:lnTo>
                          <a:pt x="252" y="74"/>
                        </a:lnTo>
                        <a:lnTo>
                          <a:pt x="252" y="79"/>
                        </a:lnTo>
                        <a:lnTo>
                          <a:pt x="252" y="84"/>
                        </a:lnTo>
                        <a:lnTo>
                          <a:pt x="250" y="100"/>
                        </a:lnTo>
                        <a:lnTo>
                          <a:pt x="250" y="104"/>
                        </a:lnTo>
                        <a:lnTo>
                          <a:pt x="252" y="106"/>
                        </a:lnTo>
                        <a:lnTo>
                          <a:pt x="254" y="109"/>
                        </a:lnTo>
                        <a:lnTo>
                          <a:pt x="256" y="132"/>
                        </a:lnTo>
                        <a:lnTo>
                          <a:pt x="261" y="133"/>
                        </a:lnTo>
                        <a:lnTo>
                          <a:pt x="263" y="134"/>
                        </a:lnTo>
                        <a:lnTo>
                          <a:pt x="264" y="143"/>
                        </a:lnTo>
                        <a:lnTo>
                          <a:pt x="265" y="145"/>
                        </a:lnTo>
                        <a:lnTo>
                          <a:pt x="267" y="148"/>
                        </a:lnTo>
                        <a:lnTo>
                          <a:pt x="269" y="147"/>
                        </a:lnTo>
                        <a:lnTo>
                          <a:pt x="269" y="148"/>
                        </a:lnTo>
                        <a:lnTo>
                          <a:pt x="275" y="151"/>
                        </a:lnTo>
                        <a:lnTo>
                          <a:pt x="275" y="155"/>
                        </a:lnTo>
                        <a:lnTo>
                          <a:pt x="274" y="158"/>
                        </a:lnTo>
                        <a:lnTo>
                          <a:pt x="272" y="160"/>
                        </a:lnTo>
                        <a:lnTo>
                          <a:pt x="271" y="165"/>
                        </a:lnTo>
                        <a:lnTo>
                          <a:pt x="269" y="171"/>
                        </a:lnTo>
                        <a:lnTo>
                          <a:pt x="268" y="174"/>
                        </a:lnTo>
                        <a:lnTo>
                          <a:pt x="267" y="175"/>
                        </a:lnTo>
                        <a:lnTo>
                          <a:pt x="266" y="177"/>
                        </a:lnTo>
                        <a:lnTo>
                          <a:pt x="263" y="177"/>
                        </a:lnTo>
                        <a:lnTo>
                          <a:pt x="262" y="180"/>
                        </a:lnTo>
                        <a:lnTo>
                          <a:pt x="261" y="178"/>
                        </a:lnTo>
                        <a:lnTo>
                          <a:pt x="258" y="180"/>
                        </a:lnTo>
                        <a:lnTo>
                          <a:pt x="261" y="185"/>
                        </a:lnTo>
                        <a:lnTo>
                          <a:pt x="260" y="186"/>
                        </a:lnTo>
                        <a:lnTo>
                          <a:pt x="258" y="189"/>
                        </a:lnTo>
                        <a:lnTo>
                          <a:pt x="255" y="191"/>
                        </a:lnTo>
                        <a:lnTo>
                          <a:pt x="254" y="192"/>
                        </a:lnTo>
                        <a:lnTo>
                          <a:pt x="252" y="191"/>
                        </a:lnTo>
                        <a:lnTo>
                          <a:pt x="249" y="193"/>
                        </a:lnTo>
                        <a:lnTo>
                          <a:pt x="246" y="196"/>
                        </a:lnTo>
                        <a:lnTo>
                          <a:pt x="247" y="200"/>
                        </a:lnTo>
                        <a:lnTo>
                          <a:pt x="248" y="203"/>
                        </a:lnTo>
                        <a:lnTo>
                          <a:pt x="247" y="204"/>
                        </a:lnTo>
                        <a:lnTo>
                          <a:pt x="245" y="205"/>
                        </a:lnTo>
                        <a:lnTo>
                          <a:pt x="241" y="200"/>
                        </a:lnTo>
                        <a:lnTo>
                          <a:pt x="239" y="200"/>
                        </a:lnTo>
                        <a:lnTo>
                          <a:pt x="237" y="197"/>
                        </a:lnTo>
                        <a:lnTo>
                          <a:pt x="237" y="196"/>
                        </a:lnTo>
                        <a:lnTo>
                          <a:pt x="237" y="195"/>
                        </a:lnTo>
                        <a:lnTo>
                          <a:pt x="236" y="195"/>
                        </a:lnTo>
                        <a:lnTo>
                          <a:pt x="233" y="192"/>
                        </a:lnTo>
                        <a:lnTo>
                          <a:pt x="230" y="191"/>
                        </a:lnTo>
                        <a:lnTo>
                          <a:pt x="228" y="192"/>
                        </a:lnTo>
                        <a:lnTo>
                          <a:pt x="228" y="191"/>
                        </a:lnTo>
                        <a:lnTo>
                          <a:pt x="227" y="191"/>
                        </a:lnTo>
                        <a:lnTo>
                          <a:pt x="227" y="192"/>
                        </a:lnTo>
                        <a:lnTo>
                          <a:pt x="226" y="193"/>
                        </a:lnTo>
                        <a:lnTo>
                          <a:pt x="218" y="190"/>
                        </a:lnTo>
                        <a:lnTo>
                          <a:pt x="217" y="189"/>
                        </a:lnTo>
                        <a:lnTo>
                          <a:pt x="216" y="189"/>
                        </a:lnTo>
                        <a:lnTo>
                          <a:pt x="208" y="187"/>
                        </a:lnTo>
                        <a:lnTo>
                          <a:pt x="203" y="186"/>
                        </a:lnTo>
                        <a:lnTo>
                          <a:pt x="199" y="185"/>
                        </a:lnTo>
                        <a:lnTo>
                          <a:pt x="196" y="185"/>
                        </a:lnTo>
                        <a:lnTo>
                          <a:pt x="192" y="185"/>
                        </a:lnTo>
                        <a:lnTo>
                          <a:pt x="187" y="182"/>
                        </a:lnTo>
                        <a:lnTo>
                          <a:pt x="181" y="181"/>
                        </a:lnTo>
                        <a:lnTo>
                          <a:pt x="177" y="180"/>
                        </a:lnTo>
                        <a:lnTo>
                          <a:pt x="174" y="180"/>
                        </a:lnTo>
                        <a:lnTo>
                          <a:pt x="172" y="180"/>
                        </a:lnTo>
                        <a:lnTo>
                          <a:pt x="164" y="180"/>
                        </a:lnTo>
                        <a:lnTo>
                          <a:pt x="159" y="177"/>
                        </a:lnTo>
                        <a:lnTo>
                          <a:pt x="158" y="176"/>
                        </a:lnTo>
                        <a:lnTo>
                          <a:pt x="154" y="172"/>
                        </a:lnTo>
                        <a:lnTo>
                          <a:pt x="152" y="172"/>
                        </a:lnTo>
                        <a:lnTo>
                          <a:pt x="151" y="171"/>
                        </a:lnTo>
                        <a:lnTo>
                          <a:pt x="151" y="170"/>
                        </a:lnTo>
                        <a:lnTo>
                          <a:pt x="149" y="169"/>
                        </a:lnTo>
                        <a:lnTo>
                          <a:pt x="148" y="169"/>
                        </a:lnTo>
                        <a:lnTo>
                          <a:pt x="148" y="168"/>
                        </a:lnTo>
                        <a:lnTo>
                          <a:pt x="146" y="166"/>
                        </a:lnTo>
                        <a:lnTo>
                          <a:pt x="145" y="165"/>
                        </a:lnTo>
                        <a:lnTo>
                          <a:pt x="144" y="162"/>
                        </a:lnTo>
                        <a:lnTo>
                          <a:pt x="138" y="160"/>
                        </a:lnTo>
                        <a:lnTo>
                          <a:pt x="133" y="160"/>
                        </a:lnTo>
                        <a:lnTo>
                          <a:pt x="132" y="159"/>
                        </a:lnTo>
                        <a:lnTo>
                          <a:pt x="130" y="159"/>
                        </a:lnTo>
                        <a:lnTo>
                          <a:pt x="118" y="153"/>
                        </a:lnTo>
                        <a:lnTo>
                          <a:pt x="109" y="149"/>
                        </a:lnTo>
                        <a:lnTo>
                          <a:pt x="102" y="147"/>
                        </a:lnTo>
                        <a:lnTo>
                          <a:pt x="97" y="144"/>
                        </a:lnTo>
                        <a:lnTo>
                          <a:pt x="90" y="142"/>
                        </a:lnTo>
                        <a:lnTo>
                          <a:pt x="83" y="139"/>
                        </a:lnTo>
                        <a:lnTo>
                          <a:pt x="79" y="137"/>
                        </a:lnTo>
                        <a:lnTo>
                          <a:pt x="71" y="135"/>
                        </a:lnTo>
                        <a:lnTo>
                          <a:pt x="66" y="132"/>
                        </a:lnTo>
                        <a:lnTo>
                          <a:pt x="65" y="132"/>
                        </a:lnTo>
                        <a:lnTo>
                          <a:pt x="64" y="132"/>
                        </a:lnTo>
                        <a:lnTo>
                          <a:pt x="63" y="130"/>
                        </a:lnTo>
                        <a:lnTo>
                          <a:pt x="62" y="130"/>
                        </a:lnTo>
                        <a:lnTo>
                          <a:pt x="62" y="127"/>
                        </a:lnTo>
                        <a:lnTo>
                          <a:pt x="59" y="124"/>
                        </a:lnTo>
                        <a:lnTo>
                          <a:pt x="52" y="121"/>
                        </a:lnTo>
                        <a:lnTo>
                          <a:pt x="51" y="117"/>
                        </a:lnTo>
                        <a:lnTo>
                          <a:pt x="45" y="114"/>
                        </a:lnTo>
                        <a:lnTo>
                          <a:pt x="43" y="114"/>
                        </a:lnTo>
                        <a:lnTo>
                          <a:pt x="37" y="109"/>
                        </a:lnTo>
                        <a:lnTo>
                          <a:pt x="31" y="108"/>
                        </a:lnTo>
                        <a:lnTo>
                          <a:pt x="32" y="107"/>
                        </a:lnTo>
                        <a:lnTo>
                          <a:pt x="33" y="107"/>
                        </a:lnTo>
                        <a:lnTo>
                          <a:pt x="31" y="107"/>
                        </a:lnTo>
                        <a:lnTo>
                          <a:pt x="32" y="107"/>
                        </a:lnTo>
                        <a:lnTo>
                          <a:pt x="33" y="106"/>
                        </a:lnTo>
                        <a:lnTo>
                          <a:pt x="28" y="100"/>
                        </a:lnTo>
                        <a:lnTo>
                          <a:pt x="26" y="99"/>
                        </a:lnTo>
                        <a:lnTo>
                          <a:pt x="26" y="100"/>
                        </a:lnTo>
                        <a:lnTo>
                          <a:pt x="24" y="101"/>
                        </a:lnTo>
                        <a:lnTo>
                          <a:pt x="24" y="100"/>
                        </a:lnTo>
                        <a:lnTo>
                          <a:pt x="25" y="99"/>
                        </a:lnTo>
                        <a:lnTo>
                          <a:pt x="24" y="99"/>
                        </a:lnTo>
                        <a:lnTo>
                          <a:pt x="23" y="100"/>
                        </a:lnTo>
                        <a:lnTo>
                          <a:pt x="22" y="99"/>
                        </a:lnTo>
                        <a:lnTo>
                          <a:pt x="20" y="99"/>
                        </a:lnTo>
                        <a:lnTo>
                          <a:pt x="20" y="97"/>
                        </a:lnTo>
                        <a:lnTo>
                          <a:pt x="19" y="97"/>
                        </a:lnTo>
                        <a:lnTo>
                          <a:pt x="16" y="97"/>
                        </a:lnTo>
                        <a:lnTo>
                          <a:pt x="16" y="92"/>
                        </a:lnTo>
                        <a:lnTo>
                          <a:pt x="13" y="87"/>
                        </a:lnTo>
                        <a:lnTo>
                          <a:pt x="12" y="87"/>
                        </a:lnTo>
                        <a:lnTo>
                          <a:pt x="9" y="84"/>
                        </a:lnTo>
                        <a:lnTo>
                          <a:pt x="9" y="82"/>
                        </a:lnTo>
                        <a:lnTo>
                          <a:pt x="7" y="81"/>
                        </a:lnTo>
                        <a:lnTo>
                          <a:pt x="6" y="78"/>
                        </a:lnTo>
                        <a:lnTo>
                          <a:pt x="3" y="75"/>
                        </a:lnTo>
                        <a:lnTo>
                          <a:pt x="1" y="74"/>
                        </a:lnTo>
                        <a:lnTo>
                          <a:pt x="0" y="71"/>
                        </a:lnTo>
                      </a:path>
                    </a:pathLst>
                  </a:custGeom>
                  <a:solidFill>
                    <a:srgbClr val="00CC00">
                      <a:alpha val="83136"/>
                    </a:srgbClr>
                  </a:solidFill>
                  <a:ln w="12700" cap="rnd">
                    <a:solidFill>
                      <a:schemeClr val="bg1"/>
                    </a:solidFill>
                    <a:round/>
                    <a:headEnd type="none" w="sm" len="sm"/>
                    <a:tailEnd type="none" w="sm" len="sm"/>
                  </a:ln>
                </p:spPr>
                <p:txBody>
                  <a:bodyPr/>
                  <a:lstStyle/>
                  <a:p>
                    <a:endParaRPr lang="es-MX" dirty="0"/>
                  </a:p>
                </p:txBody>
              </p:sp>
              <p:sp>
                <p:nvSpPr>
                  <p:cNvPr id="18" name="Freeform 30"/>
                  <p:cNvSpPr>
                    <a:spLocks/>
                  </p:cNvSpPr>
                  <p:nvPr/>
                </p:nvSpPr>
                <p:spPr bwMode="auto">
                  <a:xfrm>
                    <a:off x="5257800" y="5167313"/>
                    <a:ext cx="214313" cy="225425"/>
                  </a:xfrm>
                  <a:custGeom>
                    <a:avLst/>
                    <a:gdLst>
                      <a:gd name="T0" fmla="*/ 2147483647 w 66"/>
                      <a:gd name="T1" fmla="*/ 2147483647 h 67"/>
                      <a:gd name="T2" fmla="*/ 2147483647 w 66"/>
                      <a:gd name="T3" fmla="*/ 2147483647 h 67"/>
                      <a:gd name="T4" fmla="*/ 2147483647 w 66"/>
                      <a:gd name="T5" fmla="*/ 2147483647 h 67"/>
                      <a:gd name="T6" fmla="*/ 2147483647 w 66"/>
                      <a:gd name="T7" fmla="*/ 2147483647 h 67"/>
                      <a:gd name="T8" fmla="*/ 2147483647 w 66"/>
                      <a:gd name="T9" fmla="*/ 2147483647 h 67"/>
                      <a:gd name="T10" fmla="*/ 2147483647 w 66"/>
                      <a:gd name="T11" fmla="*/ 2147483647 h 67"/>
                      <a:gd name="T12" fmla="*/ 2147483647 w 66"/>
                      <a:gd name="T13" fmla="*/ 2147483647 h 67"/>
                      <a:gd name="T14" fmla="*/ 2147483647 w 66"/>
                      <a:gd name="T15" fmla="*/ 2147483647 h 67"/>
                      <a:gd name="T16" fmla="*/ 2147483647 w 66"/>
                      <a:gd name="T17" fmla="*/ 2147483647 h 67"/>
                      <a:gd name="T18" fmla="*/ 2147483647 w 66"/>
                      <a:gd name="T19" fmla="*/ 2147483647 h 67"/>
                      <a:gd name="T20" fmla="*/ 2147483647 w 66"/>
                      <a:gd name="T21" fmla="*/ 2147483647 h 67"/>
                      <a:gd name="T22" fmla="*/ 2147483647 w 66"/>
                      <a:gd name="T23" fmla="*/ 2147483647 h 67"/>
                      <a:gd name="T24" fmla="*/ 2147483647 w 66"/>
                      <a:gd name="T25" fmla="*/ 2147483647 h 67"/>
                      <a:gd name="T26" fmla="*/ 2147483647 w 66"/>
                      <a:gd name="T27" fmla="*/ 2147483647 h 67"/>
                      <a:gd name="T28" fmla="*/ 2147483647 w 66"/>
                      <a:gd name="T29" fmla="*/ 2147483647 h 67"/>
                      <a:gd name="T30" fmla="*/ 2147483647 w 66"/>
                      <a:gd name="T31" fmla="*/ 2147483647 h 67"/>
                      <a:gd name="T32" fmla="*/ 2147483647 w 66"/>
                      <a:gd name="T33" fmla="*/ 2147483647 h 67"/>
                      <a:gd name="T34" fmla="*/ 2147483647 w 66"/>
                      <a:gd name="T35" fmla="*/ 2147483647 h 67"/>
                      <a:gd name="T36" fmla="*/ 2147483647 w 66"/>
                      <a:gd name="T37" fmla="*/ 2147483647 h 67"/>
                      <a:gd name="T38" fmla="*/ 2147483647 w 66"/>
                      <a:gd name="T39" fmla="*/ 2147483647 h 67"/>
                      <a:gd name="T40" fmla="*/ 2147483647 w 66"/>
                      <a:gd name="T41" fmla="*/ 2147483647 h 67"/>
                      <a:gd name="T42" fmla="*/ 2147483647 w 66"/>
                      <a:gd name="T43" fmla="*/ 2147483647 h 67"/>
                      <a:gd name="T44" fmla="*/ 2147483647 w 66"/>
                      <a:gd name="T45" fmla="*/ 2147483647 h 67"/>
                      <a:gd name="T46" fmla="*/ 2147483647 w 66"/>
                      <a:gd name="T47" fmla="*/ 2147483647 h 67"/>
                      <a:gd name="T48" fmla="*/ 2147483647 w 66"/>
                      <a:gd name="T49" fmla="*/ 2147483647 h 67"/>
                      <a:gd name="T50" fmla="*/ 2147483647 w 66"/>
                      <a:gd name="T51" fmla="*/ 2147483647 h 67"/>
                      <a:gd name="T52" fmla="*/ 2147483647 w 66"/>
                      <a:gd name="T53" fmla="*/ 2147483647 h 67"/>
                      <a:gd name="T54" fmla="*/ 2147483647 w 66"/>
                      <a:gd name="T55" fmla="*/ 2147483647 h 67"/>
                      <a:gd name="T56" fmla="*/ 2147483647 w 66"/>
                      <a:gd name="T57" fmla="*/ 2147483647 h 67"/>
                      <a:gd name="T58" fmla="*/ 2147483647 w 66"/>
                      <a:gd name="T59" fmla="*/ 2147483647 h 67"/>
                      <a:gd name="T60" fmla="*/ 2147483647 w 66"/>
                      <a:gd name="T61" fmla="*/ 2147483647 h 67"/>
                      <a:gd name="T62" fmla="*/ 2147483647 w 66"/>
                      <a:gd name="T63" fmla="*/ 2147483647 h 67"/>
                      <a:gd name="T64" fmla="*/ 2147483647 w 66"/>
                      <a:gd name="T65" fmla="*/ 2147483647 h 67"/>
                      <a:gd name="T66" fmla="*/ 2147483647 w 66"/>
                      <a:gd name="T67" fmla="*/ 2147483647 h 67"/>
                      <a:gd name="T68" fmla="*/ 2147483647 w 66"/>
                      <a:gd name="T69" fmla="*/ 2147483647 h 67"/>
                      <a:gd name="T70" fmla="*/ 2147483647 w 66"/>
                      <a:gd name="T71" fmla="*/ 2147483647 h 67"/>
                      <a:gd name="T72" fmla="*/ 2147483647 w 66"/>
                      <a:gd name="T73" fmla="*/ 2147483647 h 67"/>
                      <a:gd name="T74" fmla="*/ 2147483647 w 66"/>
                      <a:gd name="T75" fmla="*/ 2147483647 h 67"/>
                      <a:gd name="T76" fmla="*/ 2147483647 w 66"/>
                      <a:gd name="T77" fmla="*/ 2147483647 h 67"/>
                      <a:gd name="T78" fmla="*/ 2147483647 w 66"/>
                      <a:gd name="T79" fmla="*/ 2147483647 h 67"/>
                      <a:gd name="T80" fmla="*/ 2147483647 w 66"/>
                      <a:gd name="T81" fmla="*/ 2147483647 h 67"/>
                      <a:gd name="T82" fmla="*/ 2147483647 w 66"/>
                      <a:gd name="T83" fmla="*/ 2147483647 h 67"/>
                      <a:gd name="T84" fmla="*/ 2147483647 w 66"/>
                      <a:gd name="T85" fmla="*/ 2147483647 h 67"/>
                      <a:gd name="T86" fmla="*/ 2147483647 w 66"/>
                      <a:gd name="T87" fmla="*/ 2147483647 h 67"/>
                      <a:gd name="T88" fmla="*/ 2147483647 w 66"/>
                      <a:gd name="T89" fmla="*/ 2147483647 h 67"/>
                      <a:gd name="T90" fmla="*/ 2147483647 w 66"/>
                      <a:gd name="T91" fmla="*/ 2147483647 h 67"/>
                      <a:gd name="T92" fmla="*/ 2147483647 w 66"/>
                      <a:gd name="T93" fmla="*/ 2147483647 h 67"/>
                      <a:gd name="T94" fmla="*/ 0 w 66"/>
                      <a:gd name="T95" fmla="*/ 2147483647 h 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
                      <a:gd name="T145" fmla="*/ 0 h 67"/>
                      <a:gd name="T146" fmla="*/ 66 w 66"/>
                      <a:gd name="T147" fmla="*/ 67 h 6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 h="67">
                        <a:moveTo>
                          <a:pt x="0" y="34"/>
                        </a:moveTo>
                        <a:lnTo>
                          <a:pt x="1" y="33"/>
                        </a:lnTo>
                        <a:lnTo>
                          <a:pt x="2" y="33"/>
                        </a:lnTo>
                        <a:lnTo>
                          <a:pt x="4" y="29"/>
                        </a:lnTo>
                        <a:lnTo>
                          <a:pt x="5" y="28"/>
                        </a:lnTo>
                        <a:lnTo>
                          <a:pt x="5" y="27"/>
                        </a:lnTo>
                        <a:lnTo>
                          <a:pt x="9" y="21"/>
                        </a:lnTo>
                        <a:lnTo>
                          <a:pt x="10" y="21"/>
                        </a:lnTo>
                        <a:lnTo>
                          <a:pt x="11" y="19"/>
                        </a:lnTo>
                        <a:lnTo>
                          <a:pt x="13" y="17"/>
                        </a:lnTo>
                        <a:lnTo>
                          <a:pt x="15" y="14"/>
                        </a:lnTo>
                        <a:lnTo>
                          <a:pt x="17" y="14"/>
                        </a:lnTo>
                        <a:lnTo>
                          <a:pt x="18" y="12"/>
                        </a:lnTo>
                        <a:lnTo>
                          <a:pt x="18" y="11"/>
                        </a:lnTo>
                        <a:lnTo>
                          <a:pt x="20" y="6"/>
                        </a:lnTo>
                        <a:lnTo>
                          <a:pt x="23" y="3"/>
                        </a:lnTo>
                        <a:lnTo>
                          <a:pt x="24" y="3"/>
                        </a:lnTo>
                        <a:lnTo>
                          <a:pt x="26" y="4"/>
                        </a:lnTo>
                        <a:lnTo>
                          <a:pt x="32" y="4"/>
                        </a:lnTo>
                        <a:lnTo>
                          <a:pt x="32" y="5"/>
                        </a:lnTo>
                        <a:lnTo>
                          <a:pt x="34" y="6"/>
                        </a:lnTo>
                        <a:lnTo>
                          <a:pt x="36" y="6"/>
                        </a:lnTo>
                        <a:lnTo>
                          <a:pt x="38" y="6"/>
                        </a:lnTo>
                        <a:lnTo>
                          <a:pt x="42" y="2"/>
                        </a:lnTo>
                        <a:lnTo>
                          <a:pt x="44" y="0"/>
                        </a:lnTo>
                        <a:lnTo>
                          <a:pt x="46" y="1"/>
                        </a:lnTo>
                        <a:lnTo>
                          <a:pt x="46" y="2"/>
                        </a:lnTo>
                        <a:lnTo>
                          <a:pt x="47" y="3"/>
                        </a:lnTo>
                        <a:lnTo>
                          <a:pt x="48" y="6"/>
                        </a:lnTo>
                        <a:lnTo>
                          <a:pt x="49" y="11"/>
                        </a:lnTo>
                        <a:lnTo>
                          <a:pt x="51" y="14"/>
                        </a:lnTo>
                        <a:lnTo>
                          <a:pt x="51" y="15"/>
                        </a:lnTo>
                        <a:lnTo>
                          <a:pt x="52" y="19"/>
                        </a:lnTo>
                        <a:lnTo>
                          <a:pt x="55" y="19"/>
                        </a:lnTo>
                        <a:lnTo>
                          <a:pt x="57" y="19"/>
                        </a:lnTo>
                        <a:lnTo>
                          <a:pt x="59" y="19"/>
                        </a:lnTo>
                        <a:lnTo>
                          <a:pt x="61" y="19"/>
                        </a:lnTo>
                        <a:lnTo>
                          <a:pt x="63" y="19"/>
                        </a:lnTo>
                        <a:lnTo>
                          <a:pt x="64" y="16"/>
                        </a:lnTo>
                        <a:lnTo>
                          <a:pt x="65" y="14"/>
                        </a:lnTo>
                        <a:lnTo>
                          <a:pt x="65" y="19"/>
                        </a:lnTo>
                        <a:lnTo>
                          <a:pt x="65" y="21"/>
                        </a:lnTo>
                        <a:lnTo>
                          <a:pt x="65" y="22"/>
                        </a:lnTo>
                        <a:lnTo>
                          <a:pt x="65" y="23"/>
                        </a:lnTo>
                        <a:lnTo>
                          <a:pt x="63" y="25"/>
                        </a:lnTo>
                        <a:lnTo>
                          <a:pt x="63" y="26"/>
                        </a:lnTo>
                        <a:lnTo>
                          <a:pt x="64" y="27"/>
                        </a:lnTo>
                        <a:lnTo>
                          <a:pt x="60" y="30"/>
                        </a:lnTo>
                        <a:lnTo>
                          <a:pt x="59" y="34"/>
                        </a:lnTo>
                        <a:lnTo>
                          <a:pt x="61" y="35"/>
                        </a:lnTo>
                        <a:lnTo>
                          <a:pt x="63" y="36"/>
                        </a:lnTo>
                        <a:lnTo>
                          <a:pt x="63" y="38"/>
                        </a:lnTo>
                        <a:lnTo>
                          <a:pt x="65" y="40"/>
                        </a:lnTo>
                        <a:lnTo>
                          <a:pt x="65" y="41"/>
                        </a:lnTo>
                        <a:lnTo>
                          <a:pt x="65" y="42"/>
                        </a:lnTo>
                        <a:lnTo>
                          <a:pt x="63" y="42"/>
                        </a:lnTo>
                        <a:lnTo>
                          <a:pt x="61" y="43"/>
                        </a:lnTo>
                        <a:lnTo>
                          <a:pt x="60" y="42"/>
                        </a:lnTo>
                        <a:lnTo>
                          <a:pt x="60" y="43"/>
                        </a:lnTo>
                        <a:lnTo>
                          <a:pt x="59" y="47"/>
                        </a:lnTo>
                        <a:lnTo>
                          <a:pt x="59" y="49"/>
                        </a:lnTo>
                        <a:lnTo>
                          <a:pt x="59" y="51"/>
                        </a:lnTo>
                        <a:lnTo>
                          <a:pt x="59" y="57"/>
                        </a:lnTo>
                        <a:lnTo>
                          <a:pt x="57" y="58"/>
                        </a:lnTo>
                        <a:lnTo>
                          <a:pt x="56" y="58"/>
                        </a:lnTo>
                        <a:lnTo>
                          <a:pt x="53" y="56"/>
                        </a:lnTo>
                        <a:lnTo>
                          <a:pt x="51" y="53"/>
                        </a:lnTo>
                        <a:lnTo>
                          <a:pt x="49" y="52"/>
                        </a:lnTo>
                        <a:lnTo>
                          <a:pt x="48" y="55"/>
                        </a:lnTo>
                        <a:lnTo>
                          <a:pt x="46" y="57"/>
                        </a:lnTo>
                        <a:lnTo>
                          <a:pt x="41" y="58"/>
                        </a:lnTo>
                        <a:lnTo>
                          <a:pt x="40" y="61"/>
                        </a:lnTo>
                        <a:lnTo>
                          <a:pt x="39" y="63"/>
                        </a:lnTo>
                        <a:lnTo>
                          <a:pt x="37" y="63"/>
                        </a:lnTo>
                        <a:lnTo>
                          <a:pt x="33" y="64"/>
                        </a:lnTo>
                        <a:lnTo>
                          <a:pt x="33" y="66"/>
                        </a:lnTo>
                        <a:lnTo>
                          <a:pt x="31" y="66"/>
                        </a:lnTo>
                        <a:lnTo>
                          <a:pt x="30" y="64"/>
                        </a:lnTo>
                        <a:lnTo>
                          <a:pt x="30" y="63"/>
                        </a:lnTo>
                        <a:lnTo>
                          <a:pt x="28" y="61"/>
                        </a:lnTo>
                        <a:lnTo>
                          <a:pt x="27" y="60"/>
                        </a:lnTo>
                        <a:lnTo>
                          <a:pt x="26" y="56"/>
                        </a:lnTo>
                        <a:lnTo>
                          <a:pt x="24" y="56"/>
                        </a:lnTo>
                        <a:lnTo>
                          <a:pt x="23" y="51"/>
                        </a:lnTo>
                        <a:lnTo>
                          <a:pt x="21" y="50"/>
                        </a:lnTo>
                        <a:lnTo>
                          <a:pt x="20" y="50"/>
                        </a:lnTo>
                        <a:lnTo>
                          <a:pt x="19" y="51"/>
                        </a:lnTo>
                        <a:lnTo>
                          <a:pt x="17" y="55"/>
                        </a:lnTo>
                        <a:lnTo>
                          <a:pt x="12" y="56"/>
                        </a:lnTo>
                        <a:lnTo>
                          <a:pt x="11" y="56"/>
                        </a:lnTo>
                        <a:lnTo>
                          <a:pt x="9" y="53"/>
                        </a:lnTo>
                        <a:lnTo>
                          <a:pt x="7" y="48"/>
                        </a:lnTo>
                        <a:lnTo>
                          <a:pt x="6" y="41"/>
                        </a:lnTo>
                        <a:lnTo>
                          <a:pt x="1" y="41"/>
                        </a:lnTo>
                        <a:lnTo>
                          <a:pt x="1" y="35"/>
                        </a:lnTo>
                        <a:lnTo>
                          <a:pt x="0" y="34"/>
                        </a:lnTo>
                      </a:path>
                    </a:pathLst>
                  </a:custGeom>
                  <a:solidFill>
                    <a:srgbClr val="00CC00">
                      <a:alpha val="83136"/>
                    </a:srgbClr>
                  </a:solidFill>
                  <a:ln w="12700" cap="rnd">
                    <a:solidFill>
                      <a:schemeClr val="bg1"/>
                    </a:solidFill>
                    <a:round/>
                    <a:headEnd type="none" w="sm" len="sm"/>
                    <a:tailEnd type="none" w="sm" len="sm"/>
                  </a:ln>
                </p:spPr>
                <p:txBody>
                  <a:bodyPr/>
                  <a:lstStyle/>
                  <a:p>
                    <a:endParaRPr lang="es-MX" dirty="0"/>
                  </a:p>
                </p:txBody>
              </p:sp>
              <p:sp>
                <p:nvSpPr>
                  <p:cNvPr id="19" name="Freeform 33"/>
                  <p:cNvSpPr>
                    <a:spLocks/>
                  </p:cNvSpPr>
                  <p:nvPr/>
                </p:nvSpPr>
                <p:spPr bwMode="auto">
                  <a:xfrm>
                    <a:off x="5359400" y="4684713"/>
                    <a:ext cx="546100" cy="841375"/>
                  </a:xfrm>
                  <a:custGeom>
                    <a:avLst/>
                    <a:gdLst>
                      <a:gd name="T0" fmla="*/ 2147483647 w 168"/>
                      <a:gd name="T1" fmla="*/ 2147483647 h 247"/>
                      <a:gd name="T2" fmla="*/ 2147483647 w 168"/>
                      <a:gd name="T3" fmla="*/ 2147483647 h 247"/>
                      <a:gd name="T4" fmla="*/ 2147483647 w 168"/>
                      <a:gd name="T5" fmla="*/ 2147483647 h 247"/>
                      <a:gd name="T6" fmla="*/ 2147483647 w 168"/>
                      <a:gd name="T7" fmla="*/ 2147483647 h 247"/>
                      <a:gd name="T8" fmla="*/ 2147483647 w 168"/>
                      <a:gd name="T9" fmla="*/ 2147483647 h 247"/>
                      <a:gd name="T10" fmla="*/ 2147483647 w 168"/>
                      <a:gd name="T11" fmla="*/ 2147483647 h 247"/>
                      <a:gd name="T12" fmla="*/ 2147483647 w 168"/>
                      <a:gd name="T13" fmla="*/ 2147483647 h 247"/>
                      <a:gd name="T14" fmla="*/ 2147483647 w 168"/>
                      <a:gd name="T15" fmla="*/ 2147483647 h 247"/>
                      <a:gd name="T16" fmla="*/ 2147483647 w 168"/>
                      <a:gd name="T17" fmla="*/ 2147483647 h 247"/>
                      <a:gd name="T18" fmla="*/ 2147483647 w 168"/>
                      <a:gd name="T19" fmla="*/ 2147483647 h 247"/>
                      <a:gd name="T20" fmla="*/ 2147483647 w 168"/>
                      <a:gd name="T21" fmla="*/ 2147483647 h 247"/>
                      <a:gd name="T22" fmla="*/ 2147483647 w 168"/>
                      <a:gd name="T23" fmla="*/ 2147483647 h 247"/>
                      <a:gd name="T24" fmla="*/ 2147483647 w 168"/>
                      <a:gd name="T25" fmla="*/ 2147483647 h 247"/>
                      <a:gd name="T26" fmla="*/ 2147483647 w 168"/>
                      <a:gd name="T27" fmla="*/ 2147483647 h 247"/>
                      <a:gd name="T28" fmla="*/ 2147483647 w 168"/>
                      <a:gd name="T29" fmla="*/ 2147483647 h 247"/>
                      <a:gd name="T30" fmla="*/ 2147483647 w 168"/>
                      <a:gd name="T31" fmla="*/ 2147483647 h 247"/>
                      <a:gd name="T32" fmla="*/ 2147483647 w 168"/>
                      <a:gd name="T33" fmla="*/ 2147483647 h 247"/>
                      <a:gd name="T34" fmla="*/ 2147483647 w 168"/>
                      <a:gd name="T35" fmla="*/ 2147483647 h 247"/>
                      <a:gd name="T36" fmla="*/ 2147483647 w 168"/>
                      <a:gd name="T37" fmla="*/ 2147483647 h 247"/>
                      <a:gd name="T38" fmla="*/ 2147483647 w 168"/>
                      <a:gd name="T39" fmla="*/ 2147483647 h 247"/>
                      <a:gd name="T40" fmla="*/ 2147483647 w 168"/>
                      <a:gd name="T41" fmla="*/ 2147483647 h 247"/>
                      <a:gd name="T42" fmla="*/ 2147483647 w 168"/>
                      <a:gd name="T43" fmla="*/ 2147483647 h 247"/>
                      <a:gd name="T44" fmla="*/ 2147483647 w 168"/>
                      <a:gd name="T45" fmla="*/ 2147483647 h 247"/>
                      <a:gd name="T46" fmla="*/ 2147483647 w 168"/>
                      <a:gd name="T47" fmla="*/ 2147483647 h 247"/>
                      <a:gd name="T48" fmla="*/ 2147483647 w 168"/>
                      <a:gd name="T49" fmla="*/ 2147483647 h 247"/>
                      <a:gd name="T50" fmla="*/ 2147483647 w 168"/>
                      <a:gd name="T51" fmla="*/ 2147483647 h 247"/>
                      <a:gd name="T52" fmla="*/ 2147483647 w 168"/>
                      <a:gd name="T53" fmla="*/ 2147483647 h 247"/>
                      <a:gd name="T54" fmla="*/ 2147483647 w 168"/>
                      <a:gd name="T55" fmla="*/ 2147483647 h 247"/>
                      <a:gd name="T56" fmla="*/ 2147483647 w 168"/>
                      <a:gd name="T57" fmla="*/ 2147483647 h 247"/>
                      <a:gd name="T58" fmla="*/ 2147483647 w 168"/>
                      <a:gd name="T59" fmla="*/ 2147483647 h 247"/>
                      <a:gd name="T60" fmla="*/ 2147483647 w 168"/>
                      <a:gd name="T61" fmla="*/ 2147483647 h 247"/>
                      <a:gd name="T62" fmla="*/ 2147483647 w 168"/>
                      <a:gd name="T63" fmla="*/ 2147483647 h 247"/>
                      <a:gd name="T64" fmla="*/ 2147483647 w 168"/>
                      <a:gd name="T65" fmla="*/ 2147483647 h 247"/>
                      <a:gd name="T66" fmla="*/ 2147483647 w 168"/>
                      <a:gd name="T67" fmla="*/ 2147483647 h 247"/>
                      <a:gd name="T68" fmla="*/ 2147483647 w 168"/>
                      <a:gd name="T69" fmla="*/ 2147483647 h 247"/>
                      <a:gd name="T70" fmla="*/ 2147483647 w 168"/>
                      <a:gd name="T71" fmla="*/ 2147483647 h 247"/>
                      <a:gd name="T72" fmla="*/ 2147483647 w 168"/>
                      <a:gd name="T73" fmla="*/ 2147483647 h 247"/>
                      <a:gd name="T74" fmla="*/ 2147483647 w 168"/>
                      <a:gd name="T75" fmla="*/ 2147483647 h 247"/>
                      <a:gd name="T76" fmla="*/ 2147483647 w 168"/>
                      <a:gd name="T77" fmla="*/ 2147483647 h 247"/>
                      <a:gd name="T78" fmla="*/ 2147483647 w 168"/>
                      <a:gd name="T79" fmla="*/ 2147483647 h 247"/>
                      <a:gd name="T80" fmla="*/ 2147483647 w 168"/>
                      <a:gd name="T81" fmla="*/ 2147483647 h 247"/>
                      <a:gd name="T82" fmla="*/ 2147483647 w 168"/>
                      <a:gd name="T83" fmla="*/ 2147483647 h 247"/>
                      <a:gd name="T84" fmla="*/ 2147483647 w 168"/>
                      <a:gd name="T85" fmla="*/ 2147483647 h 247"/>
                      <a:gd name="T86" fmla="*/ 2147483647 w 168"/>
                      <a:gd name="T87" fmla="*/ 2147483647 h 247"/>
                      <a:gd name="T88" fmla="*/ 2147483647 w 168"/>
                      <a:gd name="T89" fmla="*/ 2147483647 h 247"/>
                      <a:gd name="T90" fmla="*/ 2147483647 w 168"/>
                      <a:gd name="T91" fmla="*/ 2147483647 h 247"/>
                      <a:gd name="T92" fmla="*/ 2147483647 w 168"/>
                      <a:gd name="T93" fmla="*/ 2147483647 h 247"/>
                      <a:gd name="T94" fmla="*/ 2147483647 w 168"/>
                      <a:gd name="T95" fmla="*/ 2147483647 h 247"/>
                      <a:gd name="T96" fmla="*/ 2147483647 w 168"/>
                      <a:gd name="T97" fmla="*/ 2147483647 h 247"/>
                      <a:gd name="T98" fmla="*/ 2147483647 w 168"/>
                      <a:gd name="T99" fmla="*/ 2147483647 h 247"/>
                      <a:gd name="T100" fmla="*/ 2147483647 w 168"/>
                      <a:gd name="T101" fmla="*/ 2147483647 h 247"/>
                      <a:gd name="T102" fmla="*/ 2147483647 w 168"/>
                      <a:gd name="T103" fmla="*/ 2147483647 h 247"/>
                      <a:gd name="T104" fmla="*/ 2147483647 w 168"/>
                      <a:gd name="T105" fmla="*/ 2147483647 h 247"/>
                      <a:gd name="T106" fmla="*/ 2147483647 w 168"/>
                      <a:gd name="T107" fmla="*/ 2147483647 h 247"/>
                      <a:gd name="T108" fmla="*/ 2147483647 w 168"/>
                      <a:gd name="T109" fmla="*/ 2147483647 h 247"/>
                      <a:gd name="T110" fmla="*/ 2147483647 w 168"/>
                      <a:gd name="T111" fmla="*/ 2147483647 h 247"/>
                      <a:gd name="T112" fmla="*/ 2147483647 w 168"/>
                      <a:gd name="T113" fmla="*/ 2147483647 h 247"/>
                      <a:gd name="T114" fmla="*/ 2147483647 w 168"/>
                      <a:gd name="T115" fmla="*/ 2147483647 h 247"/>
                      <a:gd name="T116" fmla="*/ 2147483647 w 168"/>
                      <a:gd name="T117" fmla="*/ 2147483647 h 247"/>
                      <a:gd name="T118" fmla="*/ 2147483647 w 168"/>
                      <a:gd name="T119" fmla="*/ 2147483647 h 2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8"/>
                      <a:gd name="T181" fmla="*/ 0 h 247"/>
                      <a:gd name="T182" fmla="*/ 168 w 168"/>
                      <a:gd name="T183" fmla="*/ 247 h 24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8" h="247">
                        <a:moveTo>
                          <a:pt x="0" y="208"/>
                        </a:moveTo>
                        <a:lnTo>
                          <a:pt x="2" y="208"/>
                        </a:lnTo>
                        <a:lnTo>
                          <a:pt x="2" y="206"/>
                        </a:lnTo>
                        <a:lnTo>
                          <a:pt x="6" y="205"/>
                        </a:lnTo>
                        <a:lnTo>
                          <a:pt x="8" y="205"/>
                        </a:lnTo>
                        <a:lnTo>
                          <a:pt x="9" y="203"/>
                        </a:lnTo>
                        <a:lnTo>
                          <a:pt x="10" y="200"/>
                        </a:lnTo>
                        <a:lnTo>
                          <a:pt x="14" y="199"/>
                        </a:lnTo>
                        <a:lnTo>
                          <a:pt x="17" y="197"/>
                        </a:lnTo>
                        <a:lnTo>
                          <a:pt x="18" y="194"/>
                        </a:lnTo>
                        <a:lnTo>
                          <a:pt x="20" y="195"/>
                        </a:lnTo>
                        <a:lnTo>
                          <a:pt x="22" y="198"/>
                        </a:lnTo>
                        <a:lnTo>
                          <a:pt x="25" y="200"/>
                        </a:lnTo>
                        <a:lnTo>
                          <a:pt x="26" y="200"/>
                        </a:lnTo>
                        <a:lnTo>
                          <a:pt x="28" y="199"/>
                        </a:lnTo>
                        <a:lnTo>
                          <a:pt x="28" y="193"/>
                        </a:lnTo>
                        <a:lnTo>
                          <a:pt x="28" y="191"/>
                        </a:lnTo>
                        <a:lnTo>
                          <a:pt x="28" y="189"/>
                        </a:lnTo>
                        <a:lnTo>
                          <a:pt x="29" y="185"/>
                        </a:lnTo>
                        <a:lnTo>
                          <a:pt x="29" y="184"/>
                        </a:lnTo>
                        <a:lnTo>
                          <a:pt x="30" y="185"/>
                        </a:lnTo>
                        <a:lnTo>
                          <a:pt x="32" y="184"/>
                        </a:lnTo>
                        <a:lnTo>
                          <a:pt x="34" y="184"/>
                        </a:lnTo>
                        <a:lnTo>
                          <a:pt x="34" y="183"/>
                        </a:lnTo>
                        <a:lnTo>
                          <a:pt x="34" y="182"/>
                        </a:lnTo>
                        <a:lnTo>
                          <a:pt x="32" y="180"/>
                        </a:lnTo>
                        <a:lnTo>
                          <a:pt x="32" y="178"/>
                        </a:lnTo>
                        <a:lnTo>
                          <a:pt x="30" y="177"/>
                        </a:lnTo>
                        <a:lnTo>
                          <a:pt x="28" y="176"/>
                        </a:lnTo>
                        <a:lnTo>
                          <a:pt x="29" y="172"/>
                        </a:lnTo>
                        <a:lnTo>
                          <a:pt x="33" y="169"/>
                        </a:lnTo>
                        <a:lnTo>
                          <a:pt x="32" y="168"/>
                        </a:lnTo>
                        <a:lnTo>
                          <a:pt x="32" y="167"/>
                        </a:lnTo>
                        <a:lnTo>
                          <a:pt x="34" y="165"/>
                        </a:lnTo>
                        <a:lnTo>
                          <a:pt x="34" y="164"/>
                        </a:lnTo>
                        <a:lnTo>
                          <a:pt x="34" y="163"/>
                        </a:lnTo>
                        <a:lnTo>
                          <a:pt x="34" y="160"/>
                        </a:lnTo>
                        <a:lnTo>
                          <a:pt x="34" y="155"/>
                        </a:lnTo>
                        <a:lnTo>
                          <a:pt x="34" y="153"/>
                        </a:lnTo>
                        <a:lnTo>
                          <a:pt x="35" y="147"/>
                        </a:lnTo>
                        <a:lnTo>
                          <a:pt x="34" y="141"/>
                        </a:lnTo>
                        <a:lnTo>
                          <a:pt x="35" y="138"/>
                        </a:lnTo>
                        <a:lnTo>
                          <a:pt x="36" y="137"/>
                        </a:lnTo>
                        <a:lnTo>
                          <a:pt x="36" y="132"/>
                        </a:lnTo>
                        <a:lnTo>
                          <a:pt x="35" y="129"/>
                        </a:lnTo>
                        <a:lnTo>
                          <a:pt x="36" y="125"/>
                        </a:lnTo>
                        <a:lnTo>
                          <a:pt x="36" y="120"/>
                        </a:lnTo>
                        <a:lnTo>
                          <a:pt x="35" y="114"/>
                        </a:lnTo>
                        <a:lnTo>
                          <a:pt x="40" y="115"/>
                        </a:lnTo>
                        <a:lnTo>
                          <a:pt x="45" y="113"/>
                        </a:lnTo>
                        <a:lnTo>
                          <a:pt x="46" y="114"/>
                        </a:lnTo>
                        <a:lnTo>
                          <a:pt x="47" y="115"/>
                        </a:lnTo>
                        <a:lnTo>
                          <a:pt x="48" y="117"/>
                        </a:lnTo>
                        <a:lnTo>
                          <a:pt x="49" y="117"/>
                        </a:lnTo>
                        <a:lnTo>
                          <a:pt x="51" y="123"/>
                        </a:lnTo>
                        <a:lnTo>
                          <a:pt x="53" y="125"/>
                        </a:lnTo>
                        <a:lnTo>
                          <a:pt x="54" y="125"/>
                        </a:lnTo>
                        <a:lnTo>
                          <a:pt x="55" y="127"/>
                        </a:lnTo>
                        <a:lnTo>
                          <a:pt x="55" y="130"/>
                        </a:lnTo>
                        <a:lnTo>
                          <a:pt x="59" y="134"/>
                        </a:lnTo>
                        <a:lnTo>
                          <a:pt x="59" y="135"/>
                        </a:lnTo>
                        <a:lnTo>
                          <a:pt x="64" y="138"/>
                        </a:lnTo>
                        <a:lnTo>
                          <a:pt x="67" y="139"/>
                        </a:lnTo>
                        <a:lnTo>
                          <a:pt x="67" y="140"/>
                        </a:lnTo>
                        <a:lnTo>
                          <a:pt x="68" y="141"/>
                        </a:lnTo>
                        <a:lnTo>
                          <a:pt x="72" y="141"/>
                        </a:lnTo>
                        <a:lnTo>
                          <a:pt x="76" y="138"/>
                        </a:lnTo>
                        <a:lnTo>
                          <a:pt x="76" y="137"/>
                        </a:lnTo>
                        <a:lnTo>
                          <a:pt x="77" y="135"/>
                        </a:lnTo>
                        <a:lnTo>
                          <a:pt x="82" y="133"/>
                        </a:lnTo>
                        <a:lnTo>
                          <a:pt x="83" y="135"/>
                        </a:lnTo>
                        <a:lnTo>
                          <a:pt x="86" y="137"/>
                        </a:lnTo>
                        <a:lnTo>
                          <a:pt x="86" y="138"/>
                        </a:lnTo>
                        <a:lnTo>
                          <a:pt x="88" y="138"/>
                        </a:lnTo>
                        <a:lnTo>
                          <a:pt x="89" y="137"/>
                        </a:lnTo>
                        <a:lnTo>
                          <a:pt x="90" y="134"/>
                        </a:lnTo>
                        <a:lnTo>
                          <a:pt x="93" y="134"/>
                        </a:lnTo>
                        <a:lnTo>
                          <a:pt x="92" y="132"/>
                        </a:lnTo>
                        <a:lnTo>
                          <a:pt x="93" y="130"/>
                        </a:lnTo>
                        <a:lnTo>
                          <a:pt x="94" y="129"/>
                        </a:lnTo>
                        <a:lnTo>
                          <a:pt x="97" y="129"/>
                        </a:lnTo>
                        <a:lnTo>
                          <a:pt x="99" y="130"/>
                        </a:lnTo>
                        <a:lnTo>
                          <a:pt x="101" y="130"/>
                        </a:lnTo>
                        <a:lnTo>
                          <a:pt x="103" y="130"/>
                        </a:lnTo>
                        <a:lnTo>
                          <a:pt x="105" y="130"/>
                        </a:lnTo>
                        <a:lnTo>
                          <a:pt x="107" y="125"/>
                        </a:lnTo>
                        <a:lnTo>
                          <a:pt x="107" y="123"/>
                        </a:lnTo>
                        <a:lnTo>
                          <a:pt x="107" y="122"/>
                        </a:lnTo>
                        <a:lnTo>
                          <a:pt x="105" y="122"/>
                        </a:lnTo>
                        <a:lnTo>
                          <a:pt x="103" y="122"/>
                        </a:lnTo>
                        <a:lnTo>
                          <a:pt x="101" y="121"/>
                        </a:lnTo>
                        <a:lnTo>
                          <a:pt x="101" y="118"/>
                        </a:lnTo>
                        <a:lnTo>
                          <a:pt x="100" y="115"/>
                        </a:lnTo>
                        <a:lnTo>
                          <a:pt x="99" y="115"/>
                        </a:lnTo>
                        <a:lnTo>
                          <a:pt x="96" y="115"/>
                        </a:lnTo>
                        <a:lnTo>
                          <a:pt x="94" y="115"/>
                        </a:lnTo>
                        <a:lnTo>
                          <a:pt x="92" y="115"/>
                        </a:lnTo>
                        <a:lnTo>
                          <a:pt x="90" y="115"/>
                        </a:lnTo>
                        <a:lnTo>
                          <a:pt x="90" y="112"/>
                        </a:lnTo>
                        <a:lnTo>
                          <a:pt x="90" y="110"/>
                        </a:lnTo>
                        <a:lnTo>
                          <a:pt x="90" y="107"/>
                        </a:lnTo>
                        <a:lnTo>
                          <a:pt x="89" y="106"/>
                        </a:lnTo>
                        <a:lnTo>
                          <a:pt x="87" y="106"/>
                        </a:lnTo>
                        <a:lnTo>
                          <a:pt x="86" y="104"/>
                        </a:lnTo>
                        <a:lnTo>
                          <a:pt x="84" y="102"/>
                        </a:lnTo>
                        <a:lnTo>
                          <a:pt x="82" y="102"/>
                        </a:lnTo>
                        <a:lnTo>
                          <a:pt x="81" y="101"/>
                        </a:lnTo>
                        <a:lnTo>
                          <a:pt x="79" y="99"/>
                        </a:lnTo>
                        <a:lnTo>
                          <a:pt x="77" y="100"/>
                        </a:lnTo>
                        <a:lnTo>
                          <a:pt x="76" y="100"/>
                        </a:lnTo>
                        <a:lnTo>
                          <a:pt x="74" y="99"/>
                        </a:lnTo>
                        <a:lnTo>
                          <a:pt x="73" y="98"/>
                        </a:lnTo>
                        <a:lnTo>
                          <a:pt x="70" y="98"/>
                        </a:lnTo>
                        <a:lnTo>
                          <a:pt x="69" y="96"/>
                        </a:lnTo>
                        <a:lnTo>
                          <a:pt x="70" y="92"/>
                        </a:lnTo>
                        <a:lnTo>
                          <a:pt x="69" y="88"/>
                        </a:lnTo>
                        <a:lnTo>
                          <a:pt x="68" y="84"/>
                        </a:lnTo>
                        <a:lnTo>
                          <a:pt x="70" y="78"/>
                        </a:lnTo>
                        <a:lnTo>
                          <a:pt x="74" y="72"/>
                        </a:lnTo>
                        <a:lnTo>
                          <a:pt x="76" y="69"/>
                        </a:lnTo>
                        <a:lnTo>
                          <a:pt x="75" y="65"/>
                        </a:lnTo>
                        <a:lnTo>
                          <a:pt x="76" y="63"/>
                        </a:lnTo>
                        <a:lnTo>
                          <a:pt x="76" y="62"/>
                        </a:lnTo>
                        <a:lnTo>
                          <a:pt x="78" y="60"/>
                        </a:lnTo>
                        <a:lnTo>
                          <a:pt x="77" y="54"/>
                        </a:lnTo>
                        <a:lnTo>
                          <a:pt x="72" y="50"/>
                        </a:lnTo>
                        <a:lnTo>
                          <a:pt x="72" y="49"/>
                        </a:lnTo>
                        <a:lnTo>
                          <a:pt x="67" y="46"/>
                        </a:lnTo>
                        <a:lnTo>
                          <a:pt x="68" y="45"/>
                        </a:lnTo>
                        <a:lnTo>
                          <a:pt x="70" y="43"/>
                        </a:lnTo>
                        <a:lnTo>
                          <a:pt x="72" y="43"/>
                        </a:lnTo>
                        <a:lnTo>
                          <a:pt x="73" y="44"/>
                        </a:lnTo>
                        <a:lnTo>
                          <a:pt x="76" y="44"/>
                        </a:lnTo>
                        <a:lnTo>
                          <a:pt x="77" y="43"/>
                        </a:lnTo>
                        <a:lnTo>
                          <a:pt x="78" y="42"/>
                        </a:lnTo>
                        <a:lnTo>
                          <a:pt x="81" y="37"/>
                        </a:lnTo>
                        <a:lnTo>
                          <a:pt x="83" y="34"/>
                        </a:lnTo>
                        <a:lnTo>
                          <a:pt x="90" y="29"/>
                        </a:lnTo>
                        <a:lnTo>
                          <a:pt x="93" y="26"/>
                        </a:lnTo>
                        <a:lnTo>
                          <a:pt x="92" y="20"/>
                        </a:lnTo>
                        <a:lnTo>
                          <a:pt x="94" y="19"/>
                        </a:lnTo>
                        <a:lnTo>
                          <a:pt x="96" y="13"/>
                        </a:lnTo>
                        <a:lnTo>
                          <a:pt x="94" y="10"/>
                        </a:lnTo>
                        <a:lnTo>
                          <a:pt x="93" y="8"/>
                        </a:lnTo>
                        <a:lnTo>
                          <a:pt x="94" y="7"/>
                        </a:lnTo>
                        <a:lnTo>
                          <a:pt x="99" y="7"/>
                        </a:lnTo>
                        <a:lnTo>
                          <a:pt x="101" y="5"/>
                        </a:lnTo>
                        <a:lnTo>
                          <a:pt x="100" y="1"/>
                        </a:lnTo>
                        <a:lnTo>
                          <a:pt x="101" y="1"/>
                        </a:lnTo>
                        <a:lnTo>
                          <a:pt x="102" y="1"/>
                        </a:lnTo>
                        <a:lnTo>
                          <a:pt x="107" y="1"/>
                        </a:lnTo>
                        <a:lnTo>
                          <a:pt x="108" y="0"/>
                        </a:lnTo>
                        <a:lnTo>
                          <a:pt x="109" y="0"/>
                        </a:lnTo>
                        <a:lnTo>
                          <a:pt x="112" y="4"/>
                        </a:lnTo>
                        <a:lnTo>
                          <a:pt x="109" y="12"/>
                        </a:lnTo>
                        <a:lnTo>
                          <a:pt x="111" y="15"/>
                        </a:lnTo>
                        <a:lnTo>
                          <a:pt x="113" y="16"/>
                        </a:lnTo>
                        <a:lnTo>
                          <a:pt x="114" y="19"/>
                        </a:lnTo>
                        <a:lnTo>
                          <a:pt x="116" y="19"/>
                        </a:lnTo>
                        <a:lnTo>
                          <a:pt x="117" y="19"/>
                        </a:lnTo>
                        <a:lnTo>
                          <a:pt x="120" y="21"/>
                        </a:lnTo>
                        <a:lnTo>
                          <a:pt x="123" y="24"/>
                        </a:lnTo>
                        <a:lnTo>
                          <a:pt x="123" y="29"/>
                        </a:lnTo>
                        <a:lnTo>
                          <a:pt x="122" y="30"/>
                        </a:lnTo>
                        <a:lnTo>
                          <a:pt x="119" y="32"/>
                        </a:lnTo>
                        <a:lnTo>
                          <a:pt x="115" y="34"/>
                        </a:lnTo>
                        <a:lnTo>
                          <a:pt x="114" y="34"/>
                        </a:lnTo>
                        <a:lnTo>
                          <a:pt x="114" y="32"/>
                        </a:lnTo>
                        <a:lnTo>
                          <a:pt x="113" y="32"/>
                        </a:lnTo>
                        <a:lnTo>
                          <a:pt x="111" y="32"/>
                        </a:lnTo>
                        <a:lnTo>
                          <a:pt x="108" y="35"/>
                        </a:lnTo>
                        <a:lnTo>
                          <a:pt x="107" y="56"/>
                        </a:lnTo>
                        <a:lnTo>
                          <a:pt x="110" y="59"/>
                        </a:lnTo>
                        <a:lnTo>
                          <a:pt x="111" y="61"/>
                        </a:lnTo>
                        <a:lnTo>
                          <a:pt x="113" y="62"/>
                        </a:lnTo>
                        <a:lnTo>
                          <a:pt x="116" y="61"/>
                        </a:lnTo>
                        <a:lnTo>
                          <a:pt x="116" y="63"/>
                        </a:lnTo>
                        <a:lnTo>
                          <a:pt x="117" y="67"/>
                        </a:lnTo>
                        <a:lnTo>
                          <a:pt x="119" y="67"/>
                        </a:lnTo>
                        <a:lnTo>
                          <a:pt x="121" y="66"/>
                        </a:lnTo>
                        <a:lnTo>
                          <a:pt x="121" y="65"/>
                        </a:lnTo>
                        <a:lnTo>
                          <a:pt x="123" y="63"/>
                        </a:lnTo>
                        <a:lnTo>
                          <a:pt x="126" y="62"/>
                        </a:lnTo>
                        <a:lnTo>
                          <a:pt x="127" y="59"/>
                        </a:lnTo>
                        <a:lnTo>
                          <a:pt x="128" y="56"/>
                        </a:lnTo>
                        <a:lnTo>
                          <a:pt x="130" y="54"/>
                        </a:lnTo>
                        <a:lnTo>
                          <a:pt x="130" y="55"/>
                        </a:lnTo>
                        <a:lnTo>
                          <a:pt x="132" y="55"/>
                        </a:lnTo>
                        <a:lnTo>
                          <a:pt x="133" y="55"/>
                        </a:lnTo>
                        <a:lnTo>
                          <a:pt x="134" y="55"/>
                        </a:lnTo>
                        <a:lnTo>
                          <a:pt x="135" y="56"/>
                        </a:lnTo>
                        <a:lnTo>
                          <a:pt x="136" y="58"/>
                        </a:lnTo>
                        <a:lnTo>
                          <a:pt x="138" y="59"/>
                        </a:lnTo>
                        <a:lnTo>
                          <a:pt x="148" y="64"/>
                        </a:lnTo>
                        <a:lnTo>
                          <a:pt x="150" y="65"/>
                        </a:lnTo>
                        <a:lnTo>
                          <a:pt x="152" y="64"/>
                        </a:lnTo>
                        <a:lnTo>
                          <a:pt x="150" y="69"/>
                        </a:lnTo>
                        <a:lnTo>
                          <a:pt x="148" y="69"/>
                        </a:lnTo>
                        <a:lnTo>
                          <a:pt x="148" y="72"/>
                        </a:lnTo>
                        <a:lnTo>
                          <a:pt x="146" y="72"/>
                        </a:lnTo>
                        <a:lnTo>
                          <a:pt x="144" y="76"/>
                        </a:lnTo>
                        <a:lnTo>
                          <a:pt x="143" y="77"/>
                        </a:lnTo>
                        <a:lnTo>
                          <a:pt x="142" y="78"/>
                        </a:lnTo>
                        <a:lnTo>
                          <a:pt x="140" y="79"/>
                        </a:lnTo>
                        <a:lnTo>
                          <a:pt x="140" y="81"/>
                        </a:lnTo>
                        <a:lnTo>
                          <a:pt x="137" y="87"/>
                        </a:lnTo>
                        <a:lnTo>
                          <a:pt x="136" y="95"/>
                        </a:lnTo>
                        <a:lnTo>
                          <a:pt x="134" y="98"/>
                        </a:lnTo>
                        <a:lnTo>
                          <a:pt x="132" y="103"/>
                        </a:lnTo>
                        <a:lnTo>
                          <a:pt x="132" y="106"/>
                        </a:lnTo>
                        <a:lnTo>
                          <a:pt x="130" y="107"/>
                        </a:lnTo>
                        <a:lnTo>
                          <a:pt x="129" y="107"/>
                        </a:lnTo>
                        <a:lnTo>
                          <a:pt x="128" y="110"/>
                        </a:lnTo>
                        <a:lnTo>
                          <a:pt x="127" y="113"/>
                        </a:lnTo>
                        <a:lnTo>
                          <a:pt x="127" y="114"/>
                        </a:lnTo>
                        <a:lnTo>
                          <a:pt x="128" y="115"/>
                        </a:lnTo>
                        <a:lnTo>
                          <a:pt x="130" y="117"/>
                        </a:lnTo>
                        <a:lnTo>
                          <a:pt x="130" y="118"/>
                        </a:lnTo>
                        <a:lnTo>
                          <a:pt x="129" y="122"/>
                        </a:lnTo>
                        <a:lnTo>
                          <a:pt x="128" y="122"/>
                        </a:lnTo>
                        <a:lnTo>
                          <a:pt x="129" y="124"/>
                        </a:lnTo>
                        <a:lnTo>
                          <a:pt x="130" y="125"/>
                        </a:lnTo>
                        <a:lnTo>
                          <a:pt x="134" y="127"/>
                        </a:lnTo>
                        <a:lnTo>
                          <a:pt x="135" y="127"/>
                        </a:lnTo>
                        <a:lnTo>
                          <a:pt x="136" y="128"/>
                        </a:lnTo>
                        <a:lnTo>
                          <a:pt x="138" y="130"/>
                        </a:lnTo>
                        <a:lnTo>
                          <a:pt x="141" y="130"/>
                        </a:lnTo>
                        <a:lnTo>
                          <a:pt x="142" y="130"/>
                        </a:lnTo>
                        <a:lnTo>
                          <a:pt x="145" y="132"/>
                        </a:lnTo>
                        <a:lnTo>
                          <a:pt x="148" y="132"/>
                        </a:lnTo>
                        <a:lnTo>
                          <a:pt x="152" y="132"/>
                        </a:lnTo>
                        <a:lnTo>
                          <a:pt x="155" y="133"/>
                        </a:lnTo>
                        <a:lnTo>
                          <a:pt x="155" y="135"/>
                        </a:lnTo>
                        <a:lnTo>
                          <a:pt x="156" y="135"/>
                        </a:lnTo>
                        <a:lnTo>
                          <a:pt x="155" y="138"/>
                        </a:lnTo>
                        <a:lnTo>
                          <a:pt x="154" y="140"/>
                        </a:lnTo>
                        <a:lnTo>
                          <a:pt x="150" y="142"/>
                        </a:lnTo>
                        <a:lnTo>
                          <a:pt x="144" y="144"/>
                        </a:lnTo>
                        <a:lnTo>
                          <a:pt x="142" y="144"/>
                        </a:lnTo>
                        <a:lnTo>
                          <a:pt x="140" y="145"/>
                        </a:lnTo>
                        <a:lnTo>
                          <a:pt x="137" y="145"/>
                        </a:lnTo>
                        <a:lnTo>
                          <a:pt x="136" y="145"/>
                        </a:lnTo>
                        <a:lnTo>
                          <a:pt x="135" y="147"/>
                        </a:lnTo>
                        <a:lnTo>
                          <a:pt x="134" y="163"/>
                        </a:lnTo>
                        <a:lnTo>
                          <a:pt x="133" y="166"/>
                        </a:lnTo>
                        <a:lnTo>
                          <a:pt x="132" y="166"/>
                        </a:lnTo>
                        <a:lnTo>
                          <a:pt x="129" y="168"/>
                        </a:lnTo>
                        <a:lnTo>
                          <a:pt x="128" y="171"/>
                        </a:lnTo>
                        <a:lnTo>
                          <a:pt x="126" y="172"/>
                        </a:lnTo>
                        <a:lnTo>
                          <a:pt x="126" y="173"/>
                        </a:lnTo>
                        <a:lnTo>
                          <a:pt x="125" y="175"/>
                        </a:lnTo>
                        <a:lnTo>
                          <a:pt x="126" y="180"/>
                        </a:lnTo>
                        <a:lnTo>
                          <a:pt x="128" y="183"/>
                        </a:lnTo>
                        <a:lnTo>
                          <a:pt x="129" y="184"/>
                        </a:lnTo>
                        <a:lnTo>
                          <a:pt x="133" y="184"/>
                        </a:lnTo>
                        <a:lnTo>
                          <a:pt x="134" y="185"/>
                        </a:lnTo>
                        <a:lnTo>
                          <a:pt x="136" y="185"/>
                        </a:lnTo>
                        <a:lnTo>
                          <a:pt x="140" y="186"/>
                        </a:lnTo>
                        <a:lnTo>
                          <a:pt x="141" y="188"/>
                        </a:lnTo>
                        <a:lnTo>
                          <a:pt x="141" y="190"/>
                        </a:lnTo>
                        <a:lnTo>
                          <a:pt x="141" y="193"/>
                        </a:lnTo>
                        <a:lnTo>
                          <a:pt x="141" y="195"/>
                        </a:lnTo>
                        <a:lnTo>
                          <a:pt x="142" y="197"/>
                        </a:lnTo>
                        <a:lnTo>
                          <a:pt x="144" y="203"/>
                        </a:lnTo>
                        <a:lnTo>
                          <a:pt x="148" y="203"/>
                        </a:lnTo>
                        <a:lnTo>
                          <a:pt x="149" y="201"/>
                        </a:lnTo>
                        <a:lnTo>
                          <a:pt x="150" y="201"/>
                        </a:lnTo>
                        <a:lnTo>
                          <a:pt x="150" y="200"/>
                        </a:lnTo>
                        <a:lnTo>
                          <a:pt x="152" y="201"/>
                        </a:lnTo>
                        <a:lnTo>
                          <a:pt x="154" y="201"/>
                        </a:lnTo>
                        <a:lnTo>
                          <a:pt x="156" y="200"/>
                        </a:lnTo>
                        <a:lnTo>
                          <a:pt x="159" y="198"/>
                        </a:lnTo>
                        <a:lnTo>
                          <a:pt x="162" y="198"/>
                        </a:lnTo>
                        <a:lnTo>
                          <a:pt x="163" y="200"/>
                        </a:lnTo>
                        <a:lnTo>
                          <a:pt x="165" y="205"/>
                        </a:lnTo>
                        <a:lnTo>
                          <a:pt x="166" y="205"/>
                        </a:lnTo>
                        <a:lnTo>
                          <a:pt x="167" y="207"/>
                        </a:lnTo>
                        <a:lnTo>
                          <a:pt x="165" y="213"/>
                        </a:lnTo>
                        <a:lnTo>
                          <a:pt x="163" y="214"/>
                        </a:lnTo>
                        <a:lnTo>
                          <a:pt x="162" y="215"/>
                        </a:lnTo>
                        <a:lnTo>
                          <a:pt x="160" y="216"/>
                        </a:lnTo>
                        <a:lnTo>
                          <a:pt x="159" y="215"/>
                        </a:lnTo>
                        <a:lnTo>
                          <a:pt x="155" y="216"/>
                        </a:lnTo>
                        <a:lnTo>
                          <a:pt x="152" y="218"/>
                        </a:lnTo>
                        <a:lnTo>
                          <a:pt x="148" y="222"/>
                        </a:lnTo>
                        <a:lnTo>
                          <a:pt x="147" y="224"/>
                        </a:lnTo>
                        <a:lnTo>
                          <a:pt x="145" y="224"/>
                        </a:lnTo>
                        <a:lnTo>
                          <a:pt x="142" y="223"/>
                        </a:lnTo>
                        <a:lnTo>
                          <a:pt x="140" y="221"/>
                        </a:lnTo>
                        <a:lnTo>
                          <a:pt x="138" y="221"/>
                        </a:lnTo>
                        <a:lnTo>
                          <a:pt x="135" y="221"/>
                        </a:lnTo>
                        <a:lnTo>
                          <a:pt x="134" y="222"/>
                        </a:lnTo>
                        <a:lnTo>
                          <a:pt x="130" y="223"/>
                        </a:lnTo>
                        <a:lnTo>
                          <a:pt x="128" y="224"/>
                        </a:lnTo>
                        <a:lnTo>
                          <a:pt x="126" y="225"/>
                        </a:lnTo>
                        <a:lnTo>
                          <a:pt x="123" y="228"/>
                        </a:lnTo>
                        <a:lnTo>
                          <a:pt x="121" y="228"/>
                        </a:lnTo>
                        <a:lnTo>
                          <a:pt x="119" y="230"/>
                        </a:lnTo>
                        <a:lnTo>
                          <a:pt x="117" y="232"/>
                        </a:lnTo>
                        <a:lnTo>
                          <a:pt x="116" y="235"/>
                        </a:lnTo>
                        <a:lnTo>
                          <a:pt x="116" y="238"/>
                        </a:lnTo>
                        <a:lnTo>
                          <a:pt x="115" y="238"/>
                        </a:lnTo>
                        <a:lnTo>
                          <a:pt x="114" y="236"/>
                        </a:lnTo>
                        <a:lnTo>
                          <a:pt x="115" y="235"/>
                        </a:lnTo>
                        <a:lnTo>
                          <a:pt x="113" y="231"/>
                        </a:lnTo>
                        <a:lnTo>
                          <a:pt x="113" y="233"/>
                        </a:lnTo>
                        <a:lnTo>
                          <a:pt x="113" y="236"/>
                        </a:lnTo>
                        <a:lnTo>
                          <a:pt x="111" y="236"/>
                        </a:lnTo>
                        <a:lnTo>
                          <a:pt x="109" y="233"/>
                        </a:lnTo>
                        <a:lnTo>
                          <a:pt x="107" y="227"/>
                        </a:lnTo>
                        <a:lnTo>
                          <a:pt x="101" y="221"/>
                        </a:lnTo>
                        <a:lnTo>
                          <a:pt x="103" y="213"/>
                        </a:lnTo>
                        <a:lnTo>
                          <a:pt x="103" y="210"/>
                        </a:lnTo>
                        <a:lnTo>
                          <a:pt x="101" y="210"/>
                        </a:lnTo>
                        <a:lnTo>
                          <a:pt x="96" y="212"/>
                        </a:lnTo>
                        <a:lnTo>
                          <a:pt x="94" y="212"/>
                        </a:lnTo>
                        <a:lnTo>
                          <a:pt x="92" y="215"/>
                        </a:lnTo>
                        <a:lnTo>
                          <a:pt x="88" y="216"/>
                        </a:lnTo>
                        <a:lnTo>
                          <a:pt x="85" y="227"/>
                        </a:lnTo>
                        <a:lnTo>
                          <a:pt x="86" y="228"/>
                        </a:lnTo>
                        <a:lnTo>
                          <a:pt x="86" y="232"/>
                        </a:lnTo>
                        <a:lnTo>
                          <a:pt x="88" y="233"/>
                        </a:lnTo>
                        <a:lnTo>
                          <a:pt x="90" y="236"/>
                        </a:lnTo>
                        <a:lnTo>
                          <a:pt x="90" y="238"/>
                        </a:lnTo>
                        <a:lnTo>
                          <a:pt x="86" y="241"/>
                        </a:lnTo>
                        <a:lnTo>
                          <a:pt x="83" y="241"/>
                        </a:lnTo>
                        <a:lnTo>
                          <a:pt x="82" y="243"/>
                        </a:lnTo>
                        <a:lnTo>
                          <a:pt x="80" y="239"/>
                        </a:lnTo>
                        <a:lnTo>
                          <a:pt x="79" y="238"/>
                        </a:lnTo>
                        <a:lnTo>
                          <a:pt x="74" y="238"/>
                        </a:lnTo>
                        <a:lnTo>
                          <a:pt x="70" y="238"/>
                        </a:lnTo>
                        <a:lnTo>
                          <a:pt x="68" y="236"/>
                        </a:lnTo>
                        <a:lnTo>
                          <a:pt x="67" y="236"/>
                        </a:lnTo>
                        <a:lnTo>
                          <a:pt x="63" y="236"/>
                        </a:lnTo>
                        <a:lnTo>
                          <a:pt x="61" y="236"/>
                        </a:lnTo>
                        <a:lnTo>
                          <a:pt x="59" y="236"/>
                        </a:lnTo>
                        <a:lnTo>
                          <a:pt x="57" y="238"/>
                        </a:lnTo>
                        <a:lnTo>
                          <a:pt x="57" y="246"/>
                        </a:lnTo>
                        <a:lnTo>
                          <a:pt x="55" y="246"/>
                        </a:lnTo>
                        <a:lnTo>
                          <a:pt x="54" y="244"/>
                        </a:lnTo>
                        <a:lnTo>
                          <a:pt x="53" y="243"/>
                        </a:lnTo>
                        <a:lnTo>
                          <a:pt x="53" y="241"/>
                        </a:lnTo>
                        <a:lnTo>
                          <a:pt x="52" y="240"/>
                        </a:lnTo>
                        <a:lnTo>
                          <a:pt x="50" y="243"/>
                        </a:lnTo>
                        <a:lnTo>
                          <a:pt x="49" y="244"/>
                        </a:lnTo>
                        <a:lnTo>
                          <a:pt x="47" y="243"/>
                        </a:lnTo>
                        <a:lnTo>
                          <a:pt x="44" y="243"/>
                        </a:lnTo>
                        <a:lnTo>
                          <a:pt x="42" y="243"/>
                        </a:lnTo>
                        <a:lnTo>
                          <a:pt x="39" y="238"/>
                        </a:lnTo>
                        <a:lnTo>
                          <a:pt x="36" y="237"/>
                        </a:lnTo>
                        <a:lnTo>
                          <a:pt x="32" y="236"/>
                        </a:lnTo>
                        <a:lnTo>
                          <a:pt x="29" y="236"/>
                        </a:lnTo>
                        <a:lnTo>
                          <a:pt x="28" y="235"/>
                        </a:lnTo>
                        <a:lnTo>
                          <a:pt x="22" y="231"/>
                        </a:lnTo>
                        <a:lnTo>
                          <a:pt x="21" y="228"/>
                        </a:lnTo>
                        <a:lnTo>
                          <a:pt x="20" y="226"/>
                        </a:lnTo>
                        <a:lnTo>
                          <a:pt x="18" y="224"/>
                        </a:lnTo>
                        <a:lnTo>
                          <a:pt x="13" y="223"/>
                        </a:lnTo>
                        <a:lnTo>
                          <a:pt x="11" y="221"/>
                        </a:lnTo>
                        <a:lnTo>
                          <a:pt x="10" y="218"/>
                        </a:lnTo>
                        <a:lnTo>
                          <a:pt x="10" y="216"/>
                        </a:lnTo>
                        <a:lnTo>
                          <a:pt x="8" y="215"/>
                        </a:lnTo>
                        <a:lnTo>
                          <a:pt x="7" y="215"/>
                        </a:lnTo>
                        <a:lnTo>
                          <a:pt x="0" y="208"/>
                        </a:lnTo>
                      </a:path>
                    </a:pathLst>
                  </a:custGeom>
                  <a:solidFill>
                    <a:srgbClr val="00CC00">
                      <a:alpha val="83136"/>
                    </a:srgbClr>
                  </a:solidFill>
                  <a:ln w="12700" cap="rnd">
                    <a:solidFill>
                      <a:schemeClr val="bg1"/>
                    </a:solidFill>
                    <a:round/>
                    <a:headEnd type="none" w="sm" len="sm"/>
                    <a:tailEnd type="none" w="sm" len="sm"/>
                  </a:ln>
                </p:spPr>
                <p:txBody>
                  <a:bodyPr/>
                  <a:lstStyle/>
                  <a:p>
                    <a:endParaRPr lang="es-MX" dirty="0"/>
                  </a:p>
                </p:txBody>
              </p:sp>
            </p:grpSp>
          </p:grpSp>
        </p:grpSp>
        <p:sp>
          <p:nvSpPr>
            <p:cNvPr id="10" name="Freeform 34"/>
            <p:cNvSpPr>
              <a:spLocks/>
            </p:cNvSpPr>
            <p:nvPr/>
          </p:nvSpPr>
          <p:spPr bwMode="auto">
            <a:xfrm>
              <a:off x="5326063" y="5048250"/>
              <a:ext cx="84137" cy="138113"/>
            </a:xfrm>
            <a:custGeom>
              <a:avLst/>
              <a:gdLst>
                <a:gd name="T0" fmla="*/ 0 w 27"/>
                <a:gd name="T1" fmla="*/ 2147483647 h 42"/>
                <a:gd name="T2" fmla="*/ 2147483647 w 27"/>
                <a:gd name="T3" fmla="*/ 2147483647 h 42"/>
                <a:gd name="T4" fmla="*/ 2147483647 w 27"/>
                <a:gd name="T5" fmla="*/ 2147483647 h 42"/>
                <a:gd name="T6" fmla="*/ 2147483647 w 27"/>
                <a:gd name="T7" fmla="*/ 2147483647 h 42"/>
                <a:gd name="T8" fmla="*/ 2147483647 w 27"/>
                <a:gd name="T9" fmla="*/ 2147483647 h 42"/>
                <a:gd name="T10" fmla="*/ 2147483647 w 27"/>
                <a:gd name="T11" fmla="*/ 2147483647 h 42"/>
                <a:gd name="T12" fmla="*/ 2147483647 w 27"/>
                <a:gd name="T13" fmla="*/ 2147483647 h 42"/>
                <a:gd name="T14" fmla="*/ 2147483647 w 27"/>
                <a:gd name="T15" fmla="*/ 2147483647 h 42"/>
                <a:gd name="T16" fmla="*/ 2147483647 w 27"/>
                <a:gd name="T17" fmla="*/ 2147483647 h 42"/>
                <a:gd name="T18" fmla="*/ 2147483647 w 27"/>
                <a:gd name="T19" fmla="*/ 2147483647 h 42"/>
                <a:gd name="T20" fmla="*/ 2147483647 w 27"/>
                <a:gd name="T21" fmla="*/ 2147483647 h 42"/>
                <a:gd name="T22" fmla="*/ 2147483647 w 27"/>
                <a:gd name="T23" fmla="*/ 2147483647 h 42"/>
                <a:gd name="T24" fmla="*/ 2147483647 w 27"/>
                <a:gd name="T25" fmla="*/ 2147483647 h 42"/>
                <a:gd name="T26" fmla="*/ 2147483647 w 27"/>
                <a:gd name="T27" fmla="*/ 2147483647 h 42"/>
                <a:gd name="T28" fmla="*/ 2147483647 w 27"/>
                <a:gd name="T29" fmla="*/ 2147483647 h 42"/>
                <a:gd name="T30" fmla="*/ 2147483647 w 27"/>
                <a:gd name="T31" fmla="*/ 2147483647 h 42"/>
                <a:gd name="T32" fmla="*/ 2147483647 w 27"/>
                <a:gd name="T33" fmla="*/ 2147483647 h 42"/>
                <a:gd name="T34" fmla="*/ 2147483647 w 27"/>
                <a:gd name="T35" fmla="*/ 2147483647 h 42"/>
                <a:gd name="T36" fmla="*/ 2147483647 w 27"/>
                <a:gd name="T37" fmla="*/ 2147483647 h 42"/>
                <a:gd name="T38" fmla="*/ 2147483647 w 27"/>
                <a:gd name="T39" fmla="*/ 2147483647 h 42"/>
                <a:gd name="T40" fmla="*/ 2147483647 w 27"/>
                <a:gd name="T41" fmla="*/ 2147483647 h 42"/>
                <a:gd name="T42" fmla="*/ 2147483647 w 27"/>
                <a:gd name="T43" fmla="*/ 0 h 42"/>
                <a:gd name="T44" fmla="*/ 2147483647 w 27"/>
                <a:gd name="T45" fmla="*/ 2147483647 h 42"/>
                <a:gd name="T46" fmla="*/ 2147483647 w 27"/>
                <a:gd name="T47" fmla="*/ 2147483647 h 42"/>
                <a:gd name="T48" fmla="*/ 2147483647 w 27"/>
                <a:gd name="T49" fmla="*/ 2147483647 h 42"/>
                <a:gd name="T50" fmla="*/ 2147483647 w 27"/>
                <a:gd name="T51" fmla="*/ 2147483647 h 42"/>
                <a:gd name="T52" fmla="*/ 2147483647 w 27"/>
                <a:gd name="T53" fmla="*/ 2147483647 h 42"/>
                <a:gd name="T54" fmla="*/ 2147483647 w 27"/>
                <a:gd name="T55" fmla="*/ 2147483647 h 42"/>
                <a:gd name="T56" fmla="*/ 2147483647 w 27"/>
                <a:gd name="T57" fmla="*/ 2147483647 h 42"/>
                <a:gd name="T58" fmla="*/ 2147483647 w 27"/>
                <a:gd name="T59" fmla="*/ 2147483647 h 42"/>
                <a:gd name="T60" fmla="*/ 2147483647 w 27"/>
                <a:gd name="T61" fmla="*/ 2147483647 h 42"/>
                <a:gd name="T62" fmla="*/ 2147483647 w 27"/>
                <a:gd name="T63" fmla="*/ 2147483647 h 42"/>
                <a:gd name="T64" fmla="*/ 2147483647 w 27"/>
                <a:gd name="T65" fmla="*/ 2147483647 h 42"/>
                <a:gd name="T66" fmla="*/ 2147483647 w 27"/>
                <a:gd name="T67" fmla="*/ 2147483647 h 42"/>
                <a:gd name="T68" fmla="*/ 2147483647 w 27"/>
                <a:gd name="T69" fmla="*/ 2147483647 h 42"/>
                <a:gd name="T70" fmla="*/ 2147483647 w 27"/>
                <a:gd name="T71" fmla="*/ 2147483647 h 42"/>
                <a:gd name="T72" fmla="*/ 2147483647 w 27"/>
                <a:gd name="T73" fmla="*/ 2147483647 h 42"/>
                <a:gd name="T74" fmla="*/ 2147483647 w 27"/>
                <a:gd name="T75" fmla="*/ 2147483647 h 42"/>
                <a:gd name="T76" fmla="*/ 2147483647 w 27"/>
                <a:gd name="T77" fmla="*/ 2147483647 h 42"/>
                <a:gd name="T78" fmla="*/ 2147483647 w 27"/>
                <a:gd name="T79" fmla="*/ 2147483647 h 42"/>
                <a:gd name="T80" fmla="*/ 2147483647 w 27"/>
                <a:gd name="T81" fmla="*/ 2147483647 h 42"/>
                <a:gd name="T82" fmla="*/ 2147483647 w 27"/>
                <a:gd name="T83" fmla="*/ 2147483647 h 42"/>
                <a:gd name="T84" fmla="*/ 2147483647 w 27"/>
                <a:gd name="T85" fmla="*/ 2147483647 h 42"/>
                <a:gd name="T86" fmla="*/ 2147483647 w 27"/>
                <a:gd name="T87" fmla="*/ 2147483647 h 42"/>
                <a:gd name="T88" fmla="*/ 2147483647 w 27"/>
                <a:gd name="T89" fmla="*/ 2147483647 h 42"/>
                <a:gd name="T90" fmla="*/ 2147483647 w 27"/>
                <a:gd name="T91" fmla="*/ 2147483647 h 42"/>
                <a:gd name="T92" fmla="*/ 2147483647 w 27"/>
                <a:gd name="T93" fmla="*/ 2147483647 h 42"/>
                <a:gd name="T94" fmla="*/ 2147483647 w 27"/>
                <a:gd name="T95" fmla="*/ 2147483647 h 42"/>
                <a:gd name="T96" fmla="*/ 2147483647 w 27"/>
                <a:gd name="T97" fmla="*/ 2147483647 h 42"/>
                <a:gd name="T98" fmla="*/ 2147483647 w 27"/>
                <a:gd name="T99" fmla="*/ 2147483647 h 42"/>
                <a:gd name="T100" fmla="*/ 2147483647 w 27"/>
                <a:gd name="T101" fmla="*/ 2147483647 h 42"/>
                <a:gd name="T102" fmla="*/ 2147483647 w 27"/>
                <a:gd name="T103" fmla="*/ 2147483647 h 42"/>
                <a:gd name="T104" fmla="*/ 2147483647 w 27"/>
                <a:gd name="T105" fmla="*/ 2147483647 h 42"/>
                <a:gd name="T106" fmla="*/ 2147483647 w 27"/>
                <a:gd name="T107" fmla="*/ 2147483647 h 42"/>
                <a:gd name="T108" fmla="*/ 2147483647 w 27"/>
                <a:gd name="T109" fmla="*/ 2147483647 h 42"/>
                <a:gd name="T110" fmla="*/ 2147483647 w 27"/>
                <a:gd name="T111" fmla="*/ 2147483647 h 42"/>
                <a:gd name="T112" fmla="*/ 2147483647 w 27"/>
                <a:gd name="T113" fmla="*/ 2147483647 h 42"/>
                <a:gd name="T114" fmla="*/ 0 w 27"/>
                <a:gd name="T115" fmla="*/ 2147483647 h 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7"/>
                <a:gd name="T175" fmla="*/ 0 h 42"/>
                <a:gd name="T176" fmla="*/ 27 w 27"/>
                <a:gd name="T177" fmla="*/ 42 h 4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7" h="42">
                  <a:moveTo>
                    <a:pt x="0" y="23"/>
                  </a:moveTo>
                  <a:lnTo>
                    <a:pt x="1" y="23"/>
                  </a:lnTo>
                  <a:lnTo>
                    <a:pt x="1" y="21"/>
                  </a:lnTo>
                  <a:lnTo>
                    <a:pt x="1" y="19"/>
                  </a:lnTo>
                  <a:lnTo>
                    <a:pt x="2" y="19"/>
                  </a:lnTo>
                  <a:lnTo>
                    <a:pt x="5" y="16"/>
                  </a:lnTo>
                  <a:lnTo>
                    <a:pt x="6" y="16"/>
                  </a:lnTo>
                  <a:lnTo>
                    <a:pt x="7" y="16"/>
                  </a:lnTo>
                  <a:lnTo>
                    <a:pt x="7" y="14"/>
                  </a:lnTo>
                  <a:lnTo>
                    <a:pt x="7" y="13"/>
                  </a:lnTo>
                  <a:lnTo>
                    <a:pt x="7" y="12"/>
                  </a:lnTo>
                  <a:lnTo>
                    <a:pt x="8" y="11"/>
                  </a:lnTo>
                  <a:lnTo>
                    <a:pt x="8" y="10"/>
                  </a:lnTo>
                  <a:lnTo>
                    <a:pt x="8" y="9"/>
                  </a:lnTo>
                  <a:lnTo>
                    <a:pt x="8" y="7"/>
                  </a:lnTo>
                  <a:lnTo>
                    <a:pt x="9" y="6"/>
                  </a:lnTo>
                  <a:lnTo>
                    <a:pt x="10" y="6"/>
                  </a:lnTo>
                  <a:lnTo>
                    <a:pt x="12" y="6"/>
                  </a:lnTo>
                  <a:lnTo>
                    <a:pt x="12" y="4"/>
                  </a:lnTo>
                  <a:lnTo>
                    <a:pt x="13" y="4"/>
                  </a:lnTo>
                  <a:lnTo>
                    <a:pt x="13" y="3"/>
                  </a:lnTo>
                  <a:lnTo>
                    <a:pt x="14" y="0"/>
                  </a:lnTo>
                  <a:lnTo>
                    <a:pt x="14" y="1"/>
                  </a:lnTo>
                  <a:lnTo>
                    <a:pt x="14" y="2"/>
                  </a:lnTo>
                  <a:lnTo>
                    <a:pt x="14" y="4"/>
                  </a:lnTo>
                  <a:lnTo>
                    <a:pt x="15" y="5"/>
                  </a:lnTo>
                  <a:lnTo>
                    <a:pt x="16" y="4"/>
                  </a:lnTo>
                  <a:lnTo>
                    <a:pt x="18" y="5"/>
                  </a:lnTo>
                  <a:lnTo>
                    <a:pt x="18" y="7"/>
                  </a:lnTo>
                  <a:lnTo>
                    <a:pt x="18" y="9"/>
                  </a:lnTo>
                  <a:lnTo>
                    <a:pt x="18" y="12"/>
                  </a:lnTo>
                  <a:lnTo>
                    <a:pt x="18" y="13"/>
                  </a:lnTo>
                  <a:lnTo>
                    <a:pt x="23" y="18"/>
                  </a:lnTo>
                  <a:lnTo>
                    <a:pt x="25" y="21"/>
                  </a:lnTo>
                  <a:lnTo>
                    <a:pt x="25" y="26"/>
                  </a:lnTo>
                  <a:lnTo>
                    <a:pt x="26" y="28"/>
                  </a:lnTo>
                  <a:lnTo>
                    <a:pt x="26" y="29"/>
                  </a:lnTo>
                  <a:lnTo>
                    <a:pt x="25" y="30"/>
                  </a:lnTo>
                  <a:lnTo>
                    <a:pt x="25" y="32"/>
                  </a:lnTo>
                  <a:lnTo>
                    <a:pt x="26" y="33"/>
                  </a:lnTo>
                  <a:lnTo>
                    <a:pt x="26" y="35"/>
                  </a:lnTo>
                  <a:lnTo>
                    <a:pt x="23" y="37"/>
                  </a:lnTo>
                  <a:lnTo>
                    <a:pt x="19" y="41"/>
                  </a:lnTo>
                  <a:lnTo>
                    <a:pt x="18" y="41"/>
                  </a:lnTo>
                  <a:lnTo>
                    <a:pt x="15" y="41"/>
                  </a:lnTo>
                  <a:lnTo>
                    <a:pt x="14" y="40"/>
                  </a:lnTo>
                  <a:lnTo>
                    <a:pt x="13" y="39"/>
                  </a:lnTo>
                  <a:lnTo>
                    <a:pt x="8" y="39"/>
                  </a:lnTo>
                  <a:lnTo>
                    <a:pt x="6" y="38"/>
                  </a:lnTo>
                  <a:lnTo>
                    <a:pt x="5" y="38"/>
                  </a:lnTo>
                  <a:lnTo>
                    <a:pt x="3" y="36"/>
                  </a:lnTo>
                  <a:lnTo>
                    <a:pt x="3" y="34"/>
                  </a:lnTo>
                  <a:lnTo>
                    <a:pt x="3" y="33"/>
                  </a:lnTo>
                  <a:lnTo>
                    <a:pt x="5" y="31"/>
                  </a:lnTo>
                  <a:lnTo>
                    <a:pt x="3" y="31"/>
                  </a:lnTo>
                  <a:lnTo>
                    <a:pt x="1" y="30"/>
                  </a:lnTo>
                  <a:lnTo>
                    <a:pt x="1" y="27"/>
                  </a:lnTo>
                  <a:lnTo>
                    <a:pt x="0" y="23"/>
                  </a:lnTo>
                </a:path>
              </a:pathLst>
            </a:custGeom>
            <a:solidFill>
              <a:srgbClr val="FF0000"/>
            </a:solidFill>
            <a:ln w="12700" cap="rnd">
              <a:solidFill>
                <a:schemeClr val="bg1"/>
              </a:solidFill>
              <a:round/>
              <a:headEnd type="none" w="sm" len="sm"/>
              <a:tailEnd type="none" w="sm" len="sm"/>
            </a:ln>
          </p:spPr>
          <p:txBody>
            <a:bodyPr/>
            <a:lstStyle/>
            <a:p>
              <a:endParaRPr lang="es-MX" dirty="0"/>
            </a:p>
          </p:txBody>
        </p:sp>
      </p:grpSp>
      <p:grpSp>
        <p:nvGrpSpPr>
          <p:cNvPr id="45" name="Group 35"/>
          <p:cNvGrpSpPr>
            <a:grpSpLocks/>
          </p:cNvGrpSpPr>
          <p:nvPr/>
        </p:nvGrpSpPr>
        <p:grpSpPr bwMode="auto">
          <a:xfrm>
            <a:off x="107504" y="3624733"/>
            <a:ext cx="3536950" cy="2468563"/>
            <a:chOff x="22" y="2648"/>
            <a:chExt cx="2228" cy="1555"/>
          </a:xfrm>
        </p:grpSpPr>
        <p:sp>
          <p:nvSpPr>
            <p:cNvPr id="46" name="Rectangle 36"/>
            <p:cNvSpPr>
              <a:spLocks noChangeArrowheads="1"/>
            </p:cNvSpPr>
            <p:nvPr/>
          </p:nvSpPr>
          <p:spPr bwMode="auto">
            <a:xfrm>
              <a:off x="113" y="2886"/>
              <a:ext cx="182" cy="181"/>
            </a:xfrm>
            <a:prstGeom prst="rect">
              <a:avLst/>
            </a:prstGeom>
            <a:solidFill>
              <a:schemeClr val="tx1">
                <a:lumMod val="50000"/>
                <a:alpha val="76077"/>
              </a:schemeClr>
            </a:solidFill>
            <a:ln w="12700" cap="rnd" algn="ctr">
              <a:solidFill>
                <a:schemeClr val="bg1"/>
              </a:solidFill>
              <a:miter lim="800000"/>
              <a:headEnd type="none" w="sm" len="sm"/>
              <a:tailEnd type="none" w="sm" len="sm"/>
            </a:ln>
          </p:spPr>
          <p:txBody>
            <a:bodyPr/>
            <a:lstStyle/>
            <a:p>
              <a:endParaRPr lang="es-MX" dirty="0"/>
            </a:p>
          </p:txBody>
        </p:sp>
        <p:sp>
          <p:nvSpPr>
            <p:cNvPr id="47" name="Rectangle 37"/>
            <p:cNvSpPr>
              <a:spLocks noChangeArrowheads="1"/>
            </p:cNvSpPr>
            <p:nvPr/>
          </p:nvSpPr>
          <p:spPr bwMode="auto">
            <a:xfrm>
              <a:off x="113" y="3113"/>
              <a:ext cx="182" cy="181"/>
            </a:xfrm>
            <a:prstGeom prst="rect">
              <a:avLst/>
            </a:prstGeom>
            <a:solidFill>
              <a:schemeClr val="accent2">
                <a:lumMod val="60000"/>
                <a:lumOff val="40000"/>
                <a:alpha val="98038"/>
              </a:schemeClr>
            </a:solidFill>
            <a:ln w="12700" cap="rnd" algn="ctr">
              <a:solidFill>
                <a:schemeClr val="bg1"/>
              </a:solidFill>
              <a:miter lim="800000"/>
              <a:headEnd type="none" w="sm" len="sm"/>
              <a:tailEnd type="none" w="sm" len="sm"/>
            </a:ln>
          </p:spPr>
          <p:txBody>
            <a:bodyPr/>
            <a:lstStyle/>
            <a:p>
              <a:endParaRPr lang="es-MX" dirty="0"/>
            </a:p>
          </p:txBody>
        </p:sp>
        <p:sp>
          <p:nvSpPr>
            <p:cNvPr id="48" name="Rectangle 38"/>
            <p:cNvSpPr>
              <a:spLocks noChangeArrowheads="1"/>
            </p:cNvSpPr>
            <p:nvPr/>
          </p:nvSpPr>
          <p:spPr bwMode="auto">
            <a:xfrm>
              <a:off x="113" y="3340"/>
              <a:ext cx="182" cy="181"/>
            </a:xfrm>
            <a:prstGeom prst="rect">
              <a:avLst/>
            </a:prstGeom>
            <a:solidFill>
              <a:srgbClr val="0000FF">
                <a:alpha val="89803"/>
              </a:srgbClr>
            </a:solidFill>
            <a:ln w="12700" cap="rnd" algn="ctr">
              <a:solidFill>
                <a:schemeClr val="bg1"/>
              </a:solidFill>
              <a:miter lim="800000"/>
              <a:headEnd type="none" w="sm" len="sm"/>
              <a:tailEnd type="none" w="sm" len="sm"/>
            </a:ln>
          </p:spPr>
          <p:txBody>
            <a:bodyPr/>
            <a:lstStyle/>
            <a:p>
              <a:endParaRPr lang="es-MX" dirty="0"/>
            </a:p>
          </p:txBody>
        </p:sp>
        <p:sp>
          <p:nvSpPr>
            <p:cNvPr id="49" name="Rectangle 39"/>
            <p:cNvSpPr>
              <a:spLocks noChangeArrowheads="1"/>
            </p:cNvSpPr>
            <p:nvPr/>
          </p:nvSpPr>
          <p:spPr bwMode="auto">
            <a:xfrm>
              <a:off x="113" y="3567"/>
              <a:ext cx="182" cy="181"/>
            </a:xfrm>
            <a:prstGeom prst="rect">
              <a:avLst/>
            </a:prstGeom>
            <a:solidFill>
              <a:srgbClr val="00CC00">
                <a:alpha val="83136"/>
              </a:srgbClr>
            </a:solidFill>
            <a:ln w="12700" cap="rnd" algn="ctr">
              <a:solidFill>
                <a:schemeClr val="bg1"/>
              </a:solidFill>
              <a:miter lim="800000"/>
              <a:headEnd type="none" w="sm" len="sm"/>
              <a:tailEnd type="none" w="sm" len="sm"/>
            </a:ln>
          </p:spPr>
          <p:txBody>
            <a:bodyPr/>
            <a:lstStyle/>
            <a:p>
              <a:endParaRPr lang="es-MX" dirty="0"/>
            </a:p>
          </p:txBody>
        </p:sp>
        <p:sp>
          <p:nvSpPr>
            <p:cNvPr id="50" name="Rectangle 40"/>
            <p:cNvSpPr>
              <a:spLocks noChangeArrowheads="1"/>
            </p:cNvSpPr>
            <p:nvPr/>
          </p:nvSpPr>
          <p:spPr bwMode="auto">
            <a:xfrm>
              <a:off x="113" y="3793"/>
              <a:ext cx="182" cy="181"/>
            </a:xfrm>
            <a:prstGeom prst="rect">
              <a:avLst/>
            </a:prstGeom>
            <a:solidFill>
              <a:srgbClr val="FF0000"/>
            </a:solidFill>
            <a:ln w="12700" cap="rnd" algn="ctr">
              <a:solidFill>
                <a:schemeClr val="bg1"/>
              </a:solidFill>
              <a:miter lim="800000"/>
              <a:headEnd type="none" w="sm" len="sm"/>
              <a:tailEnd type="none" w="sm" len="sm"/>
            </a:ln>
          </p:spPr>
          <p:txBody>
            <a:bodyPr/>
            <a:lstStyle/>
            <a:p>
              <a:endParaRPr lang="es-MX" dirty="0"/>
            </a:p>
          </p:txBody>
        </p:sp>
        <p:sp>
          <p:nvSpPr>
            <p:cNvPr id="51" name="Rectangle 41"/>
            <p:cNvSpPr>
              <a:spLocks noChangeArrowheads="1"/>
            </p:cNvSpPr>
            <p:nvPr/>
          </p:nvSpPr>
          <p:spPr bwMode="auto">
            <a:xfrm>
              <a:off x="113" y="4020"/>
              <a:ext cx="182" cy="181"/>
            </a:xfrm>
            <a:prstGeom prst="rect">
              <a:avLst/>
            </a:prstGeom>
            <a:solidFill>
              <a:srgbClr val="FFCC66">
                <a:alpha val="89803"/>
              </a:srgbClr>
            </a:solidFill>
            <a:ln w="12700" cap="rnd" algn="ctr">
              <a:solidFill>
                <a:schemeClr val="bg1"/>
              </a:solidFill>
              <a:miter lim="800000"/>
              <a:headEnd type="none" w="sm" len="sm"/>
              <a:tailEnd type="none" w="sm" len="sm"/>
            </a:ln>
          </p:spPr>
          <p:txBody>
            <a:bodyPr/>
            <a:lstStyle/>
            <a:p>
              <a:endParaRPr lang="es-MX" dirty="0"/>
            </a:p>
          </p:txBody>
        </p:sp>
        <p:sp>
          <p:nvSpPr>
            <p:cNvPr id="52" name="Text Box 42"/>
            <p:cNvSpPr txBox="1">
              <a:spLocks noChangeArrowheads="1"/>
            </p:cNvSpPr>
            <p:nvPr/>
          </p:nvSpPr>
          <p:spPr bwMode="auto">
            <a:xfrm>
              <a:off x="340" y="2882"/>
              <a:ext cx="1595" cy="194"/>
            </a:xfrm>
            <a:prstGeom prst="rect">
              <a:avLst/>
            </a:prstGeom>
            <a:noFill/>
            <a:ln w="9525">
              <a:noFill/>
              <a:miter lim="800000"/>
              <a:headEnd/>
              <a:tailEnd/>
            </a:ln>
          </p:spPr>
          <p:txBody>
            <a:bodyPr>
              <a:spAutoFit/>
            </a:bodyPr>
            <a:lstStyle/>
            <a:p>
              <a:pPr>
                <a:spcBef>
                  <a:spcPct val="50000"/>
                </a:spcBef>
              </a:pPr>
              <a:r>
                <a:rPr lang="es-MX" sz="1400" dirty="0"/>
                <a:t>ÁREA 1 NOROESTE </a:t>
              </a:r>
              <a:endParaRPr lang="es-ES" sz="1400" dirty="0"/>
            </a:p>
          </p:txBody>
        </p:sp>
        <p:sp>
          <p:nvSpPr>
            <p:cNvPr id="53" name="Text Box 43"/>
            <p:cNvSpPr txBox="1">
              <a:spLocks noChangeArrowheads="1"/>
            </p:cNvSpPr>
            <p:nvPr/>
          </p:nvSpPr>
          <p:spPr bwMode="auto">
            <a:xfrm>
              <a:off x="340" y="3102"/>
              <a:ext cx="1415" cy="194"/>
            </a:xfrm>
            <a:prstGeom prst="rect">
              <a:avLst/>
            </a:prstGeom>
            <a:noFill/>
            <a:ln w="9525">
              <a:noFill/>
              <a:miter lim="800000"/>
              <a:headEnd/>
              <a:tailEnd/>
            </a:ln>
          </p:spPr>
          <p:txBody>
            <a:bodyPr>
              <a:spAutoFit/>
            </a:bodyPr>
            <a:lstStyle/>
            <a:p>
              <a:pPr>
                <a:spcBef>
                  <a:spcPct val="50000"/>
                </a:spcBef>
              </a:pPr>
              <a:r>
                <a:rPr lang="es-MX" sz="1400" dirty="0"/>
                <a:t>ÁREA 2  NORTE</a:t>
              </a:r>
              <a:endParaRPr lang="es-ES" sz="1400" dirty="0"/>
            </a:p>
          </p:txBody>
        </p:sp>
        <p:sp>
          <p:nvSpPr>
            <p:cNvPr id="54" name="Text Box 44"/>
            <p:cNvSpPr txBox="1">
              <a:spLocks noChangeArrowheads="1"/>
            </p:cNvSpPr>
            <p:nvPr/>
          </p:nvSpPr>
          <p:spPr bwMode="auto">
            <a:xfrm>
              <a:off x="340" y="3339"/>
              <a:ext cx="952" cy="192"/>
            </a:xfrm>
            <a:prstGeom prst="rect">
              <a:avLst/>
            </a:prstGeom>
            <a:noFill/>
            <a:ln w="9525">
              <a:noFill/>
              <a:miter lim="800000"/>
              <a:headEnd/>
              <a:tailEnd/>
            </a:ln>
          </p:spPr>
          <p:txBody>
            <a:bodyPr>
              <a:spAutoFit/>
            </a:bodyPr>
            <a:lstStyle/>
            <a:p>
              <a:pPr>
                <a:spcBef>
                  <a:spcPct val="50000"/>
                </a:spcBef>
              </a:pPr>
              <a:r>
                <a:rPr lang="es-MX" sz="1400" dirty="0"/>
                <a:t>ÁREA 3 BAJÍO</a:t>
              </a:r>
              <a:endParaRPr lang="es-ES" sz="1400" dirty="0"/>
            </a:p>
          </p:txBody>
        </p:sp>
        <p:sp>
          <p:nvSpPr>
            <p:cNvPr id="55" name="Text Box 45"/>
            <p:cNvSpPr txBox="1">
              <a:spLocks noChangeArrowheads="1"/>
            </p:cNvSpPr>
            <p:nvPr/>
          </p:nvSpPr>
          <p:spPr bwMode="auto">
            <a:xfrm>
              <a:off x="340" y="3566"/>
              <a:ext cx="1685" cy="194"/>
            </a:xfrm>
            <a:prstGeom prst="rect">
              <a:avLst/>
            </a:prstGeom>
            <a:noFill/>
            <a:ln w="9525">
              <a:noFill/>
              <a:miter lim="800000"/>
              <a:headEnd/>
              <a:tailEnd/>
            </a:ln>
          </p:spPr>
          <p:txBody>
            <a:bodyPr>
              <a:spAutoFit/>
            </a:bodyPr>
            <a:lstStyle/>
            <a:p>
              <a:pPr>
                <a:spcBef>
                  <a:spcPct val="50000"/>
                </a:spcBef>
              </a:pPr>
              <a:r>
                <a:rPr lang="es-MX" sz="1400" dirty="0"/>
                <a:t>ÁREA 4  CENTRO</a:t>
              </a:r>
              <a:endParaRPr lang="es-ES" sz="1400" dirty="0"/>
            </a:p>
          </p:txBody>
        </p:sp>
        <p:sp>
          <p:nvSpPr>
            <p:cNvPr id="56" name="Text Box 46"/>
            <p:cNvSpPr txBox="1">
              <a:spLocks noChangeArrowheads="1"/>
            </p:cNvSpPr>
            <p:nvPr/>
          </p:nvSpPr>
          <p:spPr bwMode="auto">
            <a:xfrm>
              <a:off x="340" y="3793"/>
              <a:ext cx="1910" cy="194"/>
            </a:xfrm>
            <a:prstGeom prst="rect">
              <a:avLst/>
            </a:prstGeom>
            <a:noFill/>
            <a:ln w="9525">
              <a:noFill/>
              <a:miter lim="800000"/>
              <a:headEnd/>
              <a:tailEnd/>
            </a:ln>
          </p:spPr>
          <p:txBody>
            <a:bodyPr>
              <a:spAutoFit/>
            </a:bodyPr>
            <a:lstStyle/>
            <a:p>
              <a:pPr>
                <a:spcBef>
                  <a:spcPct val="50000"/>
                </a:spcBef>
              </a:pPr>
              <a:r>
                <a:rPr lang="es-MX" sz="1400" dirty="0"/>
                <a:t>ÁREA 5  DISTRITO FEDERAL</a:t>
              </a:r>
              <a:endParaRPr lang="es-ES" sz="1400" dirty="0"/>
            </a:p>
          </p:txBody>
        </p:sp>
        <p:sp>
          <p:nvSpPr>
            <p:cNvPr id="57" name="Text Box 47"/>
            <p:cNvSpPr txBox="1">
              <a:spLocks noChangeArrowheads="1"/>
            </p:cNvSpPr>
            <p:nvPr/>
          </p:nvSpPr>
          <p:spPr bwMode="auto">
            <a:xfrm>
              <a:off x="340" y="4009"/>
              <a:ext cx="1730" cy="194"/>
            </a:xfrm>
            <a:prstGeom prst="rect">
              <a:avLst/>
            </a:prstGeom>
            <a:noFill/>
            <a:ln w="9525">
              <a:noFill/>
              <a:miter lim="800000"/>
              <a:headEnd/>
              <a:tailEnd/>
            </a:ln>
          </p:spPr>
          <p:txBody>
            <a:bodyPr>
              <a:spAutoFit/>
            </a:bodyPr>
            <a:lstStyle/>
            <a:p>
              <a:pPr>
                <a:spcBef>
                  <a:spcPct val="50000"/>
                </a:spcBef>
              </a:pPr>
              <a:r>
                <a:rPr lang="es-MX" sz="1400" dirty="0"/>
                <a:t>ÁREA 6 SURESTE</a:t>
              </a:r>
              <a:endParaRPr lang="es-ES" sz="1400" dirty="0"/>
            </a:p>
          </p:txBody>
        </p:sp>
        <p:sp>
          <p:nvSpPr>
            <p:cNvPr id="58" name="Text Box 48"/>
            <p:cNvSpPr txBox="1">
              <a:spLocks noChangeArrowheads="1"/>
            </p:cNvSpPr>
            <p:nvPr/>
          </p:nvSpPr>
          <p:spPr bwMode="auto">
            <a:xfrm>
              <a:off x="22" y="2648"/>
              <a:ext cx="1270" cy="192"/>
            </a:xfrm>
            <a:prstGeom prst="rect">
              <a:avLst/>
            </a:prstGeom>
            <a:noFill/>
            <a:ln w="9525">
              <a:noFill/>
              <a:miter lim="800000"/>
              <a:headEnd/>
              <a:tailEnd/>
            </a:ln>
          </p:spPr>
          <p:txBody>
            <a:bodyPr>
              <a:spAutoFit/>
            </a:bodyPr>
            <a:lstStyle/>
            <a:p>
              <a:pPr algn="ctr">
                <a:spcBef>
                  <a:spcPct val="50000"/>
                </a:spcBef>
              </a:pPr>
              <a:r>
                <a:rPr lang="es-MX" sz="1400" b="1" dirty="0"/>
                <a:t>ÁREAS NIELSEN</a:t>
              </a:r>
              <a:endParaRPr lang="es-ES" sz="1400" b="1" dirty="0"/>
            </a:p>
          </p:txBody>
        </p:sp>
      </p:grpSp>
      <p:sp>
        <p:nvSpPr>
          <p:cNvPr id="59" name="9 CuadroTexto"/>
          <p:cNvSpPr txBox="1">
            <a:spLocks noChangeArrowheads="1"/>
          </p:cNvSpPr>
          <p:nvPr/>
        </p:nvSpPr>
        <p:spPr bwMode="auto">
          <a:xfrm>
            <a:off x="395536" y="1889537"/>
            <a:ext cx="2376264" cy="1323439"/>
          </a:xfrm>
          <a:prstGeom prst="rect">
            <a:avLst/>
          </a:prstGeom>
          <a:noFill/>
          <a:ln w="9525">
            <a:noFill/>
            <a:miter lim="800000"/>
            <a:headEnd/>
            <a:tailEnd/>
          </a:ln>
        </p:spPr>
        <p:txBody>
          <a:bodyPr wrap="square">
            <a:spAutoFit/>
          </a:bodyPr>
          <a:lstStyle/>
          <a:p>
            <a:pPr algn="ctr"/>
            <a:r>
              <a:rPr lang="es-MX" sz="2000" dirty="0" smtClean="0">
                <a:solidFill>
                  <a:schemeClr val="tx2">
                    <a:lumMod val="60000"/>
                    <a:lumOff val="40000"/>
                  </a:schemeClr>
                </a:solidFill>
                <a:latin typeface="+mn-lt"/>
              </a:rPr>
              <a:t>Área Noroeste</a:t>
            </a:r>
          </a:p>
          <a:p>
            <a:pPr algn="ctr"/>
            <a:r>
              <a:rPr lang="es-MX" sz="2000" dirty="0" smtClean="0">
                <a:solidFill>
                  <a:schemeClr val="tx2">
                    <a:lumMod val="60000"/>
                    <a:lumOff val="40000"/>
                  </a:schemeClr>
                </a:solidFill>
                <a:latin typeface="+mn-lt"/>
              </a:rPr>
              <a:t>38%</a:t>
            </a:r>
          </a:p>
          <a:p>
            <a:pPr algn="ctr"/>
            <a:r>
              <a:rPr lang="es-MX" sz="2000" dirty="0" smtClean="0">
                <a:latin typeface="+mn-lt"/>
              </a:rPr>
              <a:t>3’812.1</a:t>
            </a:r>
          </a:p>
          <a:p>
            <a:pPr algn="ctr"/>
            <a:r>
              <a:rPr lang="es-MX" sz="2000" dirty="0" smtClean="0">
                <a:solidFill>
                  <a:srgbClr val="FFC000"/>
                </a:solidFill>
                <a:latin typeface="+mn-lt"/>
              </a:rPr>
              <a:t>10%</a:t>
            </a:r>
            <a:endParaRPr lang="es-MX" sz="2000" dirty="0">
              <a:solidFill>
                <a:srgbClr val="FFC000"/>
              </a:solidFill>
              <a:latin typeface="+mn-lt"/>
            </a:endParaRPr>
          </a:p>
        </p:txBody>
      </p:sp>
      <p:sp>
        <p:nvSpPr>
          <p:cNvPr id="60" name="9 CuadroTexto"/>
          <p:cNvSpPr txBox="1">
            <a:spLocks noChangeArrowheads="1"/>
          </p:cNvSpPr>
          <p:nvPr/>
        </p:nvSpPr>
        <p:spPr bwMode="auto">
          <a:xfrm>
            <a:off x="5220072" y="1124744"/>
            <a:ext cx="1575048" cy="1323439"/>
          </a:xfrm>
          <a:prstGeom prst="rect">
            <a:avLst/>
          </a:prstGeom>
          <a:noFill/>
          <a:ln w="9525">
            <a:noFill/>
            <a:miter lim="800000"/>
            <a:headEnd/>
            <a:tailEnd/>
          </a:ln>
        </p:spPr>
        <p:txBody>
          <a:bodyPr wrap="square">
            <a:spAutoFit/>
          </a:bodyPr>
          <a:lstStyle/>
          <a:p>
            <a:pPr algn="ctr"/>
            <a:r>
              <a:rPr lang="es-MX" sz="2000" dirty="0" smtClean="0">
                <a:solidFill>
                  <a:schemeClr val="tx2">
                    <a:lumMod val="60000"/>
                    <a:lumOff val="40000"/>
                  </a:schemeClr>
                </a:solidFill>
                <a:latin typeface="+mn-lt"/>
              </a:rPr>
              <a:t>Área Norte</a:t>
            </a:r>
          </a:p>
          <a:p>
            <a:pPr algn="ctr"/>
            <a:r>
              <a:rPr lang="es-MX" sz="2000" dirty="0" smtClean="0">
                <a:solidFill>
                  <a:schemeClr val="tx2">
                    <a:lumMod val="60000"/>
                    <a:lumOff val="40000"/>
                  </a:schemeClr>
                </a:solidFill>
                <a:latin typeface="+mn-lt"/>
              </a:rPr>
              <a:t>37%</a:t>
            </a:r>
          </a:p>
          <a:p>
            <a:pPr algn="ctr"/>
            <a:r>
              <a:rPr lang="es-MX" sz="2000" dirty="0" smtClean="0">
                <a:latin typeface="+mn-lt"/>
              </a:rPr>
              <a:t>6’688.1</a:t>
            </a:r>
          </a:p>
          <a:p>
            <a:pPr algn="ctr"/>
            <a:r>
              <a:rPr lang="es-MX" sz="2000" dirty="0" smtClean="0">
                <a:solidFill>
                  <a:srgbClr val="FFC000"/>
                </a:solidFill>
                <a:latin typeface="+mn-lt"/>
              </a:rPr>
              <a:t>17%</a:t>
            </a:r>
            <a:endParaRPr lang="es-MX" sz="2000" dirty="0">
              <a:solidFill>
                <a:srgbClr val="FFC000"/>
              </a:solidFill>
              <a:latin typeface="+mn-lt"/>
            </a:endParaRPr>
          </a:p>
        </p:txBody>
      </p:sp>
      <p:sp>
        <p:nvSpPr>
          <p:cNvPr id="61" name="9 CuadroTexto"/>
          <p:cNvSpPr txBox="1">
            <a:spLocks noChangeArrowheads="1"/>
          </p:cNvSpPr>
          <p:nvPr/>
        </p:nvSpPr>
        <p:spPr bwMode="auto">
          <a:xfrm>
            <a:off x="2987824" y="4409817"/>
            <a:ext cx="1592444" cy="1323439"/>
          </a:xfrm>
          <a:prstGeom prst="rect">
            <a:avLst/>
          </a:prstGeom>
          <a:noFill/>
          <a:ln w="9525">
            <a:noFill/>
            <a:miter lim="800000"/>
            <a:headEnd/>
            <a:tailEnd/>
          </a:ln>
        </p:spPr>
        <p:txBody>
          <a:bodyPr wrap="square">
            <a:spAutoFit/>
          </a:bodyPr>
          <a:lstStyle/>
          <a:p>
            <a:pPr algn="ctr"/>
            <a:r>
              <a:rPr lang="es-MX" sz="2000" dirty="0" smtClean="0">
                <a:solidFill>
                  <a:schemeClr val="tx2">
                    <a:lumMod val="60000"/>
                    <a:lumOff val="40000"/>
                  </a:schemeClr>
                </a:solidFill>
                <a:latin typeface="+mn-lt"/>
              </a:rPr>
              <a:t>Área Bajío</a:t>
            </a:r>
          </a:p>
          <a:p>
            <a:pPr algn="ctr"/>
            <a:r>
              <a:rPr lang="es-MX" sz="2000" dirty="0" smtClean="0">
                <a:solidFill>
                  <a:schemeClr val="tx2">
                    <a:lumMod val="60000"/>
                    <a:lumOff val="40000"/>
                  </a:schemeClr>
                </a:solidFill>
                <a:latin typeface="+mn-lt"/>
              </a:rPr>
              <a:t>40%</a:t>
            </a:r>
          </a:p>
          <a:p>
            <a:pPr algn="ctr"/>
            <a:r>
              <a:rPr lang="es-MX" sz="2000" dirty="0" smtClean="0">
                <a:latin typeface="+mn-lt"/>
              </a:rPr>
              <a:t>6’828.1</a:t>
            </a:r>
          </a:p>
          <a:p>
            <a:pPr algn="ctr"/>
            <a:r>
              <a:rPr lang="es-MX" sz="2000" dirty="0" smtClean="0">
                <a:solidFill>
                  <a:srgbClr val="FFC000"/>
                </a:solidFill>
                <a:latin typeface="+mn-lt"/>
              </a:rPr>
              <a:t>17%</a:t>
            </a:r>
            <a:endParaRPr lang="es-MX" sz="2000" dirty="0">
              <a:solidFill>
                <a:srgbClr val="FFC000"/>
              </a:solidFill>
              <a:latin typeface="+mn-lt"/>
            </a:endParaRPr>
          </a:p>
        </p:txBody>
      </p:sp>
      <p:sp>
        <p:nvSpPr>
          <p:cNvPr id="62" name="9 CuadroTexto"/>
          <p:cNvSpPr txBox="1">
            <a:spLocks noChangeArrowheads="1"/>
          </p:cNvSpPr>
          <p:nvPr/>
        </p:nvSpPr>
        <p:spPr bwMode="auto">
          <a:xfrm>
            <a:off x="4572000" y="5446965"/>
            <a:ext cx="1728192" cy="1323439"/>
          </a:xfrm>
          <a:prstGeom prst="rect">
            <a:avLst/>
          </a:prstGeom>
          <a:noFill/>
          <a:ln w="9525">
            <a:noFill/>
            <a:miter lim="800000"/>
            <a:headEnd/>
            <a:tailEnd/>
          </a:ln>
        </p:spPr>
        <p:txBody>
          <a:bodyPr wrap="square">
            <a:spAutoFit/>
          </a:bodyPr>
          <a:lstStyle/>
          <a:p>
            <a:pPr algn="ctr"/>
            <a:r>
              <a:rPr lang="es-MX" sz="2000" dirty="0" smtClean="0">
                <a:solidFill>
                  <a:schemeClr val="tx2">
                    <a:lumMod val="60000"/>
                    <a:lumOff val="40000"/>
                  </a:schemeClr>
                </a:solidFill>
                <a:latin typeface="+mn-lt"/>
              </a:rPr>
              <a:t>Área Centro</a:t>
            </a:r>
          </a:p>
          <a:p>
            <a:pPr algn="ctr"/>
            <a:r>
              <a:rPr lang="es-MX" sz="2000" dirty="0" smtClean="0">
                <a:solidFill>
                  <a:schemeClr val="tx2">
                    <a:lumMod val="60000"/>
                    <a:lumOff val="40000"/>
                  </a:schemeClr>
                </a:solidFill>
                <a:latin typeface="+mn-lt"/>
              </a:rPr>
              <a:t>32%</a:t>
            </a:r>
          </a:p>
          <a:p>
            <a:pPr algn="ctr"/>
            <a:r>
              <a:rPr lang="es-MX" sz="2000" dirty="0" smtClean="0">
                <a:latin typeface="+mn-lt"/>
              </a:rPr>
              <a:t>6’099.5</a:t>
            </a:r>
          </a:p>
          <a:p>
            <a:pPr algn="ctr"/>
            <a:r>
              <a:rPr lang="es-MX" sz="2000" dirty="0" smtClean="0">
                <a:solidFill>
                  <a:srgbClr val="FFC000"/>
                </a:solidFill>
                <a:latin typeface="+mn-lt"/>
              </a:rPr>
              <a:t>15%</a:t>
            </a:r>
            <a:endParaRPr lang="es-MX" sz="2000" dirty="0">
              <a:solidFill>
                <a:srgbClr val="FFC000"/>
              </a:solidFill>
              <a:latin typeface="+mn-lt"/>
            </a:endParaRPr>
          </a:p>
        </p:txBody>
      </p:sp>
      <p:sp>
        <p:nvSpPr>
          <p:cNvPr id="63" name="9 CuadroTexto"/>
          <p:cNvSpPr txBox="1">
            <a:spLocks noChangeArrowheads="1"/>
          </p:cNvSpPr>
          <p:nvPr/>
        </p:nvSpPr>
        <p:spPr bwMode="auto">
          <a:xfrm>
            <a:off x="6444208" y="2780928"/>
            <a:ext cx="1964062" cy="1631216"/>
          </a:xfrm>
          <a:prstGeom prst="rect">
            <a:avLst/>
          </a:prstGeom>
          <a:noFill/>
          <a:ln w="9525">
            <a:noFill/>
            <a:miter lim="800000"/>
            <a:headEnd/>
            <a:tailEnd/>
          </a:ln>
        </p:spPr>
        <p:txBody>
          <a:bodyPr wrap="square">
            <a:spAutoFit/>
          </a:bodyPr>
          <a:lstStyle/>
          <a:p>
            <a:pPr algn="ctr"/>
            <a:r>
              <a:rPr lang="es-MX" sz="2000" dirty="0" smtClean="0">
                <a:solidFill>
                  <a:schemeClr val="tx2">
                    <a:lumMod val="60000"/>
                    <a:lumOff val="40000"/>
                  </a:schemeClr>
                </a:solidFill>
                <a:latin typeface="+mn-lt"/>
              </a:rPr>
              <a:t>DF y Área Metropolitana</a:t>
            </a:r>
          </a:p>
          <a:p>
            <a:pPr algn="ctr"/>
            <a:r>
              <a:rPr lang="es-MX" sz="2000" dirty="0" smtClean="0">
                <a:solidFill>
                  <a:schemeClr val="tx2">
                    <a:lumMod val="60000"/>
                    <a:lumOff val="40000"/>
                  </a:schemeClr>
                </a:solidFill>
                <a:latin typeface="+mn-lt"/>
              </a:rPr>
              <a:t>56%</a:t>
            </a:r>
          </a:p>
          <a:p>
            <a:pPr algn="ctr"/>
            <a:r>
              <a:rPr lang="es-MX" sz="2000" dirty="0" smtClean="0">
                <a:solidFill>
                  <a:schemeClr val="tx1">
                    <a:lumMod val="95000"/>
                  </a:schemeClr>
                </a:solidFill>
                <a:latin typeface="+mn-lt"/>
              </a:rPr>
              <a:t>10’112.4</a:t>
            </a:r>
          </a:p>
          <a:p>
            <a:pPr algn="ctr"/>
            <a:r>
              <a:rPr lang="es-MX" sz="2000" dirty="0" smtClean="0">
                <a:solidFill>
                  <a:srgbClr val="FFC000"/>
                </a:solidFill>
                <a:latin typeface="+mn-lt"/>
              </a:rPr>
              <a:t>25%</a:t>
            </a:r>
            <a:endParaRPr lang="es-MX" sz="2000" dirty="0">
              <a:solidFill>
                <a:srgbClr val="FFC000"/>
              </a:solidFill>
              <a:latin typeface="+mn-lt"/>
            </a:endParaRPr>
          </a:p>
        </p:txBody>
      </p:sp>
      <p:cxnSp>
        <p:nvCxnSpPr>
          <p:cNvPr id="64" name="2 Conector recto de flecha"/>
          <p:cNvCxnSpPr/>
          <p:nvPr/>
        </p:nvCxnSpPr>
        <p:spPr>
          <a:xfrm flipV="1">
            <a:off x="5925796" y="3991684"/>
            <a:ext cx="950460" cy="73739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5" name="9 CuadroTexto"/>
          <p:cNvSpPr txBox="1">
            <a:spLocks noChangeArrowheads="1"/>
          </p:cNvSpPr>
          <p:nvPr/>
        </p:nvSpPr>
        <p:spPr bwMode="auto">
          <a:xfrm>
            <a:off x="7533456" y="5517232"/>
            <a:ext cx="1575048" cy="1323439"/>
          </a:xfrm>
          <a:prstGeom prst="rect">
            <a:avLst/>
          </a:prstGeom>
          <a:noFill/>
          <a:ln w="9525">
            <a:noFill/>
            <a:miter lim="800000"/>
            <a:headEnd/>
            <a:tailEnd/>
          </a:ln>
        </p:spPr>
        <p:txBody>
          <a:bodyPr wrap="square">
            <a:spAutoFit/>
          </a:bodyPr>
          <a:lstStyle/>
          <a:p>
            <a:pPr algn="ctr"/>
            <a:r>
              <a:rPr lang="es-MX" sz="2000" dirty="0" smtClean="0">
                <a:latin typeface="+mn-lt"/>
              </a:rPr>
              <a:t>Área Sureste</a:t>
            </a:r>
          </a:p>
          <a:p>
            <a:pPr algn="ctr"/>
            <a:r>
              <a:rPr lang="es-MX" sz="2000" dirty="0" smtClean="0">
                <a:solidFill>
                  <a:schemeClr val="tx2">
                    <a:lumMod val="60000"/>
                    <a:lumOff val="40000"/>
                  </a:schemeClr>
                </a:solidFill>
                <a:latin typeface="+mn-lt"/>
              </a:rPr>
              <a:t>38%</a:t>
            </a:r>
          </a:p>
          <a:p>
            <a:pPr algn="ctr"/>
            <a:r>
              <a:rPr lang="es-MX" sz="2000" dirty="0" smtClean="0">
                <a:latin typeface="+mn-lt"/>
              </a:rPr>
              <a:t>6’500.8</a:t>
            </a:r>
          </a:p>
          <a:p>
            <a:pPr algn="ctr"/>
            <a:r>
              <a:rPr lang="es-MX" sz="2000" dirty="0" smtClean="0">
                <a:solidFill>
                  <a:srgbClr val="FFC000"/>
                </a:solidFill>
                <a:latin typeface="+mn-lt"/>
              </a:rPr>
              <a:t>16%</a:t>
            </a:r>
            <a:endParaRPr lang="es-MX" sz="2000" dirty="0">
              <a:solidFill>
                <a:srgbClr val="FFC000"/>
              </a:solidFill>
              <a:latin typeface="+mn-lt"/>
            </a:endParaRPr>
          </a:p>
        </p:txBody>
      </p:sp>
      <p:sp>
        <p:nvSpPr>
          <p:cNvPr id="66" name="3 CuadroTexto"/>
          <p:cNvSpPr txBox="1"/>
          <p:nvPr/>
        </p:nvSpPr>
        <p:spPr>
          <a:xfrm>
            <a:off x="6732240" y="1656383"/>
            <a:ext cx="2119619" cy="692497"/>
          </a:xfrm>
          <a:prstGeom prst="rect">
            <a:avLst/>
          </a:prstGeom>
          <a:noFill/>
        </p:spPr>
        <p:txBody>
          <a:bodyPr wrap="none" rtlCol="0">
            <a:spAutoFit/>
          </a:bodyPr>
          <a:lstStyle/>
          <a:p>
            <a:r>
              <a:rPr lang="es-MX" sz="1400" dirty="0" smtClean="0"/>
              <a:t>Total usuarios: </a:t>
            </a:r>
            <a:r>
              <a:rPr lang="es-MX" sz="1400" b="1" dirty="0" smtClean="0"/>
              <a:t>40’041.0</a:t>
            </a:r>
            <a:r>
              <a:rPr lang="es-MX" sz="1400" dirty="0" smtClean="0"/>
              <a:t/>
            </a:r>
            <a:br>
              <a:rPr lang="es-MX" sz="1400" dirty="0" smtClean="0"/>
            </a:br>
            <a:r>
              <a:rPr lang="es-MX" sz="1100" dirty="0" smtClean="0"/>
              <a:t>Consideradas todas las edades.</a:t>
            </a:r>
          </a:p>
          <a:p>
            <a:r>
              <a:rPr lang="en-US" sz="1400" dirty="0" err="1" smtClean="0"/>
              <a:t>Penetración</a:t>
            </a:r>
            <a:r>
              <a:rPr lang="en-US" sz="1400" dirty="0" smtClean="0"/>
              <a:t> nacional:</a:t>
            </a:r>
            <a:r>
              <a:rPr lang="en-US" sz="1400" b="1" dirty="0" smtClean="0"/>
              <a:t>40%</a:t>
            </a:r>
          </a:p>
        </p:txBody>
      </p:sp>
      <p:sp>
        <p:nvSpPr>
          <p:cNvPr id="67" name="1 CuadroTexto"/>
          <p:cNvSpPr txBox="1"/>
          <p:nvPr/>
        </p:nvSpPr>
        <p:spPr>
          <a:xfrm>
            <a:off x="107504" y="980728"/>
            <a:ext cx="2167581" cy="738664"/>
          </a:xfrm>
          <a:prstGeom prst="rect">
            <a:avLst/>
          </a:prstGeom>
          <a:noFill/>
        </p:spPr>
        <p:txBody>
          <a:bodyPr wrap="none" rtlCol="0">
            <a:spAutoFit/>
          </a:bodyPr>
          <a:lstStyle/>
          <a:p>
            <a:r>
              <a:rPr lang="es-MX" sz="1400" dirty="0" smtClean="0">
                <a:solidFill>
                  <a:schemeClr val="tx2">
                    <a:lumMod val="60000"/>
                    <a:lumOff val="40000"/>
                  </a:schemeClr>
                </a:solidFill>
              </a:rPr>
              <a:t>- Penetración %</a:t>
            </a:r>
          </a:p>
          <a:p>
            <a:r>
              <a:rPr lang="es-MX" sz="1400" dirty="0" smtClean="0">
                <a:solidFill>
                  <a:schemeClr val="tx1">
                    <a:lumMod val="95000"/>
                  </a:schemeClr>
                </a:solidFill>
              </a:rPr>
              <a:t>- No. de usuarios : millones</a:t>
            </a:r>
          </a:p>
          <a:p>
            <a:r>
              <a:rPr lang="es-MX" sz="1400" dirty="0" smtClean="0">
                <a:solidFill>
                  <a:srgbClr val="FFC000"/>
                </a:solidFill>
              </a:rPr>
              <a:t>- Contribución %</a:t>
            </a:r>
            <a:endParaRPr lang="es-MX" sz="1400" dirty="0">
              <a:solidFill>
                <a:srgbClr val="FFC000"/>
              </a:solidFill>
            </a:endParaRPr>
          </a:p>
        </p:txBody>
      </p:sp>
      <p:sp>
        <p:nvSpPr>
          <p:cNvPr id="68" name="1 Título"/>
          <p:cNvSpPr txBox="1">
            <a:spLocks/>
          </p:cNvSpPr>
          <p:nvPr/>
        </p:nvSpPr>
        <p:spPr>
          <a:xfrm>
            <a:off x="71406" y="71438"/>
            <a:ext cx="6876858" cy="500042"/>
          </a:xfrm>
          <a:prstGeom prst="rect">
            <a:avLst/>
          </a:prstGeom>
          <a:effectLst/>
        </p:spPr>
        <p:txBody>
          <a:bodyPr anchor="b">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484188" indent="-484188">
              <a:defRPr/>
            </a:pPr>
            <a:r>
              <a:rPr lang="es-ES" sz="2800" b="1" dirty="0" smtClean="0"/>
              <a:t>Penetración de Internet en México (2011)</a:t>
            </a:r>
            <a:endParaRPr lang="es-ES" sz="2800" b="1" dirty="0"/>
          </a:p>
        </p:txBody>
      </p:sp>
      <p:sp>
        <p:nvSpPr>
          <p:cNvPr id="69" name="69 CuadroTexto"/>
          <p:cNvSpPr txBox="1"/>
          <p:nvPr/>
        </p:nvSpPr>
        <p:spPr>
          <a:xfrm>
            <a:off x="71406" y="500042"/>
            <a:ext cx="5227393" cy="369332"/>
          </a:xfrm>
          <a:prstGeom prst="rect">
            <a:avLst/>
          </a:prstGeom>
          <a:noFill/>
        </p:spPr>
        <p:txBody>
          <a:bodyPr wrap="none" rtlCol="0">
            <a:spAutoFit/>
          </a:bodyPr>
          <a:lstStyle/>
          <a:p>
            <a:r>
              <a:rPr lang="es-MX" dirty="0" smtClean="0"/>
              <a:t>Más de 40 millones de usuarios de Internet en México</a:t>
            </a:r>
            <a:endParaRPr lang="es-ES" dirty="0"/>
          </a:p>
        </p:txBody>
      </p:sp>
    </p:spTree>
    <p:extLst>
      <p:ext uri="{BB962C8B-B14F-4D97-AF65-F5344CB8AC3E}">
        <p14:creationId xmlns:p14="http://schemas.microsoft.com/office/powerpoint/2010/main" val="147746039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326086"/>
            <a:ext cx="7770813" cy="1429871"/>
          </a:xfrm>
        </p:spPr>
        <p:txBody>
          <a:bodyPr>
            <a:normAutofit fontScale="90000"/>
          </a:bodyPr>
          <a:lstStyle/>
          <a:p>
            <a:r>
              <a:rPr lang="es-ES_tradnl" b="1" dirty="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t>Usuarios en Redes Sociales</a:t>
            </a:r>
            <a:br>
              <a:rPr lang="es-ES_tradnl" b="1" dirty="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br>
            <a:endParaRPr lang="es-ES_tradnl" dirty="0"/>
          </a:p>
        </p:txBody>
      </p:sp>
      <p:sp>
        <p:nvSpPr>
          <p:cNvPr id="4" name="Rectángulo 3"/>
          <p:cNvSpPr/>
          <p:nvPr/>
        </p:nvSpPr>
        <p:spPr>
          <a:xfrm>
            <a:off x="456456" y="1144681"/>
            <a:ext cx="8239371" cy="5539979"/>
          </a:xfrm>
          <a:prstGeom prst="rect">
            <a:avLst/>
          </a:prstGeom>
        </p:spPr>
        <p:txBody>
          <a:bodyPr wrap="square">
            <a:spAutoFit/>
          </a:bodyPr>
          <a:lstStyle/>
          <a:p>
            <a:r>
              <a:rPr lang="es-ES" sz="2800" dirty="0" smtClean="0"/>
              <a:t>AMIPCI, 30 y 31 de </a:t>
            </a:r>
            <a:r>
              <a:rPr lang="es-ES" sz="2800" i="1" dirty="0" smtClean="0"/>
              <a:t>agosto  Segundo </a:t>
            </a:r>
            <a:r>
              <a:rPr lang="es-ES" sz="2800" i="1" dirty="0"/>
              <a:t>Estudio sobre Redes Sociales en México.</a:t>
            </a:r>
            <a:r>
              <a:rPr lang="es-ES" sz="2800" dirty="0" smtClean="0"/>
              <a:t> </a:t>
            </a:r>
            <a:endParaRPr lang="es-ES" sz="2800" dirty="0"/>
          </a:p>
          <a:p>
            <a:r>
              <a:rPr lang="es-ES" sz="2800" dirty="0" smtClean="0"/>
              <a:t>• La </a:t>
            </a:r>
            <a:r>
              <a:rPr lang="es-ES" sz="2800" dirty="0"/>
              <a:t>encuesta fue aplicada a </a:t>
            </a:r>
            <a:r>
              <a:rPr lang="es-ES" sz="2800" dirty="0" smtClean="0"/>
              <a:t>3,104 </a:t>
            </a:r>
            <a:r>
              <a:rPr lang="es-ES" sz="2800" dirty="0"/>
              <a:t>internautas mexicanos, pertenecientes a todos los rangos de edad y niveles socioeconómicos del universo total de internautas en México.</a:t>
            </a:r>
          </a:p>
          <a:p>
            <a:r>
              <a:rPr lang="es-ES" sz="2800" dirty="0" smtClean="0"/>
              <a:t>• Se </a:t>
            </a:r>
            <a:r>
              <a:rPr lang="es-ES" sz="2800" dirty="0"/>
              <a:t>cubrieron cuotas de representatividad de dicho universo, con un nivel de confianza del 95%.</a:t>
            </a:r>
          </a:p>
          <a:p>
            <a:r>
              <a:rPr lang="es-ES" sz="2800" dirty="0" smtClean="0"/>
              <a:t>• El </a:t>
            </a:r>
            <a:r>
              <a:rPr lang="es-ES" sz="2800" dirty="0"/>
              <a:t>levantamiento on-line de información se realizó del 25 de junio al 24 de agosto mediante:</a:t>
            </a:r>
          </a:p>
          <a:p>
            <a:r>
              <a:rPr lang="es-ES" sz="2800" dirty="0"/>
              <a:t>• </a:t>
            </a:r>
            <a:r>
              <a:rPr lang="es-ES" sz="2800" dirty="0"/>
              <a:t> </a:t>
            </a:r>
            <a:r>
              <a:rPr lang="es-ES" sz="2800" dirty="0" smtClean="0"/>
              <a:t>Elogia, </a:t>
            </a:r>
            <a:r>
              <a:rPr lang="es-ES" sz="2800" dirty="0"/>
              <a:t> </a:t>
            </a:r>
            <a:r>
              <a:rPr lang="es-ES" sz="2800" dirty="0" smtClean="0"/>
              <a:t>Panel </a:t>
            </a:r>
            <a:r>
              <a:rPr lang="es-ES" sz="2800" dirty="0"/>
              <a:t>en línea. Páginas web. Redes sociales.</a:t>
            </a:r>
            <a:endParaRPr lang="es-ES_tradnl" sz="2800" dirty="0"/>
          </a:p>
          <a:p>
            <a:r>
              <a:rPr lang="es-ES_tradnl" dirty="0" smtClean="0"/>
              <a:t> </a:t>
            </a:r>
            <a:endParaRPr lang="es-ES_tradnl" dirty="0"/>
          </a:p>
        </p:txBody>
      </p:sp>
    </p:spTree>
    <p:extLst>
      <p:ext uri="{BB962C8B-B14F-4D97-AF65-F5344CB8AC3E}">
        <p14:creationId xmlns:p14="http://schemas.microsoft.com/office/powerpoint/2010/main" val="428451239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326086"/>
            <a:ext cx="7770813" cy="1429871"/>
          </a:xfrm>
        </p:spPr>
        <p:txBody>
          <a:bodyPr>
            <a:normAutofit fontScale="90000"/>
          </a:bodyPr>
          <a:lstStyle/>
          <a:p>
            <a:pPr algn="l"/>
            <a:r>
              <a:rPr lang="es-ES_tradnl" b="1" dirty="0" smtClean="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t/>
            </a:r>
            <a:br>
              <a:rPr lang="es-ES_tradnl" b="1" dirty="0" smtClean="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br>
            <a:r>
              <a:rPr lang="es-ES_tradnl" b="1" dirty="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t/>
            </a:r>
            <a:br>
              <a:rPr lang="es-ES_tradnl" b="1" dirty="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br>
            <a:r>
              <a:rPr lang="es-ES_tradnl" b="1" dirty="0" smtClean="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t/>
            </a:r>
            <a:br>
              <a:rPr lang="es-ES_tradnl" b="1" dirty="0" smtClean="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br>
            <a:r>
              <a:rPr lang="es-ES_tradnl" b="1" dirty="0" smtClean="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t>Usuarios </a:t>
            </a:r>
            <a:r>
              <a:rPr lang="es-ES_tradnl" b="1" dirty="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t>en Redes Sociales</a:t>
            </a:r>
            <a:br>
              <a:rPr lang="es-ES_tradnl" b="1" dirty="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br>
            <a:r>
              <a:rPr lang="es-ES_tradnl" b="1" dirty="0" smtClean="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t/>
            </a:r>
            <a:br>
              <a:rPr lang="es-ES_tradnl" b="1" dirty="0" smtClean="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9 de cada 10 internautas accede a una red</a:t>
            </a:r>
            <a:endParaRPr lang="es-ES_tradnl" dirty="0"/>
          </a:p>
        </p:txBody>
      </p:sp>
      <p:sp>
        <p:nvSpPr>
          <p:cNvPr id="4" name="Rectángulo 3"/>
          <p:cNvSpPr/>
          <p:nvPr/>
        </p:nvSpPr>
        <p:spPr>
          <a:xfrm>
            <a:off x="456456" y="1144681"/>
            <a:ext cx="8239371" cy="369332"/>
          </a:xfrm>
          <a:prstGeom prst="rect">
            <a:avLst/>
          </a:prstGeom>
        </p:spPr>
        <p:txBody>
          <a:bodyPr wrap="square">
            <a:spAutoFit/>
          </a:bodyPr>
          <a:lstStyle/>
          <a:p>
            <a:r>
              <a:rPr lang="es-ES_tradnl" dirty="0" smtClean="0"/>
              <a:t> </a:t>
            </a:r>
            <a:endParaRPr lang="es-ES_tradnl" dirty="0"/>
          </a:p>
        </p:txBody>
      </p:sp>
    </p:spTree>
    <p:extLst>
      <p:ext uri="{BB962C8B-B14F-4D97-AF65-F5344CB8AC3E}">
        <p14:creationId xmlns:p14="http://schemas.microsoft.com/office/powerpoint/2010/main" val="61147001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429745"/>
            <a:ext cx="7770813" cy="1429871"/>
          </a:xfrm>
        </p:spPr>
        <p:txBody>
          <a:bodyPr>
            <a:normAutofit fontScale="90000"/>
          </a:bodyPr>
          <a:lstStyle/>
          <a:p>
            <a:pPr algn="l"/>
            <a:r>
              <a:rPr lang="es-ES_tradnl" b="1" dirty="0" smtClean="0">
                <a:effectLst>
                  <a:outerShdw blurRad="50800" dist="38100" dir="2700000" sx="63000" sy="63000" algn="tl" rotWithShape="0">
                    <a:srgbClr val="000000">
                      <a:alpha val="43000"/>
                    </a:srgbClr>
                  </a:outerShdw>
                </a:effectLst>
                <a:latin typeface="Century Gothic"/>
                <a:cs typeface="Century Gothic"/>
              </a:rPr>
              <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a:effectLst>
                  <a:outerShdw blurRad="50800" dist="38100" dir="2700000" sx="63000" sy="63000" algn="tl" rotWithShape="0">
                    <a:srgbClr val="000000">
                      <a:alpha val="43000"/>
                    </a:srgbClr>
                  </a:outerShdw>
                </a:effectLst>
                <a:latin typeface="Century Gothic"/>
                <a:cs typeface="Century Gothic"/>
              </a:rPr>
              <a:t/>
            </a:r>
            <a:br>
              <a:rPr lang="es-ES_tradnl" b="1" dirty="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a:effectLst>
                  <a:outerShdw blurRad="50800" dist="38100" dir="2700000" sx="63000" sy="63000" algn="tl" rotWithShape="0">
                    <a:srgbClr val="000000">
                      <a:alpha val="43000"/>
                    </a:srgbClr>
                  </a:outerShdw>
                </a:effectLst>
                <a:latin typeface="Century Gothic"/>
                <a:cs typeface="Century Gothic"/>
              </a:rPr>
              <a:t/>
            </a:r>
            <a:br>
              <a:rPr lang="es-ES_tradnl" b="1" dirty="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a:effectLst>
                  <a:outerShdw blurRad="50800" dist="38100" dir="2700000" sx="63000" sy="63000" algn="tl" rotWithShape="0">
                    <a:srgbClr val="000000">
                      <a:alpha val="43000"/>
                    </a:srgbClr>
                  </a:outerShdw>
                </a:effectLst>
                <a:latin typeface="Century Gothic"/>
                <a:cs typeface="Century Gothic"/>
              </a:rPr>
              <a:t/>
            </a:r>
            <a:br>
              <a:rPr lang="es-ES_tradnl" b="1" dirty="0">
                <a:effectLst>
                  <a:outerShdw blurRad="50800" dist="38100" dir="2700000" sx="63000" sy="63000" algn="tl" rotWithShape="0">
                    <a:srgbClr val="000000">
                      <a:alpha val="43000"/>
                    </a:srgbClr>
                  </a:outerShdw>
                </a:effectLst>
                <a:latin typeface="Century Gothic"/>
                <a:cs typeface="Century Gothic"/>
              </a:rPr>
            </a:br>
            <a:r>
              <a:rPr lang="es-ES_tradnl" b="1" dirty="0" smtClean="0">
                <a:solidFill>
                  <a:schemeClr val="accent3">
                    <a:lumMod val="75000"/>
                  </a:schemeClr>
                </a:solidFill>
                <a:effectLst>
                  <a:outerShdw blurRad="50800" dist="38100" dir="2700000" sx="63000" sy="63000" algn="tl" rotWithShape="0">
                    <a:srgbClr val="000000">
                      <a:alpha val="43000"/>
                    </a:srgbClr>
                  </a:outerShdw>
                </a:effectLst>
                <a:latin typeface="Century Gothic"/>
                <a:cs typeface="Century Gothic"/>
              </a:rPr>
              <a:t>Razones para no acceder a una red social: </a:t>
            </a:r>
            <a:r>
              <a:rPr lang="es-ES_tradnl" b="1" dirty="0" smtClean="0">
                <a:effectLst>
                  <a:outerShdw blurRad="50800" dist="38100" dir="2700000" sx="63000" sy="63000" algn="tl" rotWithShape="0">
                    <a:srgbClr val="000000">
                      <a:alpha val="43000"/>
                    </a:srgbClr>
                  </a:outerShdw>
                </a:effectLst>
                <a:latin typeface="Century Gothic"/>
                <a:cs typeface="Century Gothic"/>
              </a:rPr>
              <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61% no me interesa</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52% protecci</a:t>
            </a:r>
            <a:r>
              <a:rPr lang="es-ES_tradnl" b="1" dirty="0" smtClean="0">
                <a:effectLst>
                  <a:outerShdw blurRad="50800" dist="38100" dir="2700000" sx="63000" sy="63000" algn="tl" rotWithShape="0">
                    <a:srgbClr val="000000">
                      <a:alpha val="43000"/>
                    </a:srgbClr>
                  </a:outerShdw>
                </a:effectLst>
                <a:latin typeface="Century Gothic"/>
                <a:cs typeface="Century Gothic"/>
              </a:rPr>
              <a:t>ón de datos</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44 % no tengo tiempo</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26% cancelé</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17% no sé como funcionan</a:t>
            </a:r>
            <a:endParaRPr lang="es-ES_tradnl" dirty="0"/>
          </a:p>
        </p:txBody>
      </p:sp>
      <p:sp>
        <p:nvSpPr>
          <p:cNvPr id="4" name="Rectángulo 3"/>
          <p:cNvSpPr/>
          <p:nvPr/>
        </p:nvSpPr>
        <p:spPr>
          <a:xfrm>
            <a:off x="456456" y="1144681"/>
            <a:ext cx="8239371" cy="369332"/>
          </a:xfrm>
          <a:prstGeom prst="rect">
            <a:avLst/>
          </a:prstGeom>
        </p:spPr>
        <p:txBody>
          <a:bodyPr wrap="square">
            <a:spAutoFit/>
          </a:bodyPr>
          <a:lstStyle/>
          <a:p>
            <a:r>
              <a:rPr lang="es-ES_tradnl" dirty="0" smtClean="0"/>
              <a:t> </a:t>
            </a:r>
            <a:endParaRPr lang="es-ES_tradnl" dirty="0"/>
          </a:p>
        </p:txBody>
      </p:sp>
    </p:spTree>
    <p:extLst>
      <p:ext uri="{BB962C8B-B14F-4D97-AF65-F5344CB8AC3E}">
        <p14:creationId xmlns:p14="http://schemas.microsoft.com/office/powerpoint/2010/main" val="25398828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1972998"/>
            <a:ext cx="7770813" cy="1429871"/>
          </a:xfrm>
        </p:spPr>
        <p:txBody>
          <a:bodyPr>
            <a:normAutofit fontScale="90000"/>
          </a:bodyPr>
          <a:lstStyle/>
          <a:p>
            <a:pPr algn="l"/>
            <a:r>
              <a:rPr lang="es-ES_tradnl" b="1" dirty="0" smtClean="0">
                <a:solidFill>
                  <a:schemeClr val="accent2">
                    <a:lumMod val="60000"/>
                    <a:lumOff val="40000"/>
                  </a:schemeClr>
                </a:solidFill>
                <a:effectLst>
                  <a:outerShdw blurRad="50800" dist="38100" dir="2700000" sx="63000" sy="63000" algn="tl" rotWithShape="0">
                    <a:srgbClr val="000000">
                      <a:alpha val="43000"/>
                    </a:srgbClr>
                  </a:outerShdw>
                </a:effectLst>
                <a:latin typeface="Century Gothic"/>
                <a:cs typeface="Century Gothic"/>
              </a:rPr>
              <a:t/>
            </a:r>
            <a:br>
              <a:rPr lang="es-ES_tradnl" b="1" dirty="0" smtClean="0">
                <a:solidFill>
                  <a:schemeClr val="accent2">
                    <a:lumMod val="60000"/>
                    <a:lumOff val="40000"/>
                  </a:schemeClr>
                </a:solidFill>
                <a:effectLst>
                  <a:outerShdw blurRad="50800" dist="38100" dir="2700000" sx="63000" sy="63000" algn="tl" rotWithShape="0">
                    <a:srgbClr val="000000">
                      <a:alpha val="43000"/>
                    </a:srgbClr>
                  </a:outerShdw>
                </a:effectLst>
                <a:latin typeface="Century Gothic"/>
                <a:cs typeface="Century Gothic"/>
              </a:rPr>
            </a:br>
            <a:r>
              <a:rPr lang="es-ES_tradnl" b="1" dirty="0" smtClean="0">
                <a:solidFill>
                  <a:schemeClr val="accent2">
                    <a:lumMod val="60000"/>
                    <a:lumOff val="40000"/>
                  </a:schemeClr>
                </a:solidFill>
                <a:effectLst>
                  <a:outerShdw blurRad="50800" dist="38100" dir="2700000" sx="63000" sy="63000" algn="tl" rotWithShape="0">
                    <a:srgbClr val="000000">
                      <a:alpha val="43000"/>
                    </a:srgbClr>
                  </a:outerShdw>
                </a:effectLst>
                <a:latin typeface="Century Gothic"/>
                <a:cs typeface="Century Gothic"/>
              </a:rPr>
              <a:t>Antigüedad</a:t>
            </a:r>
            <a:br>
              <a:rPr lang="es-ES_tradnl" b="1" dirty="0" smtClean="0">
                <a:solidFill>
                  <a:schemeClr val="accent2">
                    <a:lumMod val="60000"/>
                    <a:lumOff val="40000"/>
                  </a:schemeClr>
                </a:solidFill>
                <a:effectLst>
                  <a:outerShdw blurRad="50800" dist="38100" dir="2700000" sx="63000" sy="63000" algn="tl" rotWithShape="0">
                    <a:srgbClr val="000000">
                      <a:alpha val="43000"/>
                    </a:srgbClr>
                  </a:outerShdw>
                </a:effectLst>
                <a:latin typeface="Century Gothic"/>
                <a:cs typeface="Century Gothic"/>
              </a:rPr>
            </a:br>
            <a:r>
              <a:rPr lang="es-ES_tradnl" b="1" dirty="0">
                <a:effectLst>
                  <a:outerShdw blurRad="50800" dist="38100" dir="2700000" sx="63000" sy="63000" algn="tl" rotWithShape="0">
                    <a:srgbClr val="000000">
                      <a:alpha val="43000"/>
                    </a:srgbClr>
                  </a:outerShdw>
                </a:effectLst>
                <a:latin typeface="Century Gothic"/>
                <a:cs typeface="Century Gothic"/>
              </a:rPr>
              <a:t/>
            </a:r>
            <a:br>
              <a:rPr lang="es-ES_tradnl" b="1" dirty="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- 1 año: 4% </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1 año: 11 %</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2 años: 19% </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3 años: 20%</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4 años: 12%</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5 años: 10%</a:t>
            </a:r>
            <a:br>
              <a:rPr lang="es-ES_tradnl" b="1" dirty="0" smtClean="0">
                <a:effectLst>
                  <a:outerShdw blurRad="50800" dist="38100" dir="2700000" sx="63000" sy="63000" algn="tl" rotWithShape="0">
                    <a:srgbClr val="000000">
                      <a:alpha val="43000"/>
                    </a:srgbClr>
                  </a:outerShdw>
                </a:effectLst>
                <a:latin typeface="Century Gothic"/>
                <a:cs typeface="Century Gothic"/>
              </a:rPr>
            </a:br>
            <a:r>
              <a:rPr lang="es-ES_tradnl" b="1" dirty="0" smtClean="0">
                <a:effectLst>
                  <a:outerShdw blurRad="50800" dist="38100" dir="2700000" sx="63000" sy="63000" algn="tl" rotWithShape="0">
                    <a:srgbClr val="000000">
                      <a:alpha val="43000"/>
                    </a:srgbClr>
                  </a:outerShdw>
                </a:effectLst>
                <a:latin typeface="Century Gothic"/>
                <a:cs typeface="Century Gothic"/>
              </a:rPr>
              <a:t>m</a:t>
            </a:r>
            <a:r>
              <a:rPr lang="es-ES_tradnl" b="1" dirty="0" smtClean="0">
                <a:effectLst>
                  <a:outerShdw blurRad="50800" dist="38100" dir="2700000" sx="63000" sy="63000" algn="tl" rotWithShape="0">
                    <a:srgbClr val="000000">
                      <a:alpha val="43000"/>
                    </a:srgbClr>
                  </a:outerShdw>
                </a:effectLst>
                <a:latin typeface="Century Gothic"/>
                <a:cs typeface="Century Gothic"/>
              </a:rPr>
              <a:t>ás de 5 años: 25%</a:t>
            </a:r>
            <a:endParaRPr lang="es-ES_tradnl" dirty="0"/>
          </a:p>
        </p:txBody>
      </p:sp>
      <p:sp>
        <p:nvSpPr>
          <p:cNvPr id="4" name="Rectángulo 3"/>
          <p:cNvSpPr/>
          <p:nvPr/>
        </p:nvSpPr>
        <p:spPr>
          <a:xfrm>
            <a:off x="456456" y="1144681"/>
            <a:ext cx="8239371" cy="369332"/>
          </a:xfrm>
          <a:prstGeom prst="rect">
            <a:avLst/>
          </a:prstGeom>
        </p:spPr>
        <p:txBody>
          <a:bodyPr wrap="square">
            <a:spAutoFit/>
          </a:bodyPr>
          <a:lstStyle/>
          <a:p>
            <a:r>
              <a:rPr lang="es-ES_tradnl" dirty="0" smtClean="0"/>
              <a:t> </a:t>
            </a:r>
            <a:endParaRPr lang="es-ES_tradnl" dirty="0"/>
          </a:p>
        </p:txBody>
      </p:sp>
    </p:spTree>
    <p:extLst>
      <p:ext uri="{BB962C8B-B14F-4D97-AF65-F5344CB8AC3E}">
        <p14:creationId xmlns:p14="http://schemas.microsoft.com/office/powerpoint/2010/main" val="104084053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7689" y="410846"/>
            <a:ext cx="4355059" cy="1888856"/>
          </a:xfrm>
        </p:spPr>
        <p:txBody>
          <a:bodyPr>
            <a:normAutofit fontScale="90000"/>
          </a:bodyPr>
          <a:lstStyle/>
          <a:p>
            <a:r>
              <a:rPr lang="es-ES" dirty="0" smtClean="0">
                <a:solidFill>
                  <a:srgbClr val="B070D4"/>
                </a:solidFill>
              </a:rPr>
              <a:t/>
            </a:r>
            <a:br>
              <a:rPr lang="es-ES" dirty="0" smtClean="0">
                <a:solidFill>
                  <a:srgbClr val="B070D4"/>
                </a:solidFill>
              </a:rPr>
            </a:br>
            <a:r>
              <a:rPr lang="es-ES" dirty="0">
                <a:solidFill>
                  <a:srgbClr val="B070D4"/>
                </a:solidFill>
              </a:rPr>
              <a:t/>
            </a:r>
            <a:br>
              <a:rPr lang="es-ES" dirty="0">
                <a:solidFill>
                  <a:srgbClr val="B070D4"/>
                </a:solidFill>
              </a:rPr>
            </a:br>
            <a:r>
              <a:rPr lang="es-ES" dirty="0" smtClean="0">
                <a:solidFill>
                  <a:srgbClr val="B070D4"/>
                </a:solidFill>
              </a:rPr>
              <a:t/>
            </a:r>
            <a:br>
              <a:rPr lang="es-ES" dirty="0" smtClean="0">
                <a:solidFill>
                  <a:srgbClr val="B070D4"/>
                </a:solidFill>
              </a:rPr>
            </a:br>
            <a:r>
              <a:rPr lang="es-ES" dirty="0">
                <a:solidFill>
                  <a:srgbClr val="B070D4"/>
                </a:solidFill>
              </a:rPr>
              <a:t/>
            </a:r>
            <a:br>
              <a:rPr lang="es-ES" dirty="0">
                <a:solidFill>
                  <a:srgbClr val="B070D4"/>
                </a:solidFill>
              </a:rPr>
            </a:br>
            <a:r>
              <a:rPr lang="es-ES" dirty="0" smtClean="0">
                <a:solidFill>
                  <a:srgbClr val="B070D4"/>
                </a:solidFill>
              </a:rPr>
              <a:t>  </a:t>
            </a:r>
            <a:r>
              <a:rPr lang="es-ES" dirty="0">
                <a:solidFill>
                  <a:srgbClr val="B070D4"/>
                </a:solidFill>
              </a:rPr>
              <a:t/>
            </a:r>
            <a:br>
              <a:rPr lang="es-ES" dirty="0">
                <a:solidFill>
                  <a:srgbClr val="B070D4"/>
                </a:solidFill>
              </a:rPr>
            </a:br>
            <a:r>
              <a:rPr lang="es-ES" dirty="0">
                <a:solidFill>
                  <a:srgbClr val="B070D4"/>
                </a:solidFill>
              </a:rPr>
              <a:t/>
            </a:r>
            <a:br>
              <a:rPr lang="es-ES" dirty="0">
                <a:solidFill>
                  <a:srgbClr val="B070D4"/>
                </a:solidFill>
              </a:rPr>
            </a:br>
            <a:r>
              <a:rPr lang="es-ES" dirty="0" smtClean="0"/>
              <a:t>90</a:t>
            </a:r>
            <a:r>
              <a:rPr lang="es-ES" dirty="0"/>
              <a:t>% internautas inscritos. </a:t>
            </a:r>
            <a:r>
              <a:rPr lang="es-ES" dirty="0" smtClean="0"/>
              <a:t/>
            </a:r>
            <a:br>
              <a:rPr lang="es-ES" dirty="0" smtClean="0"/>
            </a:br>
            <a:r>
              <a:rPr lang="es-ES" dirty="0" smtClean="0"/>
              <a:t> </a:t>
            </a:r>
            <a:r>
              <a:rPr lang="es-ES" dirty="0"/>
              <a:t>87% accede diariamente. • 45%</a:t>
            </a:r>
            <a:r>
              <a:rPr lang="es-ES" dirty="0" smtClean="0"/>
              <a:t>accede desde un </a:t>
            </a:r>
            <a:r>
              <a:rPr lang="es-ES" dirty="0" err="1" smtClean="0"/>
              <a:t>smartphone</a:t>
            </a:r>
            <a:r>
              <a:rPr lang="es-ES" dirty="0" smtClean="0"/>
              <a:t>.</a:t>
            </a:r>
            <a:br>
              <a:rPr lang="es-ES" dirty="0" smtClean="0"/>
            </a:br>
            <a:r>
              <a:rPr lang="es-ES" dirty="0" smtClean="0"/>
              <a:t>55% mujeres</a:t>
            </a:r>
            <a:br>
              <a:rPr lang="es-ES" dirty="0" smtClean="0"/>
            </a:br>
            <a:r>
              <a:rPr lang="es-ES" dirty="0" smtClean="0"/>
              <a:t>45% hombres</a:t>
            </a:r>
            <a:endParaRPr lang="es-ES_tradnl" dirty="0"/>
          </a:p>
        </p:txBody>
      </p:sp>
      <p:sp>
        <p:nvSpPr>
          <p:cNvPr id="4" name="Rectángulo 3"/>
          <p:cNvSpPr/>
          <p:nvPr/>
        </p:nvSpPr>
        <p:spPr>
          <a:xfrm>
            <a:off x="456456" y="1144681"/>
            <a:ext cx="8239371" cy="369332"/>
          </a:xfrm>
          <a:prstGeom prst="rect">
            <a:avLst/>
          </a:prstGeom>
        </p:spPr>
        <p:txBody>
          <a:bodyPr wrap="square">
            <a:spAutoFit/>
          </a:bodyPr>
          <a:lstStyle/>
          <a:p>
            <a:r>
              <a:rPr lang="es-ES_tradnl" dirty="0" smtClean="0"/>
              <a:t> </a:t>
            </a:r>
            <a:endParaRPr lang="es-ES_tradnl" dirty="0"/>
          </a:p>
        </p:txBody>
      </p:sp>
      <p:pic>
        <p:nvPicPr>
          <p:cNvPr id="5" name="Imagen 4" descr="i-love-facebook-640x323.jpg"/>
          <p:cNvPicPr>
            <a:picLocks noChangeAspect="1"/>
          </p:cNvPicPr>
          <p:nvPr/>
        </p:nvPicPr>
        <p:blipFill rotWithShape="1">
          <a:blip r:embed="rId2">
            <a:extLst>
              <a:ext uri="{28A0092B-C50C-407E-A947-70E740481C1C}">
                <a14:useLocalDpi xmlns:a14="http://schemas.microsoft.com/office/drawing/2010/main" val="0"/>
              </a:ext>
            </a:extLst>
          </a:blip>
          <a:srcRect l="23012" t="12998" b="6834"/>
          <a:stretch/>
        </p:blipFill>
        <p:spPr>
          <a:xfrm>
            <a:off x="4652748" y="767650"/>
            <a:ext cx="4252340" cy="22347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5274182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968422"/>
            <a:ext cx="7770813" cy="1429871"/>
          </a:xfrm>
        </p:spPr>
        <p:txBody>
          <a:bodyPr>
            <a:normAutofit fontScale="90000"/>
          </a:bodyPr>
          <a:lstStyle/>
          <a:p>
            <a:r>
              <a:rPr lang="es-ES" dirty="0" smtClean="0">
                <a:solidFill>
                  <a:srgbClr val="B070D4"/>
                </a:solidFill>
              </a:rPr>
              <a:t/>
            </a:r>
            <a:br>
              <a:rPr lang="es-ES" dirty="0" smtClean="0">
                <a:solidFill>
                  <a:srgbClr val="B070D4"/>
                </a:solidFill>
              </a:rPr>
            </a:br>
            <a:r>
              <a:rPr lang="es-ES" dirty="0">
                <a:solidFill>
                  <a:srgbClr val="B070D4"/>
                </a:solidFill>
              </a:rPr>
              <a:t/>
            </a:r>
            <a:br>
              <a:rPr lang="es-ES" dirty="0">
                <a:solidFill>
                  <a:srgbClr val="B070D4"/>
                </a:solidFill>
              </a:rPr>
            </a:br>
            <a:r>
              <a:rPr lang="es-ES" dirty="0" smtClean="0">
                <a:solidFill>
                  <a:srgbClr val="B070D4"/>
                </a:solidFill>
              </a:rPr>
              <a:t/>
            </a:r>
            <a:br>
              <a:rPr lang="es-ES" dirty="0" smtClean="0">
                <a:solidFill>
                  <a:srgbClr val="B070D4"/>
                </a:solidFill>
              </a:rPr>
            </a:br>
            <a:r>
              <a:rPr lang="es-ES" dirty="0">
                <a:solidFill>
                  <a:srgbClr val="B070D4"/>
                </a:solidFill>
              </a:rPr>
              <a:t/>
            </a:r>
            <a:br>
              <a:rPr lang="es-ES" dirty="0">
                <a:solidFill>
                  <a:srgbClr val="B070D4"/>
                </a:solidFill>
              </a:rPr>
            </a:br>
            <a:r>
              <a:rPr lang="es-ES" dirty="0" smtClean="0">
                <a:solidFill>
                  <a:srgbClr val="B070D4"/>
                </a:solidFill>
              </a:rPr>
              <a:t/>
            </a:r>
            <a:br>
              <a:rPr lang="es-ES" dirty="0" smtClean="0">
                <a:solidFill>
                  <a:srgbClr val="B070D4"/>
                </a:solidFill>
              </a:rPr>
            </a:br>
            <a:r>
              <a:rPr lang="es-ES" dirty="0" err="1" smtClean="0">
                <a:solidFill>
                  <a:schemeClr val="accent4">
                    <a:lumMod val="40000"/>
                    <a:lumOff val="60000"/>
                  </a:schemeClr>
                </a:solidFill>
              </a:rPr>
              <a:t>Youtube</a:t>
            </a:r>
            <a:r>
              <a:rPr lang="es-ES" dirty="0">
                <a:solidFill>
                  <a:schemeClr val="accent4">
                    <a:lumMod val="40000"/>
                    <a:lumOff val="60000"/>
                  </a:schemeClr>
                </a:solidFill>
              </a:rPr>
              <a:t/>
            </a:r>
            <a:br>
              <a:rPr lang="es-ES" dirty="0">
                <a:solidFill>
                  <a:schemeClr val="accent4">
                    <a:lumMod val="40000"/>
                    <a:lumOff val="60000"/>
                  </a:schemeClr>
                </a:solidFill>
              </a:rPr>
            </a:br>
            <a:r>
              <a:rPr lang="es-ES" dirty="0" smtClean="0">
                <a:solidFill>
                  <a:srgbClr val="B070D4"/>
                </a:solidFill>
              </a:rPr>
              <a:t/>
            </a:r>
            <a:br>
              <a:rPr lang="es-ES" dirty="0" smtClean="0">
                <a:solidFill>
                  <a:srgbClr val="B070D4"/>
                </a:solidFill>
              </a:rPr>
            </a:br>
            <a:r>
              <a:rPr lang="es-ES" dirty="0" smtClean="0"/>
              <a:t>60</a:t>
            </a:r>
            <a:r>
              <a:rPr lang="es-ES" dirty="0"/>
              <a:t>% internautas </a:t>
            </a:r>
            <a:r>
              <a:rPr lang="es-ES" dirty="0"/>
              <a:t/>
            </a:r>
            <a:br>
              <a:rPr lang="es-ES" dirty="0"/>
            </a:br>
            <a:r>
              <a:rPr lang="es-ES" dirty="0" smtClean="0"/>
              <a:t>75</a:t>
            </a:r>
            <a:r>
              <a:rPr lang="es-ES" dirty="0"/>
              <a:t>% accede diariamente. </a:t>
            </a:r>
            <a:r>
              <a:rPr lang="es-ES" dirty="0"/>
              <a:t/>
            </a:r>
            <a:br>
              <a:rPr lang="es-ES" dirty="0"/>
            </a:br>
            <a:r>
              <a:rPr lang="es-ES" dirty="0" smtClean="0"/>
              <a:t>26</a:t>
            </a:r>
            <a:r>
              <a:rPr lang="es-ES" dirty="0"/>
              <a:t>% accede desde un </a:t>
            </a:r>
            <a:r>
              <a:rPr lang="es-ES" dirty="0" err="1"/>
              <a:t>smartphone</a:t>
            </a:r>
            <a:r>
              <a:rPr lang="es-ES" dirty="0" smtClean="0"/>
              <a:t>.</a:t>
            </a:r>
            <a:r>
              <a:rPr lang="es-ES" dirty="0"/>
              <a:t/>
            </a:r>
            <a:br>
              <a:rPr lang="es-ES" dirty="0"/>
            </a:br>
            <a:r>
              <a:rPr lang="es-ES" dirty="0" smtClean="0"/>
              <a:t/>
            </a:r>
            <a:br>
              <a:rPr lang="es-ES" dirty="0" smtClean="0"/>
            </a:br>
            <a:r>
              <a:rPr lang="es-ES" dirty="0" smtClean="0"/>
              <a:t>47% mujeres</a:t>
            </a:r>
            <a:br>
              <a:rPr lang="es-ES" dirty="0" smtClean="0"/>
            </a:br>
            <a:r>
              <a:rPr lang="es-ES" dirty="0" smtClean="0"/>
              <a:t>53% hombres</a:t>
            </a:r>
            <a:endParaRPr lang="es-ES_tradnl" dirty="0"/>
          </a:p>
        </p:txBody>
      </p:sp>
    </p:spTree>
    <p:extLst>
      <p:ext uri="{BB962C8B-B14F-4D97-AF65-F5344CB8AC3E}">
        <p14:creationId xmlns:p14="http://schemas.microsoft.com/office/powerpoint/2010/main" val="112345816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en-esta-casa-somos-tuitero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3646" y="0"/>
            <a:ext cx="4650354" cy="3109924"/>
          </a:xfrm>
          <a:prstGeom prst="rect">
            <a:avLst/>
          </a:prstGeom>
        </p:spPr>
      </p:pic>
      <p:sp>
        <p:nvSpPr>
          <p:cNvPr id="5" name="Rectángulo 4"/>
          <p:cNvSpPr/>
          <p:nvPr/>
        </p:nvSpPr>
        <p:spPr>
          <a:xfrm>
            <a:off x="139839" y="1090850"/>
            <a:ext cx="4047647" cy="5509200"/>
          </a:xfrm>
          <a:prstGeom prst="rect">
            <a:avLst/>
          </a:prstGeom>
        </p:spPr>
        <p:txBody>
          <a:bodyPr wrap="square">
            <a:spAutoFit/>
          </a:bodyPr>
          <a:lstStyle/>
          <a:p>
            <a:r>
              <a:rPr lang="es-ES" sz="4400" dirty="0" smtClean="0"/>
              <a:t>56% </a:t>
            </a:r>
          </a:p>
          <a:p>
            <a:r>
              <a:rPr lang="es-ES" sz="4400" dirty="0" smtClean="0"/>
              <a:t>67</a:t>
            </a:r>
            <a:r>
              <a:rPr lang="es-ES" sz="4400" dirty="0"/>
              <a:t>% </a:t>
            </a:r>
            <a:r>
              <a:rPr lang="es-ES" sz="4400" dirty="0" smtClean="0"/>
              <a:t> accede </a:t>
            </a:r>
            <a:r>
              <a:rPr lang="es-ES" sz="4400" dirty="0"/>
              <a:t>diariamente. • </a:t>
            </a:r>
            <a:endParaRPr lang="es-ES" sz="4400" dirty="0" smtClean="0"/>
          </a:p>
          <a:p>
            <a:r>
              <a:rPr lang="es-ES" sz="4400" dirty="0" smtClean="0"/>
              <a:t>51</a:t>
            </a:r>
            <a:r>
              <a:rPr lang="es-ES" sz="4400" dirty="0"/>
              <a:t>% </a:t>
            </a:r>
            <a:r>
              <a:rPr lang="es-ES" sz="4400" dirty="0" err="1"/>
              <a:t>acccede</a:t>
            </a:r>
            <a:r>
              <a:rPr lang="es-ES" sz="4400" dirty="0"/>
              <a:t> desde un </a:t>
            </a:r>
            <a:r>
              <a:rPr lang="es-ES" sz="4400" dirty="0" err="1" smtClean="0"/>
              <a:t>smartphone</a:t>
            </a:r>
            <a:endParaRPr lang="es-ES" sz="4400" dirty="0" smtClean="0"/>
          </a:p>
          <a:p>
            <a:r>
              <a:rPr lang="es-ES" sz="4400" dirty="0" smtClean="0"/>
              <a:t>51% mujeres</a:t>
            </a:r>
          </a:p>
          <a:p>
            <a:r>
              <a:rPr lang="es-ES" sz="4400" dirty="0" smtClean="0"/>
              <a:t>49% hombres</a:t>
            </a:r>
            <a:endParaRPr lang="es-ES" sz="4400" dirty="0"/>
          </a:p>
        </p:txBody>
      </p:sp>
    </p:spTree>
    <p:extLst>
      <p:ext uri="{BB962C8B-B14F-4D97-AF65-F5344CB8AC3E}">
        <p14:creationId xmlns:p14="http://schemas.microsoft.com/office/powerpoint/2010/main" val="237566027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76941" y="427915"/>
            <a:ext cx="7537722" cy="5509200"/>
          </a:xfrm>
          <a:prstGeom prst="rect">
            <a:avLst/>
          </a:prstGeom>
        </p:spPr>
        <p:txBody>
          <a:bodyPr wrap="square">
            <a:spAutoFit/>
          </a:bodyPr>
          <a:lstStyle/>
          <a:p>
            <a:r>
              <a:rPr lang="es-ES" sz="4400" dirty="0"/>
              <a:t>Google</a:t>
            </a:r>
            <a:r>
              <a:rPr lang="es-ES" sz="4400" dirty="0" smtClean="0"/>
              <a:t>+</a:t>
            </a:r>
          </a:p>
          <a:p>
            <a:endParaRPr lang="es-ES" sz="4400" dirty="0"/>
          </a:p>
          <a:p>
            <a:r>
              <a:rPr lang="es-ES" sz="4400" dirty="0"/>
              <a:t>• 37% </a:t>
            </a:r>
            <a:endParaRPr lang="es-ES" sz="4400" dirty="0"/>
          </a:p>
          <a:p>
            <a:r>
              <a:rPr lang="es-ES" sz="4400" dirty="0" smtClean="0"/>
              <a:t>41% accede diariamente</a:t>
            </a:r>
            <a:r>
              <a:rPr lang="es-ES" sz="4400" dirty="0"/>
              <a:t>. </a:t>
            </a:r>
            <a:endParaRPr lang="es-ES" sz="4400" dirty="0" smtClean="0"/>
          </a:p>
          <a:p>
            <a:r>
              <a:rPr lang="es-ES" sz="4400" dirty="0" smtClean="0"/>
              <a:t> </a:t>
            </a:r>
            <a:r>
              <a:rPr lang="es-ES" sz="4400" dirty="0"/>
              <a:t>24% accede desde un </a:t>
            </a:r>
            <a:r>
              <a:rPr lang="es-ES" sz="4400" dirty="0" err="1"/>
              <a:t>smartphone</a:t>
            </a:r>
            <a:r>
              <a:rPr lang="es-ES" sz="4400" dirty="0" smtClean="0"/>
              <a:t>.</a:t>
            </a:r>
          </a:p>
          <a:p>
            <a:r>
              <a:rPr lang="es-ES" sz="4400" dirty="0" smtClean="0"/>
              <a:t>50% mujeres</a:t>
            </a:r>
          </a:p>
          <a:p>
            <a:r>
              <a:rPr lang="es-ES" sz="4400" dirty="0" smtClean="0"/>
              <a:t>50% hombres</a:t>
            </a:r>
            <a:endParaRPr lang="es-ES" sz="4400" dirty="0"/>
          </a:p>
        </p:txBody>
      </p:sp>
    </p:spTree>
    <p:extLst>
      <p:ext uri="{BB962C8B-B14F-4D97-AF65-F5344CB8AC3E}">
        <p14:creationId xmlns:p14="http://schemas.microsoft.com/office/powerpoint/2010/main" val="217616713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38019" y="427915"/>
            <a:ext cx="7537722" cy="5509200"/>
          </a:xfrm>
          <a:prstGeom prst="rect">
            <a:avLst/>
          </a:prstGeom>
        </p:spPr>
        <p:txBody>
          <a:bodyPr wrap="square">
            <a:spAutoFit/>
          </a:bodyPr>
          <a:lstStyle/>
          <a:p>
            <a:r>
              <a:rPr lang="es-ES" sz="4400" dirty="0" smtClean="0"/>
              <a:t>Hi5</a:t>
            </a:r>
          </a:p>
          <a:p>
            <a:endParaRPr lang="es-ES" sz="4400" dirty="0"/>
          </a:p>
          <a:p>
            <a:r>
              <a:rPr lang="es-ES" sz="4400" dirty="0" smtClean="0"/>
              <a:t>•25%</a:t>
            </a:r>
            <a:endParaRPr lang="es-ES" sz="4400" dirty="0"/>
          </a:p>
          <a:p>
            <a:r>
              <a:rPr lang="es-ES" sz="4400" dirty="0" smtClean="0"/>
              <a:t> </a:t>
            </a:r>
            <a:r>
              <a:rPr lang="es-ES" sz="4400" dirty="0"/>
              <a:t>9% accede diariamente. </a:t>
            </a:r>
            <a:endParaRPr lang="es-ES" sz="4400" dirty="0"/>
          </a:p>
          <a:p>
            <a:r>
              <a:rPr lang="es-ES" sz="4400" dirty="0" smtClean="0"/>
              <a:t>7</a:t>
            </a:r>
            <a:r>
              <a:rPr lang="es-ES" sz="4400" dirty="0"/>
              <a:t>% accede desde un </a:t>
            </a:r>
            <a:r>
              <a:rPr lang="es-ES" sz="4400" dirty="0" err="1"/>
              <a:t>smartphone</a:t>
            </a:r>
            <a:r>
              <a:rPr lang="es-ES" sz="4400" dirty="0" smtClean="0"/>
              <a:t>.</a:t>
            </a:r>
          </a:p>
          <a:p>
            <a:r>
              <a:rPr lang="es-ES" sz="4400" dirty="0" smtClean="0"/>
              <a:t>51% mujeres</a:t>
            </a:r>
          </a:p>
          <a:p>
            <a:r>
              <a:rPr lang="es-ES" sz="4400" dirty="0" smtClean="0"/>
              <a:t>49% hombres</a:t>
            </a:r>
            <a:endParaRPr lang="es-ES" sz="4400" dirty="0"/>
          </a:p>
        </p:txBody>
      </p:sp>
    </p:spTree>
    <p:extLst>
      <p:ext uri="{BB962C8B-B14F-4D97-AF65-F5344CB8AC3E}">
        <p14:creationId xmlns:p14="http://schemas.microsoft.com/office/powerpoint/2010/main" val="282674165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326086"/>
            <a:ext cx="7770813" cy="1429871"/>
          </a:xfrm>
        </p:spPr>
        <p:txBody>
          <a:bodyPr>
            <a:normAutofit fontScale="90000"/>
          </a:bodyPr>
          <a:lstStyle/>
          <a:p>
            <a:r>
              <a:rPr lang="es-ES_tradnl" b="1" dirty="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t>Usuarios en Redes Sociales</a:t>
            </a:r>
            <a:br>
              <a:rPr lang="es-ES_tradnl" b="1" dirty="0">
                <a:solidFill>
                  <a:schemeClr val="accent3">
                    <a:lumMod val="40000"/>
                    <a:lumOff val="60000"/>
                  </a:schemeClr>
                </a:solidFill>
                <a:effectLst>
                  <a:outerShdw blurRad="50800" dist="38100" dir="2700000" sx="63000" sy="63000" algn="tl" rotWithShape="0">
                    <a:srgbClr val="000000">
                      <a:alpha val="43000"/>
                    </a:srgbClr>
                  </a:outerShdw>
                </a:effectLst>
                <a:latin typeface="Century Gothic"/>
                <a:cs typeface="Century Gothic"/>
              </a:rPr>
            </a:br>
            <a:endParaRPr lang="es-ES_tradnl" dirty="0"/>
          </a:p>
        </p:txBody>
      </p:sp>
      <p:sp>
        <p:nvSpPr>
          <p:cNvPr id="4" name="Rectángulo 3"/>
          <p:cNvSpPr/>
          <p:nvPr/>
        </p:nvSpPr>
        <p:spPr>
          <a:xfrm>
            <a:off x="634750" y="1323261"/>
            <a:ext cx="8061077" cy="4955203"/>
          </a:xfrm>
          <a:prstGeom prst="rect">
            <a:avLst/>
          </a:prstGeom>
        </p:spPr>
        <p:txBody>
          <a:bodyPr wrap="square">
            <a:spAutoFit/>
          </a:bodyPr>
          <a:lstStyle/>
          <a:p>
            <a:endParaRPr lang="es-ES_tradnl" sz="2800" dirty="0">
              <a:latin typeface="Century Gothic"/>
              <a:cs typeface="Century Gothic"/>
            </a:endParaRPr>
          </a:p>
          <a:p>
            <a:pPr marL="457200" indent="-457200">
              <a:buFont typeface="Arial"/>
              <a:buChar char="•"/>
            </a:pPr>
            <a:r>
              <a:rPr lang="es-ES" sz="2800" dirty="0" smtClean="0">
                <a:latin typeface="Century Gothic"/>
                <a:cs typeface="Century Gothic"/>
              </a:rPr>
              <a:t>Usuarios de Facebook</a:t>
            </a:r>
            <a:endParaRPr lang="es-ES" sz="2800" dirty="0" smtClean="0">
              <a:solidFill>
                <a:schemeClr val="tx2"/>
              </a:solidFill>
              <a:latin typeface="Century Gothic"/>
              <a:cs typeface="Century Gothic"/>
            </a:endParaRPr>
          </a:p>
          <a:p>
            <a:endParaRPr lang="es-ES" sz="2800" dirty="0" smtClean="0">
              <a:latin typeface="Century Gothic"/>
              <a:cs typeface="Century Gothic"/>
            </a:endParaRPr>
          </a:p>
          <a:p>
            <a:r>
              <a:rPr lang="es-ES" sz="2800" b="1" dirty="0" smtClean="0">
                <a:solidFill>
                  <a:schemeClr val="bg2">
                    <a:lumMod val="60000"/>
                    <a:lumOff val="40000"/>
                  </a:schemeClr>
                </a:solidFill>
                <a:latin typeface="Century Gothic"/>
                <a:cs typeface="Century Gothic"/>
              </a:rPr>
              <a:t>         </a:t>
            </a:r>
            <a:r>
              <a:rPr lang="es-ES" sz="2800" b="1" dirty="0" smtClean="0">
                <a:solidFill>
                  <a:schemeClr val="accent1">
                    <a:lumMod val="20000"/>
                    <a:lumOff val="80000"/>
                  </a:schemeClr>
                </a:solidFill>
                <a:latin typeface="Century Gothic"/>
                <a:cs typeface="Century Gothic"/>
              </a:rPr>
              <a:t> 30,990,480 </a:t>
            </a:r>
            <a:r>
              <a:rPr lang="es-ES" sz="2800" dirty="0" smtClean="0">
                <a:latin typeface="Century Gothic"/>
                <a:cs typeface="Century Gothic"/>
              </a:rPr>
              <a:t>(IWS)</a:t>
            </a:r>
          </a:p>
          <a:p>
            <a:endParaRPr lang="es-ES" sz="2800" dirty="0">
              <a:latin typeface="Century Gothic"/>
              <a:cs typeface="Century Gothic"/>
            </a:endParaRPr>
          </a:p>
          <a:p>
            <a:pPr marL="457200" indent="-457200">
              <a:buFont typeface="Arial"/>
              <a:buChar char="•"/>
            </a:pPr>
            <a:r>
              <a:rPr lang="es-ES" sz="2800" dirty="0" smtClean="0">
                <a:latin typeface="Century Gothic"/>
                <a:cs typeface="Century Gothic"/>
              </a:rPr>
              <a:t>Usuarios de </a:t>
            </a:r>
            <a:r>
              <a:rPr lang="es-ES" sz="2800" dirty="0" err="1" smtClean="0">
                <a:latin typeface="Century Gothic"/>
                <a:cs typeface="Century Gothic"/>
              </a:rPr>
              <a:t>Twitter</a:t>
            </a:r>
            <a:endParaRPr lang="es-ES" sz="2800" dirty="0" smtClean="0">
              <a:solidFill>
                <a:schemeClr val="accent4">
                  <a:lumMod val="75000"/>
                </a:schemeClr>
              </a:solidFill>
              <a:latin typeface="Century Gothic"/>
              <a:cs typeface="Century Gothic"/>
            </a:endParaRPr>
          </a:p>
          <a:p>
            <a:r>
              <a:rPr lang="es-ES" sz="2800" b="1" dirty="0" smtClean="0">
                <a:solidFill>
                  <a:schemeClr val="accent5">
                    <a:lumMod val="20000"/>
                    <a:lumOff val="80000"/>
                  </a:schemeClr>
                </a:solidFill>
                <a:latin typeface="Century Gothic"/>
                <a:cs typeface="Century Gothic"/>
              </a:rPr>
              <a:t>           10,700,000 </a:t>
            </a:r>
            <a:r>
              <a:rPr lang="es-ES" sz="2800" dirty="0" smtClean="0">
                <a:latin typeface="Century Gothic"/>
                <a:cs typeface="Century Gothic"/>
              </a:rPr>
              <a:t>(Guillermo Pérez </a:t>
            </a:r>
            <a:r>
              <a:rPr lang="es-ES" sz="2800" dirty="0" err="1" smtClean="0">
                <a:latin typeface="Century Gothic"/>
                <a:cs typeface="Century Gothic"/>
              </a:rPr>
              <a:t>Bolde</a:t>
            </a:r>
            <a:r>
              <a:rPr lang="es-ES" sz="2800" dirty="0" smtClean="0">
                <a:latin typeface="Century Gothic"/>
                <a:cs typeface="Century Gothic"/>
              </a:rPr>
              <a:t>)</a:t>
            </a:r>
          </a:p>
          <a:p>
            <a:endParaRPr lang="es-ES" sz="2800" dirty="0">
              <a:latin typeface="Century Gothic"/>
              <a:cs typeface="Century Gothic"/>
            </a:endParaRPr>
          </a:p>
          <a:p>
            <a:pPr marL="457200" indent="-457200">
              <a:buFont typeface="Arial"/>
              <a:buChar char="•"/>
            </a:pPr>
            <a:r>
              <a:rPr lang="es-ES" sz="2800" dirty="0" smtClean="0">
                <a:latin typeface="Century Gothic"/>
                <a:cs typeface="Century Gothic"/>
              </a:rPr>
              <a:t>Usuarios de Internet 18-24 años (WIP): </a:t>
            </a:r>
          </a:p>
          <a:p>
            <a:r>
              <a:rPr lang="es-ES" sz="2800" dirty="0" smtClean="0">
                <a:solidFill>
                  <a:srgbClr val="FF0000"/>
                </a:solidFill>
                <a:latin typeface="Century Gothic"/>
                <a:cs typeface="Century Gothic"/>
              </a:rPr>
              <a:t>           </a:t>
            </a:r>
            <a:r>
              <a:rPr lang="es-ES" sz="2800" b="1" dirty="0" smtClean="0">
                <a:solidFill>
                  <a:schemeClr val="accent2">
                    <a:lumMod val="40000"/>
                    <a:lumOff val="60000"/>
                  </a:schemeClr>
                </a:solidFill>
                <a:latin typeface="Century Gothic"/>
                <a:cs typeface="Century Gothic"/>
              </a:rPr>
              <a:t>10,000,000</a:t>
            </a:r>
            <a:endParaRPr lang="es-ES" sz="2800" b="1" dirty="0">
              <a:solidFill>
                <a:schemeClr val="accent2">
                  <a:lumMod val="40000"/>
                  <a:lumOff val="60000"/>
                </a:schemeClr>
              </a:solidFill>
              <a:latin typeface="Century Gothic"/>
              <a:cs typeface="Century Gothic"/>
            </a:endParaRPr>
          </a:p>
          <a:p>
            <a:endParaRPr lang="es-ES_tradnl" dirty="0"/>
          </a:p>
          <a:p>
            <a:r>
              <a:rPr lang="es-ES_tradnl" dirty="0" smtClean="0"/>
              <a:t> </a:t>
            </a:r>
            <a:endParaRPr lang="es-ES_tradnl" dirty="0"/>
          </a:p>
        </p:txBody>
      </p:sp>
    </p:spTree>
    <p:extLst>
      <p:ext uri="{BB962C8B-B14F-4D97-AF65-F5344CB8AC3E}">
        <p14:creationId xmlns:p14="http://schemas.microsoft.com/office/powerpoint/2010/main" val="383338053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 y="309182"/>
            <a:ext cx="9019855" cy="1429871"/>
          </a:xfrm>
        </p:spPr>
        <p:txBody>
          <a:bodyPr>
            <a:noAutofit/>
          </a:bodyPr>
          <a:lstStyle/>
          <a:p>
            <a:r>
              <a:rPr lang="es-ES_tradnl" sz="4000" dirty="0" smtClean="0"/>
              <a:t>Redes Sociales; </a:t>
            </a:r>
            <a:br>
              <a:rPr lang="es-ES_tradnl" sz="4000" dirty="0" smtClean="0"/>
            </a:br>
            <a:r>
              <a:rPr lang="es-ES_tradnl" sz="4000" dirty="0" smtClean="0"/>
              <a:t>medios revolucionarios para la revolución</a:t>
            </a:r>
            <a:endParaRPr lang="es-ES_tradnl" sz="4000" dirty="0"/>
          </a:p>
        </p:txBody>
      </p:sp>
      <p:sp>
        <p:nvSpPr>
          <p:cNvPr id="3" name="Marcador de contenido 2"/>
          <p:cNvSpPr>
            <a:spLocks noGrp="1"/>
          </p:cNvSpPr>
          <p:nvPr>
            <p:ph idx="1"/>
          </p:nvPr>
        </p:nvSpPr>
        <p:spPr>
          <a:xfrm>
            <a:off x="278766" y="2315249"/>
            <a:ext cx="5631355" cy="4542751"/>
          </a:xfrm>
        </p:spPr>
        <p:txBody>
          <a:bodyPr/>
          <a:lstStyle/>
          <a:p>
            <a:r>
              <a:rPr lang="es-ES_tradnl" dirty="0">
                <a:effectLst/>
              </a:rPr>
              <a:t>En 2009, durante la revolución iraní, Internet fue considerado un “medio libertador”. Tras </a:t>
            </a:r>
            <a:r>
              <a:rPr lang="es-ES_tradnl" dirty="0" smtClean="0">
                <a:effectLst/>
              </a:rPr>
              <a:t>las elecciones del </a:t>
            </a:r>
            <a:r>
              <a:rPr lang="es-ES_tradnl" dirty="0">
                <a:effectLst/>
              </a:rPr>
              <a:t>12 de </a:t>
            </a:r>
            <a:r>
              <a:rPr lang="es-ES_tradnl" dirty="0" smtClean="0">
                <a:effectLst/>
              </a:rPr>
              <a:t>junio, </a:t>
            </a:r>
            <a:r>
              <a:rPr lang="es-ES_tradnl" dirty="0">
                <a:effectLst/>
              </a:rPr>
              <a:t>que </a:t>
            </a:r>
            <a:r>
              <a:rPr lang="es-ES_tradnl" dirty="0" smtClean="0">
                <a:effectLst/>
              </a:rPr>
              <a:t>objetaron la reelección </a:t>
            </a:r>
            <a:r>
              <a:rPr lang="es-ES_tradnl" dirty="0">
                <a:effectLst/>
              </a:rPr>
              <a:t>de </a:t>
            </a:r>
            <a:r>
              <a:rPr lang="es-ES_tradnl" dirty="0" err="1">
                <a:effectLst/>
              </a:rPr>
              <a:t>Mahmoud</a:t>
            </a:r>
            <a:r>
              <a:rPr lang="es-ES_tradnl" dirty="0">
                <a:effectLst/>
              </a:rPr>
              <a:t> </a:t>
            </a:r>
            <a:r>
              <a:rPr lang="es-ES_tradnl" dirty="0" smtClean="0">
                <a:effectLst/>
              </a:rPr>
              <a:t>Ahmadinejad.</a:t>
            </a:r>
          </a:p>
          <a:p>
            <a:r>
              <a:rPr lang="es-ES_tradnl" dirty="0">
                <a:effectLst/>
              </a:rPr>
              <a:t>G</a:t>
            </a:r>
            <a:r>
              <a:rPr lang="es-ES_tradnl" dirty="0" smtClean="0">
                <a:effectLst/>
              </a:rPr>
              <a:t>rupos </a:t>
            </a:r>
            <a:r>
              <a:rPr lang="es-ES_tradnl" dirty="0">
                <a:effectLst/>
              </a:rPr>
              <a:t>de ciudadanos inconformes emplearon Internet y las redes sociales para organizar las expresiones de rechazo a los resultados que arrojaron los comicios, alcanzando sus protestas amplia notoriedad internacional. </a:t>
            </a:r>
            <a:endParaRPr lang="es-ES_tradnl" dirty="0"/>
          </a:p>
        </p:txBody>
      </p:sp>
      <p:pic>
        <p:nvPicPr>
          <p:cNvPr id="4" name="Imagen 3" descr="1238576324_0.jpg"/>
          <p:cNvPicPr>
            <a:picLocks noChangeAspect="1"/>
          </p:cNvPicPr>
          <p:nvPr/>
        </p:nvPicPr>
        <p:blipFill rotWithShape="1">
          <a:blip r:embed="rId2">
            <a:extLst>
              <a:ext uri="{28A0092B-C50C-407E-A947-70E740481C1C}">
                <a14:useLocalDpi xmlns:a14="http://schemas.microsoft.com/office/drawing/2010/main" val="0"/>
              </a:ext>
            </a:extLst>
          </a:blip>
          <a:srcRect l="20938" r="9394"/>
          <a:stretch/>
        </p:blipFill>
        <p:spPr>
          <a:xfrm>
            <a:off x="5910121" y="2315249"/>
            <a:ext cx="2898076" cy="2787957"/>
          </a:xfrm>
          <a:prstGeom prst="rect">
            <a:avLst/>
          </a:prstGeom>
        </p:spPr>
      </p:pic>
    </p:spTree>
    <p:extLst>
      <p:ext uri="{BB962C8B-B14F-4D97-AF65-F5344CB8AC3E}">
        <p14:creationId xmlns:p14="http://schemas.microsoft.com/office/powerpoint/2010/main" val="3258615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9268" y="387650"/>
            <a:ext cx="7770813" cy="3291657"/>
          </a:xfrm>
        </p:spPr>
        <p:txBody>
          <a:bodyPr>
            <a:normAutofit/>
          </a:bodyPr>
          <a:lstStyle/>
          <a:p>
            <a:pPr algn="ctr"/>
            <a:r>
              <a:rPr lang="es-ES_tradnl" i="1" dirty="0">
                <a:effectLst/>
              </a:rPr>
              <a:t>Twitter</a:t>
            </a:r>
            <a:r>
              <a:rPr lang="es-ES_tradnl" dirty="0">
                <a:effectLst/>
              </a:rPr>
              <a:t> y </a:t>
            </a:r>
            <a:r>
              <a:rPr lang="es-ES_tradnl" i="1" dirty="0" smtClean="0">
                <a:effectLst/>
              </a:rPr>
              <a:t>Facebook</a:t>
            </a:r>
            <a:r>
              <a:rPr lang="es-ES_tradnl" dirty="0">
                <a:effectLst/>
              </a:rPr>
              <a:t> </a:t>
            </a:r>
            <a:r>
              <a:rPr lang="es-ES_tradnl" dirty="0" smtClean="0">
                <a:effectLst/>
              </a:rPr>
              <a:t>cumplieron </a:t>
            </a:r>
            <a:r>
              <a:rPr lang="es-ES_tradnl" dirty="0">
                <a:effectLst/>
              </a:rPr>
              <a:t>útiles funciones de vinculación y enlace entre la ciudadanía inconforme, y de resonancia informativa internacional de los movimientos registrados en los países árabes. </a:t>
            </a:r>
            <a:endParaRPr lang="es-ES_tradnl" dirty="0" smtClean="0">
              <a:effectLst/>
            </a:endParaRPr>
          </a:p>
          <a:p>
            <a:pPr algn="ctr"/>
            <a:r>
              <a:rPr lang="es-ES_tradnl" dirty="0">
                <a:effectLst/>
              </a:rPr>
              <a:t>L</a:t>
            </a:r>
            <a:r>
              <a:rPr lang="es-ES_tradnl" dirty="0" smtClean="0">
                <a:effectLst/>
              </a:rPr>
              <a:t>a </a:t>
            </a:r>
            <a:r>
              <a:rPr lang="es-ES_tradnl" dirty="0">
                <a:effectLst/>
              </a:rPr>
              <a:t>notoriedad mediática que alcanzaron los referidos movimientos de liberación, definitivamente resultaría improbable sin Internet. </a:t>
            </a:r>
            <a:endParaRPr lang="es-ES_tradnl" dirty="0" smtClean="0">
              <a:effectLst/>
            </a:endParaRPr>
          </a:p>
          <a:p>
            <a:endParaRPr lang="es-ES_tradnl" dirty="0">
              <a:effectLst/>
            </a:endParaRPr>
          </a:p>
        </p:txBody>
      </p:sp>
      <p:pic>
        <p:nvPicPr>
          <p:cNvPr id="4" name="Imagen 3" descr="Redes-movimientos-ciudadanos-150211.jpg"/>
          <p:cNvPicPr>
            <a:picLocks noChangeAspect="1"/>
          </p:cNvPicPr>
          <p:nvPr/>
        </p:nvPicPr>
        <p:blipFill rotWithShape="1">
          <a:blip r:embed="rId2">
            <a:extLst>
              <a:ext uri="{28A0092B-C50C-407E-A947-70E740481C1C}">
                <a14:useLocalDpi xmlns:a14="http://schemas.microsoft.com/office/drawing/2010/main" val="0"/>
              </a:ext>
            </a:extLst>
          </a:blip>
          <a:srcRect b="35934"/>
          <a:stretch/>
        </p:blipFill>
        <p:spPr>
          <a:xfrm>
            <a:off x="3935375" y="3679307"/>
            <a:ext cx="4980687" cy="2393178"/>
          </a:xfrm>
          <a:prstGeom prst="rect">
            <a:avLst/>
          </a:prstGeom>
        </p:spPr>
      </p:pic>
      <p:pic>
        <p:nvPicPr>
          <p:cNvPr id="5" name="Imagen 4" descr="Redes-social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268" y="3508027"/>
            <a:ext cx="2857500" cy="28575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181248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85800" y="387650"/>
            <a:ext cx="7770813" cy="3161416"/>
          </a:xfrm>
        </p:spPr>
        <p:txBody>
          <a:bodyPr/>
          <a:lstStyle/>
          <a:p>
            <a:pPr algn="ctr"/>
            <a:r>
              <a:rPr lang="es-ES_tradnl" dirty="0">
                <a:effectLst/>
              </a:rPr>
              <a:t>En la llamada “Primavera árabe” además se libró una singular batalla entre los medios masivos convencionales y los nuevos medios </a:t>
            </a:r>
            <a:r>
              <a:rPr lang="es-ES_tradnl" dirty="0" smtClean="0">
                <a:effectLst/>
              </a:rPr>
              <a:t>sociales.</a:t>
            </a:r>
          </a:p>
          <a:p>
            <a:pPr algn="ctr"/>
            <a:r>
              <a:rPr lang="es-ES_tradnl" dirty="0">
                <a:effectLst/>
              </a:rPr>
              <a:t>Frente al relato único, decretado desde el poder y reproducido literalmente por los medios convencionales contralados por el gobierno, la ciudadanía opuso sus propios relatos, multiplicando su difusión a través de las redes sociales. </a:t>
            </a:r>
            <a:endParaRPr lang="es-ES_tradnl" dirty="0"/>
          </a:p>
        </p:txBody>
      </p:sp>
      <p:pic>
        <p:nvPicPr>
          <p:cNvPr id="4" name="Imagen 3" descr="primavera-arabe-costado-000-euros_1_92219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4405" y="3549065"/>
            <a:ext cx="4629595" cy="3078681"/>
          </a:xfrm>
          <a:prstGeom prst="rect">
            <a:avLst/>
          </a:prstGeom>
        </p:spPr>
      </p:pic>
      <p:pic>
        <p:nvPicPr>
          <p:cNvPr id="5" name="Imagen 4" descr="teaser-arabischelente_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411" y="3679308"/>
            <a:ext cx="4363994" cy="2948438"/>
          </a:xfrm>
          <a:prstGeom prst="rect">
            <a:avLst/>
          </a:prstGeom>
        </p:spPr>
      </p:pic>
    </p:spTree>
    <p:extLst>
      <p:ext uri="{BB962C8B-B14F-4D97-AF65-F5344CB8AC3E}">
        <p14:creationId xmlns:p14="http://schemas.microsoft.com/office/powerpoint/2010/main" val="3546133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85800" y="794653"/>
            <a:ext cx="7770813" cy="4257022"/>
          </a:xfrm>
        </p:spPr>
        <p:txBody>
          <a:bodyPr/>
          <a:lstStyle/>
          <a:p>
            <a:pPr algn="ctr"/>
            <a:r>
              <a:rPr lang="es-ES_tradnl" dirty="0">
                <a:effectLst/>
              </a:rPr>
              <a:t>Los movimientos de liberación descubren las posibilidades de “tecnologías liberadoras”, y en consecuencia se apropian de los nuevos medios sociales. </a:t>
            </a:r>
            <a:endParaRPr lang="es-ES_tradnl" dirty="0"/>
          </a:p>
        </p:txBody>
      </p:sp>
      <p:pic>
        <p:nvPicPr>
          <p:cNvPr id="4" name="Imagen 3" descr="revtwee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7251" y="2274506"/>
            <a:ext cx="6350000" cy="3924300"/>
          </a:xfrm>
          <a:prstGeom prst="rect">
            <a:avLst/>
          </a:prstGeom>
        </p:spPr>
      </p:pic>
    </p:spTree>
    <p:extLst>
      <p:ext uri="{BB962C8B-B14F-4D97-AF65-F5344CB8AC3E}">
        <p14:creationId xmlns:p14="http://schemas.microsoft.com/office/powerpoint/2010/main" val="584212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_tradnl" dirty="0" smtClean="0"/>
              <a:t>El </a:t>
            </a:r>
            <a:r>
              <a:rPr lang="es-ES_tradnl" dirty="0">
                <a:effectLst/>
              </a:rPr>
              <a:t>movimiento de los indignados</a:t>
            </a:r>
            <a:endParaRPr lang="es-ES_tradnl" dirty="0"/>
          </a:p>
        </p:txBody>
      </p:sp>
      <p:sp>
        <p:nvSpPr>
          <p:cNvPr id="3" name="Marcador de contenido 2"/>
          <p:cNvSpPr>
            <a:spLocks noGrp="1"/>
          </p:cNvSpPr>
          <p:nvPr>
            <p:ph idx="1"/>
          </p:nvPr>
        </p:nvSpPr>
        <p:spPr>
          <a:xfrm>
            <a:off x="276784" y="1661782"/>
            <a:ext cx="8645384" cy="4257022"/>
          </a:xfrm>
        </p:spPr>
        <p:txBody>
          <a:bodyPr>
            <a:normAutofit/>
          </a:bodyPr>
          <a:lstStyle/>
          <a:p>
            <a:pPr algn="ctr"/>
            <a:r>
              <a:rPr lang="es-ES_tradnl" sz="2000" dirty="0">
                <a:effectLst/>
              </a:rPr>
              <a:t>En España el Movimiento 15-</a:t>
            </a:r>
            <a:r>
              <a:rPr lang="es-ES_tradnl" sz="2000" dirty="0" smtClean="0">
                <a:effectLst/>
              </a:rPr>
              <a:t>M, también </a:t>
            </a:r>
            <a:r>
              <a:rPr lang="es-ES_tradnl" sz="2000" dirty="0">
                <a:effectLst/>
              </a:rPr>
              <a:t>conocido como “</a:t>
            </a:r>
            <a:r>
              <a:rPr lang="es-ES_tradnl" sz="2000" i="1" dirty="0">
                <a:effectLst/>
              </a:rPr>
              <a:t>movimiento de los </a:t>
            </a:r>
            <a:r>
              <a:rPr lang="es-ES_tradnl" sz="2000" i="1" dirty="0" smtClean="0">
                <a:effectLst/>
              </a:rPr>
              <a:t>indignados</a:t>
            </a:r>
            <a:r>
              <a:rPr lang="es-ES_tradnl" sz="2000" dirty="0" smtClean="0">
                <a:effectLst/>
              </a:rPr>
              <a:t>”, empleó </a:t>
            </a:r>
            <a:r>
              <a:rPr lang="es-ES_tradnl" sz="2000" dirty="0">
                <a:effectLst/>
              </a:rPr>
              <a:t>las redes sociales para la organización de los mítines y actos de protesta y, además, como efectivo medio de difusión. </a:t>
            </a:r>
            <a:endParaRPr lang="es-ES_tradnl" sz="2000" dirty="0"/>
          </a:p>
          <a:p>
            <a:pPr algn="ctr"/>
            <a:r>
              <a:rPr lang="es-ES_tradnl" sz="2000" dirty="0">
                <a:effectLst/>
              </a:rPr>
              <a:t>E</a:t>
            </a:r>
            <a:r>
              <a:rPr lang="es-ES_tradnl" sz="2000" dirty="0" smtClean="0">
                <a:effectLst/>
              </a:rPr>
              <a:t>s </a:t>
            </a:r>
            <a:r>
              <a:rPr lang="es-ES_tradnl" sz="2000" dirty="0">
                <a:effectLst/>
              </a:rPr>
              <a:t>un movimiento ciudadano </a:t>
            </a:r>
            <a:r>
              <a:rPr lang="es-ES_tradnl" sz="2000" dirty="0" smtClean="0">
                <a:effectLst/>
              </a:rPr>
              <a:t>con </a:t>
            </a:r>
            <a:r>
              <a:rPr lang="es-ES_tradnl" sz="2000" dirty="0">
                <a:effectLst/>
              </a:rPr>
              <a:t>una serie de protestas pacíficas en España con la intención de promover una democracia más participativa alejada del bipartidismo </a:t>
            </a:r>
            <a:r>
              <a:rPr lang="es-ES_tradnl" sz="2000" dirty="0" smtClean="0">
                <a:effectLst/>
              </a:rPr>
              <a:t>y </a:t>
            </a:r>
            <a:r>
              <a:rPr lang="es-ES_tradnl" sz="2000" dirty="0">
                <a:effectLst/>
              </a:rPr>
              <a:t>otras medidas con la intención de mejorar el sistema </a:t>
            </a:r>
            <a:r>
              <a:rPr lang="es-ES_tradnl" sz="2000" dirty="0" smtClean="0">
                <a:effectLst/>
              </a:rPr>
              <a:t>democrático.</a:t>
            </a:r>
            <a:endParaRPr lang="es-ES_tradnl" sz="2000" dirty="0"/>
          </a:p>
        </p:txBody>
      </p:sp>
      <p:pic>
        <p:nvPicPr>
          <p:cNvPr id="4" name="Imagen 3" descr="Indignado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6113" y="4338877"/>
            <a:ext cx="4000500" cy="2209800"/>
          </a:xfrm>
          <a:prstGeom prst="rect">
            <a:avLst/>
          </a:prstGeom>
        </p:spPr>
      </p:pic>
      <p:pic>
        <p:nvPicPr>
          <p:cNvPr id="6" name="Imagen 5" descr="twiter15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76131">
            <a:off x="569846" y="4208599"/>
            <a:ext cx="2948498" cy="2340078"/>
          </a:xfrm>
          <a:prstGeom prst="ellipse">
            <a:avLst/>
          </a:prstGeom>
          <a:ln>
            <a:noFill/>
          </a:ln>
          <a:effectLst>
            <a:softEdge rad="112500"/>
          </a:effectLst>
        </p:spPr>
      </p:pic>
    </p:spTree>
    <p:extLst>
      <p:ext uri="{BB962C8B-B14F-4D97-AF65-F5344CB8AC3E}">
        <p14:creationId xmlns:p14="http://schemas.microsoft.com/office/powerpoint/2010/main" val="2831439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err="1" smtClean="0"/>
              <a:t>Ciber</a:t>
            </a:r>
            <a:r>
              <a:rPr lang="es-ES_tradnl" dirty="0" smtClean="0"/>
              <a:t> campañas</a:t>
            </a:r>
            <a:endParaRPr lang="es-ES_tradnl" dirty="0"/>
          </a:p>
        </p:txBody>
      </p:sp>
      <p:sp>
        <p:nvSpPr>
          <p:cNvPr id="3" name="Marcador de contenido 2"/>
          <p:cNvSpPr>
            <a:spLocks noGrp="1"/>
          </p:cNvSpPr>
          <p:nvPr>
            <p:ph idx="1"/>
          </p:nvPr>
        </p:nvSpPr>
        <p:spPr>
          <a:xfrm>
            <a:off x="571831" y="1808302"/>
            <a:ext cx="4926912" cy="4257022"/>
          </a:xfrm>
        </p:spPr>
        <p:txBody>
          <a:bodyPr>
            <a:normAutofit lnSpcReduction="10000"/>
          </a:bodyPr>
          <a:lstStyle/>
          <a:p>
            <a:r>
              <a:rPr lang="es-ES_tradnl" dirty="0">
                <a:effectLst/>
              </a:rPr>
              <a:t>La campaña presidencial de Obama estableció un importante precedente en el desarrollo de campañas a puestos de elección ciudadana. </a:t>
            </a:r>
            <a:endParaRPr lang="es-ES_tradnl" dirty="0" smtClean="0">
              <a:effectLst/>
            </a:endParaRPr>
          </a:p>
          <a:p>
            <a:r>
              <a:rPr lang="es-ES_tradnl" dirty="0" smtClean="0">
                <a:effectLst/>
              </a:rPr>
              <a:t>En las elecciones intermedias</a:t>
            </a:r>
            <a:r>
              <a:rPr lang="es-ES_tradnl" dirty="0">
                <a:effectLst/>
              </a:rPr>
              <a:t> </a:t>
            </a:r>
            <a:r>
              <a:rPr lang="es-ES_tradnl" dirty="0" smtClean="0">
                <a:effectLst/>
              </a:rPr>
              <a:t>del </a:t>
            </a:r>
            <a:r>
              <a:rPr lang="es-ES_tradnl" dirty="0">
                <a:effectLst/>
              </a:rPr>
              <a:t>2009, Twitter observó un papel </a:t>
            </a:r>
            <a:r>
              <a:rPr lang="es-ES_tradnl" dirty="0" smtClean="0">
                <a:effectLst/>
              </a:rPr>
              <a:t>incipiente.</a:t>
            </a:r>
          </a:p>
          <a:p>
            <a:r>
              <a:rPr lang="es-ES_tradnl" dirty="0" smtClean="0">
                <a:effectLst/>
              </a:rPr>
              <a:t>En 2011, la campaña </a:t>
            </a:r>
            <a:r>
              <a:rPr lang="es-ES_tradnl" dirty="0">
                <a:effectLst/>
              </a:rPr>
              <a:t>de </a:t>
            </a:r>
            <a:r>
              <a:rPr lang="es-ES_tradnl" dirty="0" err="1">
                <a:effectLst/>
              </a:rPr>
              <a:t>Eruviel</a:t>
            </a:r>
            <a:r>
              <a:rPr lang="es-ES_tradnl" dirty="0">
                <a:effectLst/>
              </a:rPr>
              <a:t> Ávila, </a:t>
            </a:r>
            <a:r>
              <a:rPr lang="es-ES_tradnl" dirty="0" smtClean="0">
                <a:effectLst/>
              </a:rPr>
              <a:t>desplegó </a:t>
            </a:r>
            <a:r>
              <a:rPr lang="es-ES_tradnl" dirty="0">
                <a:effectLst/>
              </a:rPr>
              <a:t>una intensa ofensiva a través de redes sociales, la cual incluyó la primera adquisición masiva de </a:t>
            </a:r>
            <a:r>
              <a:rPr lang="es-ES_tradnl" i="1" dirty="0">
                <a:effectLst/>
              </a:rPr>
              <a:t>bots </a:t>
            </a:r>
            <a:r>
              <a:rPr lang="es-ES_tradnl" dirty="0">
                <a:effectLst/>
              </a:rPr>
              <a:t>en </a:t>
            </a:r>
            <a:r>
              <a:rPr lang="es-ES_tradnl" dirty="0" smtClean="0">
                <a:effectLst/>
              </a:rPr>
              <a:t>México.</a:t>
            </a:r>
            <a:endParaRPr lang="es-ES_tradnl" dirty="0"/>
          </a:p>
        </p:txBody>
      </p:sp>
      <p:pic>
        <p:nvPicPr>
          <p:cNvPr id="4" name="Imagen 3" descr="obamasocialmedi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8742" y="1808302"/>
            <a:ext cx="3645258" cy="3927579"/>
          </a:xfrm>
          <a:prstGeom prst="rect">
            <a:avLst/>
          </a:prstGeom>
        </p:spPr>
      </p:pic>
    </p:spTree>
    <p:extLst>
      <p:ext uri="{BB962C8B-B14F-4D97-AF65-F5344CB8AC3E}">
        <p14:creationId xmlns:p14="http://schemas.microsoft.com/office/powerpoint/2010/main" val="239434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85800" y="534171"/>
            <a:ext cx="7770813" cy="3210257"/>
          </a:xfrm>
        </p:spPr>
        <p:txBody>
          <a:bodyPr/>
          <a:lstStyle/>
          <a:p>
            <a:pPr algn="ctr"/>
            <a:r>
              <a:rPr lang="es-ES_tradnl" dirty="0">
                <a:effectLst/>
              </a:rPr>
              <a:t>A mediados de la década de 1980, la credibilidad informativa de Televisa fue sumamente cuestionada. El noticiero </a:t>
            </a:r>
            <a:r>
              <a:rPr lang="es-ES_tradnl" i="1" dirty="0">
                <a:effectLst/>
              </a:rPr>
              <a:t>24 Horas,</a:t>
            </a:r>
            <a:r>
              <a:rPr lang="es-ES_tradnl" dirty="0">
                <a:effectLst/>
              </a:rPr>
              <a:t> a cargo del periodista Jacobo </a:t>
            </a:r>
            <a:r>
              <a:rPr lang="es-ES_tradnl" dirty="0" err="1">
                <a:effectLst/>
              </a:rPr>
              <a:t>Zabludovsky</a:t>
            </a:r>
            <a:r>
              <a:rPr lang="es-ES_tradnl" dirty="0">
                <a:effectLst/>
              </a:rPr>
              <a:t>, inclusive fue objeto de un boicot </a:t>
            </a:r>
            <a:r>
              <a:rPr lang="es-ES_tradnl" dirty="0" smtClean="0">
                <a:effectLst/>
              </a:rPr>
              <a:t>publicitario.</a:t>
            </a:r>
          </a:p>
          <a:p>
            <a:pPr algn="ctr"/>
            <a:r>
              <a:rPr lang="es-ES_tradnl" dirty="0">
                <a:effectLst/>
              </a:rPr>
              <a:t>Emilio Azcárraga </a:t>
            </a:r>
            <a:r>
              <a:rPr lang="es-ES_tradnl" dirty="0" err="1">
                <a:effectLst/>
              </a:rPr>
              <a:t>Milmo</a:t>
            </a:r>
            <a:r>
              <a:rPr lang="es-ES_tradnl" dirty="0">
                <a:effectLst/>
              </a:rPr>
              <a:t> </a:t>
            </a:r>
            <a:r>
              <a:rPr lang="es-ES_tradnl" dirty="0" smtClean="0">
                <a:effectLst/>
              </a:rPr>
              <a:t>: </a:t>
            </a:r>
            <a:r>
              <a:rPr lang="es-ES_tradnl" dirty="0">
                <a:effectLst/>
              </a:rPr>
              <a:t>“</a:t>
            </a:r>
            <a:r>
              <a:rPr lang="es-ES_tradnl" i="1" dirty="0">
                <a:effectLst/>
              </a:rPr>
              <a:t>Nosotros somos del PRI, siempre hemos sido del PRI; no creemos en ninguna otra fórmula. Y como miembros de nuestro partido haremos todo lo posible porque nuestro candidato triunfe</a:t>
            </a:r>
            <a:r>
              <a:rPr lang="es-ES_tradnl" dirty="0">
                <a:effectLst/>
              </a:rPr>
              <a:t>” </a:t>
            </a:r>
            <a:endParaRPr lang="es-ES_tradnl" dirty="0"/>
          </a:p>
        </p:txBody>
      </p:sp>
      <p:pic>
        <p:nvPicPr>
          <p:cNvPr id="4" name="Imagen 3" descr="pea-y-azcarrag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6607" y="3877382"/>
            <a:ext cx="4677393" cy="2980618"/>
          </a:xfrm>
          <a:prstGeom prst="rect">
            <a:avLst/>
          </a:prstGeom>
        </p:spPr>
      </p:pic>
      <p:pic>
        <p:nvPicPr>
          <p:cNvPr id="5" name="Imagen 4" descr="lopez_doriga_zombi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0792" y="3877382"/>
            <a:ext cx="2062474" cy="2999962"/>
          </a:xfrm>
          <a:prstGeom prst="rect">
            <a:avLst/>
          </a:prstGeom>
        </p:spPr>
      </p:pic>
      <p:pic>
        <p:nvPicPr>
          <p:cNvPr id="6" name="Imagen 5" descr="366-Zabludovsky.jpg"/>
          <p:cNvPicPr>
            <a:picLocks noChangeAspect="1"/>
          </p:cNvPicPr>
          <p:nvPr/>
        </p:nvPicPr>
        <p:blipFill rotWithShape="1">
          <a:blip r:embed="rId4">
            <a:extLst>
              <a:ext uri="{28A0092B-C50C-407E-A947-70E740481C1C}">
                <a14:useLocalDpi xmlns:a14="http://schemas.microsoft.com/office/drawing/2010/main" val="0"/>
              </a:ext>
            </a:extLst>
          </a:blip>
          <a:srcRect r="57069"/>
          <a:stretch/>
        </p:blipFill>
        <p:spPr>
          <a:xfrm>
            <a:off x="490424" y="3877382"/>
            <a:ext cx="1870368" cy="2940745"/>
          </a:xfrm>
          <a:prstGeom prst="rect">
            <a:avLst/>
          </a:prstGeom>
        </p:spPr>
      </p:pic>
    </p:spTree>
    <p:extLst>
      <p:ext uri="{BB962C8B-B14F-4D97-AF65-F5344CB8AC3E}">
        <p14:creationId xmlns:p14="http://schemas.microsoft.com/office/powerpoint/2010/main" val="1691990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Elecciones 2012</a:t>
            </a:r>
            <a:endParaRPr lang="es-ES_tradnl" dirty="0"/>
          </a:p>
        </p:txBody>
      </p:sp>
      <p:sp>
        <p:nvSpPr>
          <p:cNvPr id="3" name="Marcador de contenido 2"/>
          <p:cNvSpPr>
            <a:spLocks noGrp="1"/>
          </p:cNvSpPr>
          <p:nvPr>
            <p:ph idx="1"/>
          </p:nvPr>
        </p:nvSpPr>
        <p:spPr>
          <a:xfrm>
            <a:off x="685800" y="2806757"/>
            <a:ext cx="5050717" cy="4575269"/>
          </a:xfrm>
        </p:spPr>
        <p:txBody>
          <a:bodyPr>
            <a:normAutofit/>
          </a:bodyPr>
          <a:lstStyle/>
          <a:p>
            <a:r>
              <a:rPr lang="es-ES_tradnl" dirty="0" smtClean="0">
                <a:effectLst/>
              </a:rPr>
              <a:t>Construir </a:t>
            </a:r>
            <a:r>
              <a:rPr lang="es-ES_tradnl" dirty="0">
                <a:effectLst/>
              </a:rPr>
              <a:t>bases de datos efectivamente confiables para el desarrollo de atinadas acciones proselitistas en los nuevos medios </a:t>
            </a:r>
            <a:r>
              <a:rPr lang="es-ES_tradnl" dirty="0" smtClean="0">
                <a:effectLst/>
              </a:rPr>
              <a:t>sociales</a:t>
            </a:r>
            <a:r>
              <a:rPr lang="es-ES_tradnl" dirty="0">
                <a:effectLst/>
              </a:rPr>
              <a:t>.</a:t>
            </a:r>
            <a:endParaRPr lang="es-ES_tradnl" dirty="0" smtClean="0">
              <a:effectLst/>
            </a:endParaRPr>
          </a:p>
          <a:p>
            <a:r>
              <a:rPr lang="es-ES_tradnl" dirty="0" smtClean="0">
                <a:effectLst/>
              </a:rPr>
              <a:t>Estimular </a:t>
            </a:r>
            <a:r>
              <a:rPr lang="es-ES_tradnl" dirty="0">
                <a:effectLst/>
              </a:rPr>
              <a:t>el desarrollo de verdaderas comunidades de </a:t>
            </a:r>
            <a:r>
              <a:rPr lang="es-ES_tradnl" dirty="0" err="1">
                <a:effectLst/>
              </a:rPr>
              <a:t>prosumidores</a:t>
            </a:r>
            <a:r>
              <a:rPr lang="es-ES_tradnl" dirty="0">
                <a:effectLst/>
              </a:rPr>
              <a:t> simpatizantes con los candidatos o los </a:t>
            </a:r>
            <a:r>
              <a:rPr lang="es-ES_tradnl" dirty="0" smtClean="0">
                <a:effectLst/>
              </a:rPr>
              <a:t>partidos. </a:t>
            </a:r>
            <a:endParaRPr lang="es-ES_tradnl" dirty="0"/>
          </a:p>
        </p:txBody>
      </p:sp>
      <p:pic>
        <p:nvPicPr>
          <p:cNvPr id="4" name="Imagen 3" descr="thumb.ph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3436" y="2806757"/>
            <a:ext cx="2810564" cy="3814337"/>
          </a:xfrm>
          <a:prstGeom prst="rect">
            <a:avLst/>
          </a:prstGeom>
        </p:spPr>
      </p:pic>
      <p:sp>
        <p:nvSpPr>
          <p:cNvPr id="5" name="CuadroTexto 4"/>
          <p:cNvSpPr txBox="1"/>
          <p:nvPr/>
        </p:nvSpPr>
        <p:spPr>
          <a:xfrm>
            <a:off x="521002" y="1518334"/>
            <a:ext cx="7935611" cy="1046440"/>
          </a:xfrm>
          <a:prstGeom prst="rect">
            <a:avLst/>
          </a:prstGeom>
          <a:noFill/>
        </p:spPr>
        <p:txBody>
          <a:bodyPr wrap="square" rtlCol="0">
            <a:spAutoFit/>
          </a:bodyPr>
          <a:lstStyle/>
          <a:p>
            <a:r>
              <a:rPr lang="es-ES_tradnl" sz="2200" dirty="0" smtClean="0">
                <a:effectLst/>
              </a:rPr>
              <a:t>Los responsables de las campañas proselitistas de los candidatos, sencillamente omitieron observar dos principios fundamentales: </a:t>
            </a:r>
          </a:p>
          <a:p>
            <a:endParaRPr lang="es-ES_tradnl" dirty="0"/>
          </a:p>
        </p:txBody>
      </p:sp>
    </p:spTree>
    <p:extLst>
      <p:ext uri="{BB962C8B-B14F-4D97-AF65-F5344CB8AC3E}">
        <p14:creationId xmlns:p14="http://schemas.microsoft.com/office/powerpoint/2010/main" val="2257062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1831" y="121023"/>
            <a:ext cx="7770813" cy="1429871"/>
          </a:xfrm>
        </p:spPr>
        <p:txBody>
          <a:bodyPr/>
          <a:lstStyle/>
          <a:p>
            <a:r>
              <a:rPr lang="es-ES_tradnl" dirty="0" smtClean="0"/>
              <a:t>El </a:t>
            </a:r>
            <a:r>
              <a:rPr lang="es-ES_tradnl" i="1" dirty="0" smtClean="0"/>
              <a:t>viernes negro </a:t>
            </a:r>
            <a:r>
              <a:rPr lang="es-ES_tradnl" dirty="0" smtClean="0"/>
              <a:t>de EPN</a:t>
            </a:r>
            <a:endParaRPr lang="es-ES_tradnl" dirty="0"/>
          </a:p>
        </p:txBody>
      </p:sp>
      <p:sp>
        <p:nvSpPr>
          <p:cNvPr id="3" name="Marcador de contenido 2"/>
          <p:cNvSpPr>
            <a:spLocks noGrp="1"/>
          </p:cNvSpPr>
          <p:nvPr>
            <p:ph idx="1"/>
          </p:nvPr>
        </p:nvSpPr>
        <p:spPr>
          <a:xfrm>
            <a:off x="685800" y="1684984"/>
            <a:ext cx="7292050" cy="2258654"/>
          </a:xfrm>
        </p:spPr>
        <p:txBody>
          <a:bodyPr/>
          <a:lstStyle/>
          <a:p>
            <a:pPr algn="ctr"/>
            <a:r>
              <a:rPr lang="es-ES_tradnl" dirty="0" smtClean="0">
                <a:effectLst/>
              </a:rPr>
              <a:t>El viernes </a:t>
            </a:r>
            <a:r>
              <a:rPr lang="es-ES_tradnl" dirty="0">
                <a:effectLst/>
              </a:rPr>
              <a:t>11 de </a:t>
            </a:r>
            <a:r>
              <a:rPr lang="es-ES_tradnl" dirty="0" smtClean="0">
                <a:effectLst/>
              </a:rPr>
              <a:t>mayo</a:t>
            </a:r>
            <a:r>
              <a:rPr lang="es-ES_tradnl" dirty="0">
                <a:effectLst/>
              </a:rPr>
              <a:t> </a:t>
            </a:r>
            <a:r>
              <a:rPr lang="es-ES_tradnl" dirty="0" smtClean="0">
                <a:effectLst/>
              </a:rPr>
              <a:t>EPN asistió </a:t>
            </a:r>
            <a:r>
              <a:rPr lang="es-ES_tradnl" dirty="0">
                <a:effectLst/>
              </a:rPr>
              <a:t>a la Universidad Iberoamericana (UIA) </a:t>
            </a:r>
            <a:r>
              <a:rPr lang="es-ES_tradnl" dirty="0" smtClean="0">
                <a:effectLst/>
              </a:rPr>
              <a:t>y se enfrentó con la inconformidad de los estudiantes quienes le cuestionaron sobre su gestión en el Estado de México.</a:t>
            </a:r>
          </a:p>
          <a:p>
            <a:pPr marL="0" indent="0">
              <a:buNone/>
            </a:pPr>
            <a:endParaRPr lang="es-ES_tradnl" dirty="0"/>
          </a:p>
        </p:txBody>
      </p:sp>
      <p:pic>
        <p:nvPicPr>
          <p:cNvPr id="4" name="Imagen 3" descr="estudiantes-ibero-pe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913011"/>
            <a:ext cx="3777268" cy="2944989"/>
          </a:xfrm>
          <a:prstGeom prst="rect">
            <a:avLst/>
          </a:prstGeom>
        </p:spPr>
      </p:pic>
      <p:pic>
        <p:nvPicPr>
          <p:cNvPr id="5" name="Imagen 4" descr="pena nieto epn cara asustado.jpg"/>
          <p:cNvPicPr>
            <a:picLocks noChangeAspect="1"/>
          </p:cNvPicPr>
          <p:nvPr/>
        </p:nvPicPr>
        <p:blipFill rotWithShape="1">
          <a:blip r:embed="rId3">
            <a:extLst>
              <a:ext uri="{28A0092B-C50C-407E-A947-70E740481C1C}">
                <a14:useLocalDpi xmlns:a14="http://schemas.microsoft.com/office/drawing/2010/main" val="0"/>
              </a:ext>
            </a:extLst>
          </a:blip>
          <a:srcRect l="17508" b="25554"/>
          <a:stretch/>
        </p:blipFill>
        <p:spPr>
          <a:xfrm>
            <a:off x="6773032" y="3473448"/>
            <a:ext cx="2370968" cy="3209558"/>
          </a:xfrm>
          <a:prstGeom prst="rect">
            <a:avLst/>
          </a:prstGeom>
        </p:spPr>
      </p:pic>
    </p:spTree>
    <p:extLst>
      <p:ext uri="{BB962C8B-B14F-4D97-AF65-F5344CB8AC3E}">
        <p14:creationId xmlns:p14="http://schemas.microsoft.com/office/powerpoint/2010/main" val="437448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pic>
        <p:nvPicPr>
          <p:cNvPr id="4" name="Picture 2" descr="C:\Users\FERNANDO-MASTER\Desktop\Peña Nieto en la Ibero\epn1-640x426.jpg"/>
          <p:cNvPicPr>
            <a:picLocks noChangeAspect="1" noChangeArrowheads="1"/>
          </p:cNvPicPr>
          <p:nvPr/>
        </p:nvPicPr>
        <p:blipFill>
          <a:blip r:embed="rId2" cstate="print"/>
          <a:srcRect/>
          <a:stretch>
            <a:fillRect/>
          </a:stretch>
        </p:blipFill>
        <p:spPr bwMode="auto">
          <a:xfrm>
            <a:off x="1524000" y="1423692"/>
            <a:ext cx="6096000" cy="4057650"/>
          </a:xfrm>
          <a:prstGeom prst="rect">
            <a:avLst/>
          </a:prstGeom>
          <a:noFill/>
        </p:spPr>
      </p:pic>
    </p:spTree>
    <p:extLst>
      <p:ext uri="{BB962C8B-B14F-4D97-AF65-F5344CB8AC3E}">
        <p14:creationId xmlns:p14="http://schemas.microsoft.com/office/powerpoint/2010/main" val="3550087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85800" y="387650"/>
            <a:ext cx="7770813" cy="4257022"/>
          </a:xfrm>
        </p:spPr>
        <p:txBody>
          <a:bodyPr/>
          <a:lstStyle/>
          <a:p>
            <a:pPr algn="ctr"/>
            <a:r>
              <a:rPr lang="es-ES_tradnl" dirty="0">
                <a:effectLst/>
              </a:rPr>
              <a:t>L</a:t>
            </a:r>
            <a:r>
              <a:rPr lang="es-ES_tradnl" dirty="0" smtClean="0">
                <a:effectLst/>
              </a:rPr>
              <a:t>os </a:t>
            </a:r>
            <a:r>
              <a:rPr lang="es-ES_tradnl" dirty="0">
                <a:effectLst/>
              </a:rPr>
              <a:t>estudiantes de la UIA fueron llamados fascistas, intolerantes, porros, acarreados, provocadores. </a:t>
            </a:r>
            <a:endParaRPr lang="es-ES_tradnl" dirty="0" smtClean="0">
              <a:effectLst/>
            </a:endParaRPr>
          </a:p>
          <a:p>
            <a:pPr algn="ctr"/>
            <a:r>
              <a:rPr lang="es-ES_tradnl" dirty="0" smtClean="0">
                <a:effectLst/>
              </a:rPr>
              <a:t>Medios como Televisa y El Sol de México argumentaron que </a:t>
            </a:r>
            <a:r>
              <a:rPr lang="es-ES_tradnl" dirty="0">
                <a:effectLst/>
              </a:rPr>
              <a:t>no eran estudiantes o que eran estudiantes entrenados por un grupo político. </a:t>
            </a:r>
            <a:endParaRPr lang="es-ES_tradnl" dirty="0"/>
          </a:p>
        </p:txBody>
      </p:sp>
      <p:pic>
        <p:nvPicPr>
          <p:cNvPr id="5" name="Imagen 4" descr="El copetes Ibero 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2610" y="2849020"/>
            <a:ext cx="5051390" cy="4018151"/>
          </a:xfrm>
          <a:prstGeom prst="rect">
            <a:avLst/>
          </a:prstGeom>
        </p:spPr>
      </p:pic>
      <p:pic>
        <p:nvPicPr>
          <p:cNvPr id="6" name="Imagen 5" descr="20120511-133303_epn_ibero_11.05.12_20.jpg"/>
          <p:cNvPicPr>
            <a:picLocks noChangeAspect="1"/>
          </p:cNvPicPr>
          <p:nvPr/>
        </p:nvPicPr>
        <p:blipFill rotWithShape="1">
          <a:blip r:embed="rId3">
            <a:extLst>
              <a:ext uri="{28A0092B-C50C-407E-A947-70E740481C1C}">
                <a14:useLocalDpi xmlns:a14="http://schemas.microsoft.com/office/drawing/2010/main" val="0"/>
              </a:ext>
            </a:extLst>
          </a:blip>
          <a:srcRect l="7939" t="6479" r="18896" b="9305"/>
          <a:stretch/>
        </p:blipFill>
        <p:spPr>
          <a:xfrm>
            <a:off x="195376" y="2799534"/>
            <a:ext cx="4724821" cy="4058466"/>
          </a:xfrm>
          <a:prstGeom prst="rect">
            <a:avLst/>
          </a:prstGeom>
        </p:spPr>
      </p:pic>
    </p:spTree>
    <p:extLst>
      <p:ext uri="{BB962C8B-B14F-4D97-AF65-F5344CB8AC3E}">
        <p14:creationId xmlns:p14="http://schemas.microsoft.com/office/powerpoint/2010/main" val="2682014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pic>
        <p:nvPicPr>
          <p:cNvPr id="4" name="Picture 2" descr="C:\Users\FERNANDO-MASTER\Desktop\Peña Nieto en la Ibero\550703_10150811749033668_566963667_9799727_718671924_n.jpg"/>
          <p:cNvPicPr>
            <a:picLocks noChangeAspect="1" noChangeArrowheads="1"/>
          </p:cNvPicPr>
          <p:nvPr/>
        </p:nvPicPr>
        <p:blipFill>
          <a:blip r:embed="rId2" cstate="print"/>
          <a:srcRect/>
          <a:stretch>
            <a:fillRect/>
          </a:stretch>
        </p:blipFill>
        <p:spPr bwMode="auto">
          <a:xfrm>
            <a:off x="0" y="123825"/>
            <a:ext cx="9144000" cy="6610350"/>
          </a:xfrm>
          <a:prstGeom prst="rect">
            <a:avLst/>
          </a:prstGeom>
          <a:noFill/>
        </p:spPr>
      </p:pic>
    </p:spTree>
    <p:extLst>
      <p:ext uri="{BB962C8B-B14F-4D97-AF65-F5344CB8AC3E}">
        <p14:creationId xmlns:p14="http://schemas.microsoft.com/office/powerpoint/2010/main" val="3909111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pic>
        <p:nvPicPr>
          <p:cNvPr id="5" name="Picture 2" descr="C:\Users\FERNANDO-MASTER\Desktop\Peña Nieto en la Ibero\398828_10150952682340960_502380959_11783643_2077665658_n.jpg"/>
          <p:cNvPicPr>
            <a:picLocks noChangeAspect="1" noChangeArrowheads="1"/>
          </p:cNvPicPr>
          <p:nvPr/>
        </p:nvPicPr>
        <p:blipFill>
          <a:blip r:embed="rId2" cstate="print"/>
          <a:srcRect/>
          <a:stretch>
            <a:fillRect/>
          </a:stretch>
        </p:blipFill>
        <p:spPr bwMode="auto">
          <a:xfrm>
            <a:off x="0" y="-80963"/>
            <a:ext cx="9144000" cy="7019926"/>
          </a:xfrm>
          <a:prstGeom prst="rect">
            <a:avLst/>
          </a:prstGeom>
          <a:noFill/>
        </p:spPr>
      </p:pic>
    </p:spTree>
    <p:extLst>
      <p:ext uri="{BB962C8B-B14F-4D97-AF65-F5344CB8AC3E}">
        <p14:creationId xmlns:p14="http://schemas.microsoft.com/office/powerpoint/2010/main" val="4127862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oem_epn.jpg"/>
          <p:cNvPicPr>
            <a:picLocks noChangeAspect="1"/>
          </p:cNvPicPr>
          <p:nvPr/>
        </p:nvPicPr>
        <p:blipFill rotWithShape="1">
          <a:blip r:embed="rId2">
            <a:extLst>
              <a:ext uri="{28A0092B-C50C-407E-A947-70E740481C1C}">
                <a14:useLocalDpi xmlns:a14="http://schemas.microsoft.com/office/drawing/2010/main" val="0"/>
              </a:ext>
            </a:extLst>
          </a:blip>
          <a:srcRect l="13769" t="15222" r="32337" b="29598"/>
          <a:stretch/>
        </p:blipFill>
        <p:spPr>
          <a:xfrm>
            <a:off x="0" y="0"/>
            <a:ext cx="9143999" cy="6836588"/>
          </a:xfrm>
          <a:prstGeom prst="rect">
            <a:avLst/>
          </a:prstGeom>
        </p:spPr>
      </p:pic>
    </p:spTree>
    <p:extLst>
      <p:ext uri="{BB962C8B-B14F-4D97-AF65-F5344CB8AC3E}">
        <p14:creationId xmlns:p14="http://schemas.microsoft.com/office/powerpoint/2010/main" val="1417759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17364" y="1270073"/>
            <a:ext cx="7939250" cy="4856090"/>
          </a:xfrm>
        </p:spPr>
        <p:txBody>
          <a:bodyPr/>
          <a:lstStyle/>
          <a:p>
            <a:r>
              <a:rPr lang="es-ES_tradnl" dirty="0" smtClean="0">
                <a:effectLst/>
              </a:rPr>
              <a:t>El equipo de campaña de EPN publicó en su canal de </a:t>
            </a:r>
            <a:r>
              <a:rPr lang="es-ES_tradnl" i="1" dirty="0" smtClean="0">
                <a:effectLst/>
              </a:rPr>
              <a:t>YouTube</a:t>
            </a:r>
            <a:r>
              <a:rPr lang="es-ES_tradnl" dirty="0" smtClean="0">
                <a:effectLst/>
              </a:rPr>
              <a:t> un </a:t>
            </a:r>
            <a:r>
              <a:rPr lang="es-ES_tradnl" dirty="0">
                <a:effectLst/>
              </a:rPr>
              <a:t>video que ofrecía una visión definitivamente distorsionada de los hechos ocurridos durante la visita de Peña Nieto a la Universidad </a:t>
            </a:r>
            <a:r>
              <a:rPr lang="es-ES_tradnl" dirty="0" smtClean="0">
                <a:effectLst/>
              </a:rPr>
              <a:t>Iberoamericana. </a:t>
            </a:r>
          </a:p>
          <a:p>
            <a:r>
              <a:rPr lang="es-ES_tradnl" dirty="0">
                <a:effectLst/>
              </a:rPr>
              <a:t>C</a:t>
            </a:r>
            <a:r>
              <a:rPr lang="es-ES_tradnl" dirty="0" smtClean="0">
                <a:effectLst/>
              </a:rPr>
              <a:t>onocidos </a:t>
            </a:r>
            <a:r>
              <a:rPr lang="es-ES_tradnl" dirty="0">
                <a:effectLst/>
              </a:rPr>
              <a:t>@</a:t>
            </a:r>
            <a:r>
              <a:rPr lang="es-ES_tradnl" dirty="0" err="1">
                <a:effectLst/>
              </a:rPr>
              <a:t>ectivistas</a:t>
            </a:r>
            <a:r>
              <a:rPr lang="es-ES_tradnl" dirty="0">
                <a:effectLst/>
              </a:rPr>
              <a:t>, egresados del ITAM, pretendieron hacerse pasar por estudiantes de la UIA. Según </a:t>
            </a:r>
            <a:r>
              <a:rPr lang="es-ES_tradnl" dirty="0" smtClean="0">
                <a:effectLst/>
              </a:rPr>
              <a:t>el video</a:t>
            </a:r>
            <a:r>
              <a:rPr lang="es-ES_tradnl" dirty="0">
                <a:effectLst/>
              </a:rPr>
              <a:t>, Peña Nieto no fue objeto de cuestionamiento alguno en su visita a la UIA. </a:t>
            </a:r>
            <a:endParaRPr lang="es-ES_tradnl" dirty="0" smtClean="0">
              <a:effectLst/>
            </a:endParaRPr>
          </a:p>
          <a:p>
            <a:r>
              <a:rPr lang="es-ES_tradnl" dirty="0">
                <a:effectLst/>
              </a:rPr>
              <a:t>El video pronto fue retirado del sitio web de Peña </a:t>
            </a:r>
            <a:r>
              <a:rPr lang="es-ES_tradnl" dirty="0" smtClean="0">
                <a:effectLst/>
              </a:rPr>
              <a:t>Nieto.</a:t>
            </a:r>
            <a:endParaRPr lang="es-ES_tradnl" dirty="0"/>
          </a:p>
        </p:txBody>
      </p:sp>
    </p:spTree>
    <p:extLst>
      <p:ext uri="{BB962C8B-B14F-4D97-AF65-F5344CB8AC3E}">
        <p14:creationId xmlns:p14="http://schemas.microsoft.com/office/powerpoint/2010/main" val="324498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095" y="379549"/>
            <a:ext cx="4151738" cy="2990436"/>
          </a:xfrm>
        </p:spPr>
        <p:txBody>
          <a:bodyPr>
            <a:normAutofit/>
          </a:bodyPr>
          <a:lstStyle/>
          <a:p>
            <a:pPr algn="ctr"/>
            <a:r>
              <a:rPr lang="es-ES_tradnl" sz="2400" dirty="0">
                <a:effectLst/>
              </a:rPr>
              <a:t>131 estudiantes de la </a:t>
            </a:r>
            <a:r>
              <a:rPr lang="es-ES_tradnl" sz="2400" dirty="0" smtClean="0">
                <a:effectLst/>
              </a:rPr>
              <a:t>Universidad Iberoamericana dieron </a:t>
            </a:r>
            <a:r>
              <a:rPr lang="es-ES_tradnl" sz="2400" dirty="0">
                <a:effectLst/>
              </a:rPr>
              <a:t>a conocer un video a </a:t>
            </a:r>
            <a:r>
              <a:rPr lang="es-ES_tradnl" sz="2400" dirty="0" smtClean="0">
                <a:effectLst/>
              </a:rPr>
              <a:t>través </a:t>
            </a:r>
            <a:r>
              <a:rPr lang="es-ES_tradnl" sz="2400" dirty="0">
                <a:effectLst/>
              </a:rPr>
              <a:t>de </a:t>
            </a:r>
            <a:r>
              <a:rPr lang="es-ES_tradnl" sz="2400" dirty="0" smtClean="0">
                <a:effectLst/>
              </a:rPr>
              <a:t>YouTube.</a:t>
            </a:r>
          </a:p>
        </p:txBody>
      </p:sp>
      <p:pic>
        <p:nvPicPr>
          <p:cNvPr id="4" name="Imagen 3" descr="loret.tiff"/>
          <p:cNvPicPr>
            <a:picLocks noChangeAspect="1"/>
          </p:cNvPicPr>
          <p:nvPr/>
        </p:nvPicPr>
        <p:blipFill rotWithShape="1">
          <a:blip r:embed="rId2">
            <a:extLst>
              <a:ext uri="{28A0092B-C50C-407E-A947-70E740481C1C}">
                <a14:useLocalDpi xmlns:a14="http://schemas.microsoft.com/office/drawing/2010/main" val="0"/>
              </a:ext>
            </a:extLst>
          </a:blip>
          <a:srcRect l="22460" r="25798"/>
          <a:stretch/>
        </p:blipFill>
        <p:spPr>
          <a:xfrm>
            <a:off x="576057" y="3145308"/>
            <a:ext cx="3331462" cy="3049335"/>
          </a:xfrm>
          <a:prstGeom prst="rect">
            <a:avLst/>
          </a:prstGeom>
          <a:ln>
            <a:noFill/>
          </a:ln>
          <a:effectLst>
            <a:softEdge rad="112500"/>
          </a:effectLst>
        </p:spPr>
      </p:pic>
      <p:pic>
        <p:nvPicPr>
          <p:cNvPr id="5" name="Imagen 4" descr="131.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0833" y="1952223"/>
            <a:ext cx="4231031" cy="2285375"/>
          </a:xfrm>
          <a:prstGeom prst="rect">
            <a:avLst/>
          </a:prstGeom>
          <a:ln>
            <a:noFill/>
          </a:ln>
          <a:effectLst>
            <a:softEdge rad="112500"/>
          </a:effectLst>
        </p:spPr>
      </p:pic>
      <p:sp>
        <p:nvSpPr>
          <p:cNvPr id="6" name="CuadroTexto 5"/>
          <p:cNvSpPr txBox="1"/>
          <p:nvPr/>
        </p:nvSpPr>
        <p:spPr>
          <a:xfrm>
            <a:off x="4157767" y="4683838"/>
            <a:ext cx="4077884" cy="1384995"/>
          </a:xfrm>
          <a:prstGeom prst="rect">
            <a:avLst/>
          </a:prstGeom>
          <a:noFill/>
        </p:spPr>
        <p:txBody>
          <a:bodyPr wrap="none" rtlCol="0">
            <a:spAutoFit/>
          </a:bodyPr>
          <a:lstStyle/>
          <a:p>
            <a:r>
              <a:rPr lang="es-ES_tradnl" sz="2200" dirty="0" smtClean="0">
                <a:effectLst/>
              </a:rPr>
              <a:t>Carlos </a:t>
            </a:r>
            <a:r>
              <a:rPr lang="es-ES_tradnl" sz="2200" dirty="0" err="1" smtClean="0">
                <a:effectLst/>
              </a:rPr>
              <a:t>Loret</a:t>
            </a:r>
            <a:r>
              <a:rPr lang="es-ES_tradnl" sz="2200" dirty="0" smtClean="0">
                <a:effectLst/>
              </a:rPr>
              <a:t> de Mola </a:t>
            </a:r>
          </a:p>
          <a:p>
            <a:r>
              <a:rPr lang="es-ES_tradnl" sz="2200" dirty="0" smtClean="0">
                <a:effectLst/>
              </a:rPr>
              <a:t>intentó vincularles con </a:t>
            </a:r>
          </a:p>
          <a:p>
            <a:r>
              <a:rPr lang="es-ES_tradnl" sz="2200" dirty="0" smtClean="0">
                <a:effectLst/>
              </a:rPr>
              <a:t>Andrés Manuel López Obrador</a:t>
            </a:r>
            <a:r>
              <a:rPr lang="es-ES_tradnl" dirty="0" smtClean="0">
                <a:effectLst/>
              </a:rPr>
              <a:t>.</a:t>
            </a:r>
            <a:endParaRPr lang="es-ES_tradnl" dirty="0" smtClean="0"/>
          </a:p>
          <a:p>
            <a:endParaRPr lang="es-ES_tradnl" dirty="0"/>
          </a:p>
        </p:txBody>
      </p:sp>
      <p:sp>
        <p:nvSpPr>
          <p:cNvPr id="7" name="CuadroTexto 6"/>
          <p:cNvSpPr txBox="1"/>
          <p:nvPr/>
        </p:nvSpPr>
        <p:spPr>
          <a:xfrm>
            <a:off x="4711332" y="482582"/>
            <a:ext cx="3826111" cy="1384995"/>
          </a:xfrm>
          <a:prstGeom prst="rect">
            <a:avLst/>
          </a:prstGeom>
          <a:noFill/>
        </p:spPr>
        <p:txBody>
          <a:bodyPr wrap="square" rtlCol="0">
            <a:spAutoFit/>
          </a:bodyPr>
          <a:lstStyle/>
          <a:p>
            <a:pPr algn="ctr"/>
            <a:r>
              <a:rPr lang="es-ES_tradnl" sz="2200" i="1" dirty="0" smtClean="0">
                <a:effectLst/>
              </a:rPr>
              <a:t>131 Estudiantes de la Ibero responden a </a:t>
            </a:r>
            <a:r>
              <a:rPr lang="es-ES_tradnl" sz="2200" i="1" dirty="0" err="1" smtClean="0">
                <a:effectLst/>
              </a:rPr>
              <a:t>Coldwell</a:t>
            </a:r>
            <a:r>
              <a:rPr lang="es-ES_tradnl" sz="2200" i="1" dirty="0" smtClean="0">
                <a:effectLst/>
              </a:rPr>
              <a:t>: No somos “</a:t>
            </a:r>
            <a:r>
              <a:rPr lang="es-ES_tradnl" sz="2200" i="1" dirty="0" err="1" smtClean="0">
                <a:effectLst/>
              </a:rPr>
              <a:t>pseudoestudiantes</a:t>
            </a:r>
            <a:r>
              <a:rPr lang="es-ES_tradnl" sz="2200" i="1" dirty="0" smtClean="0">
                <a:effectLst/>
              </a:rPr>
              <a:t>”</a:t>
            </a:r>
            <a:r>
              <a:rPr lang="es-ES_tradnl" dirty="0" smtClean="0">
                <a:effectLst/>
              </a:rPr>
              <a:t> </a:t>
            </a:r>
          </a:p>
          <a:p>
            <a:endParaRPr lang="es-ES_tradnl" dirty="0"/>
          </a:p>
        </p:txBody>
      </p:sp>
    </p:spTree>
    <p:extLst>
      <p:ext uri="{BB962C8B-B14F-4D97-AF65-F5344CB8AC3E}">
        <p14:creationId xmlns:p14="http://schemas.microsoft.com/office/powerpoint/2010/main" val="1048334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_tradnl" dirty="0" smtClean="0"/>
              <a:t>Primer gran marcha YoSoy132</a:t>
            </a:r>
            <a:endParaRPr lang="es-ES_tradnl" dirty="0"/>
          </a:p>
        </p:txBody>
      </p:sp>
      <p:sp>
        <p:nvSpPr>
          <p:cNvPr id="3" name="Marcador de contenido 2"/>
          <p:cNvSpPr>
            <a:spLocks noGrp="1"/>
          </p:cNvSpPr>
          <p:nvPr>
            <p:ph idx="1"/>
          </p:nvPr>
        </p:nvSpPr>
        <p:spPr>
          <a:xfrm>
            <a:off x="566729" y="1550894"/>
            <a:ext cx="7889884" cy="1266840"/>
          </a:xfrm>
        </p:spPr>
        <p:txBody>
          <a:bodyPr>
            <a:normAutofit fontScale="92500" lnSpcReduction="10000"/>
          </a:bodyPr>
          <a:lstStyle/>
          <a:p>
            <a:pPr algn="ctr"/>
            <a:r>
              <a:rPr lang="es-ES_tradnl" dirty="0">
                <a:effectLst/>
              </a:rPr>
              <a:t>El miércoles 23 de mayo, el emergente movimiento estudiantil realizó un acto de profundo significado simbólico en los alrededores de la Estela de </a:t>
            </a:r>
            <a:r>
              <a:rPr lang="es-ES_tradnl" dirty="0" smtClean="0">
                <a:effectLst/>
              </a:rPr>
              <a:t>Luz y culminando a las afueras de Televisa Chapultepec.</a:t>
            </a:r>
          </a:p>
        </p:txBody>
      </p:sp>
      <p:pic>
        <p:nvPicPr>
          <p:cNvPr id="5" name="Imagen 4" descr="ayosoy3le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0005" y="3225381"/>
            <a:ext cx="4993995" cy="3632619"/>
          </a:xfrm>
          <a:prstGeom prst="rect">
            <a:avLst/>
          </a:prstGeom>
        </p:spPr>
      </p:pic>
      <p:sp>
        <p:nvSpPr>
          <p:cNvPr id="6" name="CuadroTexto 5"/>
          <p:cNvSpPr txBox="1"/>
          <p:nvPr/>
        </p:nvSpPr>
        <p:spPr>
          <a:xfrm>
            <a:off x="1050403" y="3622059"/>
            <a:ext cx="2555460" cy="1723549"/>
          </a:xfrm>
          <a:prstGeom prst="rect">
            <a:avLst/>
          </a:prstGeom>
          <a:noFill/>
        </p:spPr>
        <p:txBody>
          <a:bodyPr wrap="square" rtlCol="0">
            <a:spAutoFit/>
          </a:bodyPr>
          <a:lstStyle/>
          <a:p>
            <a:pPr algn="ctr"/>
            <a:r>
              <a:rPr lang="es-ES_tradnl" sz="2200" dirty="0" smtClean="0">
                <a:effectLst/>
              </a:rPr>
              <a:t>Manifestaciones similares fueron realizadas en otras ciudades del país</a:t>
            </a:r>
            <a:r>
              <a:rPr lang="es-ES_tradnl" dirty="0" smtClean="0">
                <a:effectLst/>
              </a:rPr>
              <a:t>. </a:t>
            </a:r>
            <a:endParaRPr lang="es-ES_tradnl" dirty="0" smtClean="0"/>
          </a:p>
          <a:p>
            <a:endParaRPr lang="es-ES_tradnl" dirty="0"/>
          </a:p>
        </p:txBody>
      </p:sp>
    </p:spTree>
    <p:extLst>
      <p:ext uri="{BB962C8B-B14F-4D97-AF65-F5344CB8AC3E}">
        <p14:creationId xmlns:p14="http://schemas.microsoft.com/office/powerpoint/2010/main" val="2375899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9268" y="241129"/>
            <a:ext cx="7770813" cy="4257022"/>
          </a:xfrm>
        </p:spPr>
        <p:txBody>
          <a:bodyPr/>
          <a:lstStyle/>
          <a:p>
            <a:r>
              <a:rPr lang="es-ES_tradnl" dirty="0">
                <a:effectLst/>
              </a:rPr>
              <a:t>El porvenir de la llamada “Primavera Mexicana”</a:t>
            </a:r>
            <a:r>
              <a:rPr lang="es-ES_tradnl" dirty="0" smtClean="0">
                <a:effectLst/>
              </a:rPr>
              <a:t>, aún </a:t>
            </a:r>
            <a:r>
              <a:rPr lang="es-ES_tradnl" dirty="0">
                <a:effectLst/>
              </a:rPr>
              <a:t>parece </a:t>
            </a:r>
            <a:r>
              <a:rPr lang="es-ES_tradnl" dirty="0" smtClean="0">
                <a:effectLst/>
              </a:rPr>
              <a:t>incierto.</a:t>
            </a:r>
          </a:p>
          <a:p>
            <a:r>
              <a:rPr lang="es-ES_tradnl" dirty="0">
                <a:effectLst/>
              </a:rPr>
              <a:t>L</a:t>
            </a:r>
            <a:r>
              <a:rPr lang="es-ES_tradnl" dirty="0" smtClean="0">
                <a:effectLst/>
              </a:rPr>
              <a:t>os </a:t>
            </a:r>
            <a:r>
              <a:rPr lang="es-ES_tradnl" dirty="0">
                <a:effectLst/>
              </a:rPr>
              <a:t>estudiantes han denunciado a aquellos medios de comunicación que se han distinguido por practicar una reprobable manipulación </a:t>
            </a:r>
            <a:r>
              <a:rPr lang="es-ES_tradnl" dirty="0" smtClean="0">
                <a:effectLst/>
              </a:rPr>
              <a:t>informativa.</a:t>
            </a:r>
          </a:p>
          <a:p>
            <a:r>
              <a:rPr lang="es-ES_tradnl" dirty="0" smtClean="0">
                <a:effectLst/>
              </a:rPr>
              <a:t>Han </a:t>
            </a:r>
            <a:r>
              <a:rPr lang="es-ES_tradnl" dirty="0">
                <a:effectLst/>
              </a:rPr>
              <a:t>establecido un </a:t>
            </a:r>
            <a:r>
              <a:rPr lang="es-ES_tradnl" dirty="0" err="1">
                <a:effectLst/>
              </a:rPr>
              <a:t>parteaguas</a:t>
            </a:r>
            <a:r>
              <a:rPr lang="es-ES_tradnl" dirty="0">
                <a:effectLst/>
              </a:rPr>
              <a:t> definitivo en el desarrollo de las campañas proselitistas, demostrado la capacidad de movilización ciudadana desde el imaginario de las redes </a:t>
            </a:r>
            <a:r>
              <a:rPr lang="es-ES_tradnl" dirty="0" smtClean="0">
                <a:effectLst/>
              </a:rPr>
              <a:t>sociales. </a:t>
            </a:r>
            <a:endParaRPr lang="es-ES_tradnl" dirty="0"/>
          </a:p>
        </p:txBody>
      </p:sp>
      <p:pic>
        <p:nvPicPr>
          <p:cNvPr id="4" name="Imagen 3" descr="tuiteros-libres-campech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14277"/>
            <a:ext cx="2458296" cy="1843722"/>
          </a:xfrm>
          <a:prstGeom prst="rect">
            <a:avLst/>
          </a:prstGeom>
        </p:spPr>
      </p:pic>
      <p:pic>
        <p:nvPicPr>
          <p:cNvPr id="5" name="Imagen 4" descr="images.jpg"/>
          <p:cNvPicPr>
            <a:picLocks noChangeAspect="1"/>
          </p:cNvPicPr>
          <p:nvPr/>
        </p:nvPicPr>
        <p:blipFill rotWithShape="1">
          <a:blip r:embed="rId3">
            <a:extLst>
              <a:ext uri="{28A0092B-C50C-407E-A947-70E740481C1C}">
                <a14:useLocalDpi xmlns:a14="http://schemas.microsoft.com/office/drawing/2010/main" val="0"/>
              </a:ext>
            </a:extLst>
          </a:blip>
          <a:srcRect l="6829"/>
          <a:stretch/>
        </p:blipFill>
        <p:spPr>
          <a:xfrm>
            <a:off x="4438697" y="3893386"/>
            <a:ext cx="4705303" cy="2964614"/>
          </a:xfrm>
          <a:prstGeom prst="rect">
            <a:avLst/>
          </a:prstGeom>
        </p:spPr>
      </p:pic>
    </p:spTree>
    <p:extLst>
      <p:ext uri="{BB962C8B-B14F-4D97-AF65-F5344CB8AC3E}">
        <p14:creationId xmlns:p14="http://schemas.microsoft.com/office/powerpoint/2010/main" val="877849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1958" y="121022"/>
            <a:ext cx="7770813" cy="1429871"/>
          </a:xfrm>
        </p:spPr>
        <p:txBody>
          <a:bodyPr/>
          <a:lstStyle/>
          <a:p>
            <a:r>
              <a:rPr lang="es-ES_tradnl" dirty="0" smtClean="0"/>
              <a:t>¿Qué se espera que siga?</a:t>
            </a:r>
            <a:endParaRPr lang="es-ES_tradnl" dirty="0"/>
          </a:p>
        </p:txBody>
      </p:sp>
      <p:sp>
        <p:nvSpPr>
          <p:cNvPr id="3" name="Marcador de contenido 2"/>
          <p:cNvSpPr>
            <a:spLocks noGrp="1"/>
          </p:cNvSpPr>
          <p:nvPr>
            <p:ph idx="1"/>
          </p:nvPr>
        </p:nvSpPr>
        <p:spPr>
          <a:xfrm>
            <a:off x="591958" y="1550893"/>
            <a:ext cx="7770813" cy="4944873"/>
          </a:xfrm>
        </p:spPr>
        <p:txBody>
          <a:bodyPr>
            <a:normAutofit lnSpcReduction="10000"/>
          </a:bodyPr>
          <a:lstStyle/>
          <a:p>
            <a:r>
              <a:rPr lang="es-ES_tradnl" dirty="0">
                <a:effectLst/>
              </a:rPr>
              <a:t>L</a:t>
            </a:r>
            <a:r>
              <a:rPr lang="es-ES_tradnl" dirty="0" smtClean="0">
                <a:effectLst/>
              </a:rPr>
              <a:t>os </a:t>
            </a:r>
            <a:r>
              <a:rPr lang="es-ES_tradnl" dirty="0">
                <a:effectLst/>
              </a:rPr>
              <a:t>estudiantes asumirán un rol protagónico en la transformación del país</a:t>
            </a:r>
            <a:r>
              <a:rPr lang="es-ES_tradnl" dirty="0" smtClean="0">
                <a:effectLst/>
              </a:rPr>
              <a:t>.</a:t>
            </a:r>
          </a:p>
          <a:p>
            <a:r>
              <a:rPr lang="es-ES_tradnl" dirty="0" smtClean="0">
                <a:effectLst/>
              </a:rPr>
              <a:t>Establecerán </a:t>
            </a:r>
            <a:r>
              <a:rPr lang="es-ES_tradnl" dirty="0">
                <a:effectLst/>
              </a:rPr>
              <a:t>vínculos con indignados de otras naciones, asumiendo las funciones críticas e </a:t>
            </a:r>
            <a:r>
              <a:rPr lang="es-ES_tradnl" dirty="0" smtClean="0">
                <a:effectLst/>
              </a:rPr>
              <a:t>informativas. </a:t>
            </a:r>
          </a:p>
          <a:p>
            <a:pPr marL="0" indent="0">
              <a:buNone/>
            </a:pPr>
            <a:endParaRPr lang="es-ES_tradnl" dirty="0" smtClean="0">
              <a:effectLst/>
            </a:endParaRPr>
          </a:p>
          <a:p>
            <a:pPr marL="0" indent="0">
              <a:buNone/>
            </a:pPr>
            <a:r>
              <a:rPr lang="es-ES_tradnl" dirty="0" smtClean="0">
                <a:effectLst/>
              </a:rPr>
              <a:t>Los </a:t>
            </a:r>
            <a:r>
              <a:rPr lang="es-ES_tradnl" dirty="0">
                <a:effectLst/>
              </a:rPr>
              <a:t>estudiantes han advertido </a:t>
            </a:r>
            <a:endParaRPr lang="es-ES_tradnl" dirty="0" smtClean="0">
              <a:effectLst/>
            </a:endParaRPr>
          </a:p>
          <a:p>
            <a:pPr marL="0" indent="0">
              <a:buNone/>
            </a:pPr>
            <a:r>
              <a:rPr lang="es-ES_tradnl" dirty="0" smtClean="0">
                <a:effectLst/>
              </a:rPr>
              <a:t>con </a:t>
            </a:r>
            <a:r>
              <a:rPr lang="es-ES_tradnl" dirty="0">
                <a:effectLst/>
              </a:rPr>
              <a:t>notable claridad la posible </a:t>
            </a:r>
            <a:endParaRPr lang="es-ES_tradnl" dirty="0" smtClean="0">
              <a:effectLst/>
            </a:endParaRPr>
          </a:p>
          <a:p>
            <a:pPr marL="0" indent="0">
              <a:buNone/>
            </a:pPr>
            <a:r>
              <a:rPr lang="es-ES_tradnl" dirty="0" smtClean="0">
                <a:effectLst/>
              </a:rPr>
              <a:t>gestación </a:t>
            </a:r>
            <a:r>
              <a:rPr lang="es-ES_tradnl" dirty="0">
                <a:effectLst/>
              </a:rPr>
              <a:t>de un nuevo orden </a:t>
            </a:r>
            <a:endParaRPr lang="es-ES_tradnl" dirty="0" smtClean="0">
              <a:effectLst/>
            </a:endParaRPr>
          </a:p>
          <a:p>
            <a:pPr marL="0" indent="0">
              <a:buNone/>
            </a:pPr>
            <a:r>
              <a:rPr lang="es-ES_tradnl" dirty="0" smtClean="0">
                <a:effectLst/>
              </a:rPr>
              <a:t>informativo </a:t>
            </a:r>
            <a:r>
              <a:rPr lang="es-ES_tradnl" dirty="0">
                <a:effectLst/>
              </a:rPr>
              <a:t>a partir de los </a:t>
            </a:r>
            <a:endParaRPr lang="es-ES_tradnl" dirty="0" smtClean="0">
              <a:effectLst/>
            </a:endParaRPr>
          </a:p>
          <a:p>
            <a:pPr marL="0" indent="0">
              <a:buNone/>
            </a:pPr>
            <a:r>
              <a:rPr lang="es-ES_tradnl" dirty="0" smtClean="0">
                <a:effectLst/>
              </a:rPr>
              <a:t>nuevos </a:t>
            </a:r>
            <a:r>
              <a:rPr lang="es-ES_tradnl" dirty="0">
                <a:effectLst/>
              </a:rPr>
              <a:t>medios </a:t>
            </a:r>
            <a:r>
              <a:rPr lang="es-ES_tradnl" dirty="0" smtClean="0">
                <a:effectLst/>
              </a:rPr>
              <a:t>sociales.</a:t>
            </a:r>
            <a:endParaRPr lang="es-ES_tradnl" dirty="0"/>
          </a:p>
        </p:txBody>
      </p:sp>
      <p:pic>
        <p:nvPicPr>
          <p:cNvPr id="4" name="Imagen 3" descr="09441080f79419e78240b6e0a58f2dc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7365" y="3745391"/>
            <a:ext cx="4666635" cy="3112609"/>
          </a:xfrm>
          <a:prstGeom prst="rect">
            <a:avLst/>
          </a:prstGeom>
        </p:spPr>
      </p:pic>
    </p:spTree>
    <p:extLst>
      <p:ext uri="{BB962C8B-B14F-4D97-AF65-F5344CB8AC3E}">
        <p14:creationId xmlns:p14="http://schemas.microsoft.com/office/powerpoint/2010/main" val="1571629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ngo memori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0463" y="508000"/>
            <a:ext cx="4064000" cy="1943100"/>
          </a:xfrm>
          <a:prstGeom prst="rect">
            <a:avLst/>
          </a:prstGeom>
        </p:spPr>
      </p:pic>
    </p:spTree>
    <p:extLst>
      <p:ext uri="{BB962C8B-B14F-4D97-AF65-F5344CB8AC3E}">
        <p14:creationId xmlns:p14="http://schemas.microsoft.com/office/powerpoint/2010/main" val="264813300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Aristegu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10300"/>
          </a:xfrm>
          <a:prstGeom prst="rect">
            <a:avLst/>
          </a:prstGeom>
        </p:spPr>
      </p:pic>
      <p:pic>
        <p:nvPicPr>
          <p:cNvPr id="3" name="Imagen 2" descr="Colos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4000"/>
            <a:ext cx="9144000" cy="6337300"/>
          </a:xfrm>
          <a:prstGeom prst="rect">
            <a:avLst/>
          </a:prstGeom>
        </p:spPr>
      </p:pic>
    </p:spTree>
    <p:extLst>
      <p:ext uri="{BB962C8B-B14F-4D97-AF65-F5344CB8AC3E}">
        <p14:creationId xmlns:p14="http://schemas.microsoft.com/office/powerpoint/2010/main" val="160895895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Aristegu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10300"/>
          </a:xfrm>
          <a:prstGeom prst="rect">
            <a:avLst/>
          </a:prstGeom>
        </p:spPr>
      </p:pic>
    </p:spTree>
    <p:extLst>
      <p:ext uri="{BB962C8B-B14F-4D97-AF65-F5344CB8AC3E}">
        <p14:creationId xmlns:p14="http://schemas.microsoft.com/office/powerpoint/2010/main" val="268942168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553478_379225992134782_1320267892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81000"/>
            <a:ext cx="6096000" cy="6096000"/>
          </a:xfrm>
          <a:prstGeom prst="rect">
            <a:avLst/>
          </a:prstGeom>
        </p:spPr>
      </p:pic>
    </p:spTree>
    <p:extLst>
      <p:ext uri="{BB962C8B-B14F-4D97-AF65-F5344CB8AC3E}">
        <p14:creationId xmlns:p14="http://schemas.microsoft.com/office/powerpoint/2010/main" val="32553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ATT00003.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10300"/>
          </a:xfrm>
          <a:prstGeom prst="rect">
            <a:avLst/>
          </a:prstGeom>
        </p:spPr>
      </p:pic>
    </p:spTree>
    <p:extLst>
      <p:ext uri="{BB962C8B-B14F-4D97-AF65-F5344CB8AC3E}">
        <p14:creationId xmlns:p14="http://schemas.microsoft.com/office/powerpoint/2010/main" val="4256531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ATT00006.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10300"/>
          </a:xfrm>
          <a:prstGeom prst="rect">
            <a:avLst/>
          </a:prstGeom>
        </p:spPr>
      </p:pic>
    </p:spTree>
    <p:extLst>
      <p:ext uri="{BB962C8B-B14F-4D97-AF65-F5344CB8AC3E}">
        <p14:creationId xmlns:p14="http://schemas.microsoft.com/office/powerpoint/2010/main" val="790629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ATT00008.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10300"/>
          </a:xfrm>
          <a:prstGeom prst="rect">
            <a:avLst/>
          </a:prstGeom>
        </p:spPr>
      </p:pic>
    </p:spTree>
    <p:extLst>
      <p:ext uri="{BB962C8B-B14F-4D97-AF65-F5344CB8AC3E}">
        <p14:creationId xmlns:p14="http://schemas.microsoft.com/office/powerpoint/2010/main" val="28662622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ATT0001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10300"/>
          </a:xfrm>
          <a:prstGeom prst="rect">
            <a:avLst/>
          </a:prstGeom>
        </p:spPr>
      </p:pic>
    </p:spTree>
    <p:extLst>
      <p:ext uri="{BB962C8B-B14F-4D97-AF65-F5344CB8AC3E}">
        <p14:creationId xmlns:p14="http://schemas.microsoft.com/office/powerpoint/2010/main" val="3229186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Cach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10300"/>
          </a:xfrm>
          <a:prstGeom prst="rect">
            <a:avLst/>
          </a:prstGeom>
        </p:spPr>
      </p:pic>
    </p:spTree>
    <p:extLst>
      <p:ext uri="{BB962C8B-B14F-4D97-AF65-F5344CB8AC3E}">
        <p14:creationId xmlns:p14="http://schemas.microsoft.com/office/powerpoint/2010/main" val="27896394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Dress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00"/>
            <a:ext cx="9144000" cy="6210300"/>
          </a:xfrm>
          <a:prstGeom prst="rect">
            <a:avLst/>
          </a:prstGeom>
        </p:spPr>
      </p:pic>
    </p:spTree>
    <p:extLst>
      <p:ext uri="{BB962C8B-B14F-4D97-AF65-F5344CB8AC3E}">
        <p14:creationId xmlns:p14="http://schemas.microsoft.com/office/powerpoint/2010/main" val="9920402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001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092200"/>
            <a:ext cx="6858000" cy="4657725"/>
          </a:xfrm>
          <a:prstGeom prst="rect">
            <a:avLst/>
          </a:prstGeom>
        </p:spPr>
      </p:pic>
    </p:spTree>
    <p:extLst>
      <p:ext uri="{BB962C8B-B14F-4D97-AF65-F5344CB8AC3E}">
        <p14:creationId xmlns:p14="http://schemas.microsoft.com/office/powerpoint/2010/main" val="3598924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age0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092200"/>
            <a:ext cx="6858000" cy="4657725"/>
          </a:xfrm>
          <a:prstGeom prst="rect">
            <a:avLst/>
          </a:prstGeom>
        </p:spPr>
      </p:pic>
    </p:spTree>
    <p:extLst>
      <p:ext uri="{BB962C8B-B14F-4D97-AF65-F5344CB8AC3E}">
        <p14:creationId xmlns:p14="http://schemas.microsoft.com/office/powerpoint/2010/main" val="28634610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00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092200"/>
            <a:ext cx="6858000" cy="4657725"/>
          </a:xfrm>
          <a:prstGeom prst="rect">
            <a:avLst/>
          </a:prstGeom>
        </p:spPr>
      </p:pic>
    </p:spTree>
    <p:extLst>
      <p:ext uri="{BB962C8B-B14F-4D97-AF65-F5344CB8AC3E}">
        <p14:creationId xmlns:p14="http://schemas.microsoft.com/office/powerpoint/2010/main" val="4855164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age00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092200"/>
            <a:ext cx="6858000" cy="4657725"/>
          </a:xfrm>
          <a:prstGeom prst="rect">
            <a:avLst/>
          </a:prstGeom>
        </p:spPr>
      </p:pic>
    </p:spTree>
    <p:extLst>
      <p:ext uri="{BB962C8B-B14F-4D97-AF65-F5344CB8AC3E}">
        <p14:creationId xmlns:p14="http://schemas.microsoft.com/office/powerpoint/2010/main" val="25468625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FERNANDO-MASTER\Desktop\carpeta sin título\598899_234812373288845_1760656526_n.jpg"/>
          <p:cNvPicPr>
            <a:picLocks noChangeAspect="1" noChangeArrowheads="1"/>
          </p:cNvPicPr>
          <p:nvPr/>
        </p:nvPicPr>
        <p:blipFill>
          <a:blip r:embed="rId2" cstate="print"/>
          <a:srcRect/>
          <a:stretch>
            <a:fillRect/>
          </a:stretch>
        </p:blipFill>
        <p:spPr bwMode="auto">
          <a:xfrm>
            <a:off x="0" y="200025"/>
            <a:ext cx="9144000" cy="6457950"/>
          </a:xfrm>
          <a:prstGeom prst="rect">
            <a:avLst/>
          </a:prstGeom>
          <a:noFill/>
        </p:spPr>
      </p:pic>
    </p:spTree>
    <p:extLst>
      <p:ext uri="{BB962C8B-B14F-4D97-AF65-F5344CB8AC3E}">
        <p14:creationId xmlns:p14="http://schemas.microsoft.com/office/powerpoint/2010/main" val="390147597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Marcha anti Peña Niet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397989"/>
            <a:ext cx="4608512" cy="6275421"/>
          </a:xfrm>
          <a:prstGeom prst="rect">
            <a:avLst/>
          </a:prstGeom>
        </p:spPr>
      </p:pic>
    </p:spTree>
    <p:extLst>
      <p:ext uri="{BB962C8B-B14F-4D97-AF65-F5344CB8AC3E}">
        <p14:creationId xmlns:p14="http://schemas.microsoft.com/office/powerpoint/2010/main" val="2714791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13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0" y="0"/>
            <a:ext cx="4656068" cy="6858000"/>
          </a:xfrm>
          <a:prstGeom prst="rect">
            <a:avLst/>
          </a:prstGeom>
        </p:spPr>
      </p:pic>
    </p:spTree>
    <p:extLst>
      <p:ext uri="{BB962C8B-B14F-4D97-AF65-F5344CB8AC3E}">
        <p14:creationId xmlns:p14="http://schemas.microsoft.com/office/powerpoint/2010/main" val="1930441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FERNANDO-MASTER\Desktop\carpeta sin título\182513_250236248410175_530738940_n.jpg"/>
          <p:cNvPicPr>
            <a:picLocks noChangeAspect="1" noChangeArrowheads="1"/>
          </p:cNvPicPr>
          <p:nvPr/>
        </p:nvPicPr>
        <p:blipFill>
          <a:blip r:embed="rId2" cstate="print"/>
          <a:srcRect/>
          <a:stretch>
            <a:fillRect/>
          </a:stretch>
        </p:blipFill>
        <p:spPr bwMode="auto">
          <a:xfrm>
            <a:off x="611560" y="201476"/>
            <a:ext cx="7920880" cy="6449770"/>
          </a:xfrm>
          <a:prstGeom prst="rect">
            <a:avLst/>
          </a:prstGeom>
          <a:noFill/>
        </p:spPr>
      </p:pic>
    </p:spTree>
    <p:extLst>
      <p:ext uri="{BB962C8B-B14F-4D97-AF65-F5344CB8AC3E}">
        <p14:creationId xmlns:p14="http://schemas.microsoft.com/office/powerpoint/2010/main" val="1341682584"/>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sz="half" idx="2"/>
          </p:nvPr>
        </p:nvSpPr>
        <p:spPr/>
        <p:txBody>
          <a:bodyPr/>
          <a:lstStyle/>
          <a:p>
            <a:endParaRPr lang="es-MX" dirty="0"/>
          </a:p>
        </p:txBody>
      </p:sp>
      <p:sp>
        <p:nvSpPr>
          <p:cNvPr id="5" name="4 Título"/>
          <p:cNvSpPr>
            <a:spLocks noGrp="1"/>
          </p:cNvSpPr>
          <p:nvPr>
            <p:ph type="title"/>
          </p:nvPr>
        </p:nvSpPr>
        <p:spPr/>
        <p:txBody>
          <a:bodyPr/>
          <a:lstStyle/>
          <a:p>
            <a:endParaRPr lang="es-MX" dirty="0"/>
          </a:p>
        </p:txBody>
      </p:sp>
      <p:pic>
        <p:nvPicPr>
          <p:cNvPr id="33794" name="Picture 2" descr="C:\Users\FERNANDO-MASTER\Desktop\carpeta sin título\181141_250237781743355_1523600763_n.jpg"/>
          <p:cNvPicPr>
            <a:picLocks noChangeAspect="1" noChangeArrowheads="1"/>
          </p:cNvPicPr>
          <p:nvPr/>
        </p:nvPicPr>
        <p:blipFill>
          <a:blip r:embed="rId2" cstate="print"/>
          <a:srcRect/>
          <a:stretch>
            <a:fillRect/>
          </a:stretch>
        </p:blipFill>
        <p:spPr bwMode="auto">
          <a:xfrm>
            <a:off x="395536" y="235558"/>
            <a:ext cx="8136904" cy="6622441"/>
          </a:xfrm>
          <a:prstGeom prst="rect">
            <a:avLst/>
          </a:prstGeom>
          <a:noFill/>
        </p:spPr>
      </p:pic>
    </p:spTree>
    <p:extLst>
      <p:ext uri="{BB962C8B-B14F-4D97-AF65-F5344CB8AC3E}">
        <p14:creationId xmlns:p14="http://schemas.microsoft.com/office/powerpoint/2010/main" val="514200391"/>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FERNANDO-MASTER\Desktop\carpeta sin título\224861_250236925076774_1358786873_n.jpg"/>
          <p:cNvPicPr>
            <a:picLocks noChangeAspect="1" noChangeArrowheads="1"/>
          </p:cNvPicPr>
          <p:nvPr/>
        </p:nvPicPr>
        <p:blipFill>
          <a:blip r:embed="rId2" cstate="print"/>
          <a:srcRect/>
          <a:stretch>
            <a:fillRect/>
          </a:stretch>
        </p:blipFill>
        <p:spPr bwMode="auto">
          <a:xfrm>
            <a:off x="0" y="0"/>
            <a:ext cx="9144000" cy="6524625"/>
          </a:xfrm>
          <a:prstGeom prst="rect">
            <a:avLst/>
          </a:prstGeom>
          <a:noFill/>
        </p:spPr>
      </p:pic>
    </p:spTree>
    <p:extLst>
      <p:ext uri="{BB962C8B-B14F-4D97-AF65-F5344CB8AC3E}">
        <p14:creationId xmlns:p14="http://schemas.microsoft.com/office/powerpoint/2010/main" val="1156695046"/>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FERNANDO-MASTER\Desktop\carpeta sin título\282937_250236748410125_984004885_n.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277137248"/>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FERNANDO-MASTER\Desktop\carpeta sin título\534398_250236341743499_1891173257_n.jpg"/>
          <p:cNvPicPr>
            <a:picLocks noChangeAspect="1" noChangeArrowheads="1"/>
          </p:cNvPicPr>
          <p:nvPr/>
        </p:nvPicPr>
        <p:blipFill>
          <a:blip r:embed="rId2" cstate="print"/>
          <a:srcRect/>
          <a:stretch>
            <a:fillRect/>
          </a:stretch>
        </p:blipFill>
        <p:spPr bwMode="auto">
          <a:xfrm>
            <a:off x="433833" y="226902"/>
            <a:ext cx="8098607" cy="6226434"/>
          </a:xfrm>
          <a:prstGeom prst="rect">
            <a:avLst/>
          </a:prstGeom>
          <a:noFill/>
        </p:spPr>
      </p:pic>
    </p:spTree>
    <p:extLst>
      <p:ext uri="{BB962C8B-B14F-4D97-AF65-F5344CB8AC3E}">
        <p14:creationId xmlns:p14="http://schemas.microsoft.com/office/powerpoint/2010/main" val="3319904502"/>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FERNANDO-MASTER\Desktop\carpeta sin título\598619_250235635076903_828777641_n.jpg"/>
          <p:cNvPicPr>
            <a:picLocks noChangeAspect="1" noChangeArrowheads="1"/>
          </p:cNvPicPr>
          <p:nvPr/>
        </p:nvPicPr>
        <p:blipFill>
          <a:blip r:embed="rId2" cstate="print"/>
          <a:srcRect/>
          <a:stretch>
            <a:fillRect/>
          </a:stretch>
        </p:blipFill>
        <p:spPr bwMode="auto">
          <a:xfrm>
            <a:off x="0" y="-1143000"/>
            <a:ext cx="9144000" cy="9144000"/>
          </a:xfrm>
          <a:prstGeom prst="rect">
            <a:avLst/>
          </a:prstGeom>
          <a:noFill/>
        </p:spPr>
      </p:pic>
    </p:spTree>
    <p:extLst>
      <p:ext uri="{BB962C8B-B14F-4D97-AF65-F5344CB8AC3E}">
        <p14:creationId xmlns:p14="http://schemas.microsoft.com/office/powerpoint/2010/main" val="1909244244"/>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FERNANDO-MASTER\Desktop\carpeta sin título\600054_250238001743333_1872156059_n.jpg"/>
          <p:cNvPicPr>
            <a:picLocks noChangeAspect="1" noChangeArrowheads="1"/>
          </p:cNvPicPr>
          <p:nvPr/>
        </p:nvPicPr>
        <p:blipFill>
          <a:blip r:embed="rId2" cstate="print"/>
          <a:srcRect/>
          <a:stretch>
            <a:fillRect/>
          </a:stretch>
        </p:blipFill>
        <p:spPr bwMode="auto">
          <a:xfrm>
            <a:off x="611560" y="255579"/>
            <a:ext cx="7920880" cy="6080110"/>
          </a:xfrm>
          <a:prstGeom prst="rect">
            <a:avLst/>
          </a:prstGeom>
          <a:noFill/>
        </p:spPr>
      </p:pic>
    </p:spTree>
    <p:extLst>
      <p:ext uri="{BB962C8B-B14F-4D97-AF65-F5344CB8AC3E}">
        <p14:creationId xmlns:p14="http://schemas.microsoft.com/office/powerpoint/2010/main" val="2205064486"/>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FERNANDO-MASTER\Desktop\carpeta sin título\575147_250236091743524_109798467_n.jpg"/>
          <p:cNvPicPr>
            <a:picLocks noChangeAspect="1" noChangeArrowheads="1"/>
          </p:cNvPicPr>
          <p:nvPr/>
        </p:nvPicPr>
        <p:blipFill>
          <a:blip r:embed="rId2" cstate="print"/>
          <a:srcRect/>
          <a:stretch>
            <a:fillRect/>
          </a:stretch>
        </p:blipFill>
        <p:spPr bwMode="auto">
          <a:xfrm>
            <a:off x="755576" y="404664"/>
            <a:ext cx="7560840" cy="6152785"/>
          </a:xfrm>
          <a:prstGeom prst="rect">
            <a:avLst/>
          </a:prstGeom>
          <a:noFill/>
        </p:spPr>
      </p:pic>
    </p:spTree>
    <p:extLst>
      <p:ext uri="{BB962C8B-B14F-4D97-AF65-F5344CB8AC3E}">
        <p14:creationId xmlns:p14="http://schemas.microsoft.com/office/powerpoint/2010/main" val="2515249602"/>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FERNANDO-MASTER\Desktop\carpeta sin título\601018_250237885076678_181011313_n.jpg"/>
          <p:cNvPicPr>
            <a:picLocks noChangeAspect="1" noChangeArrowheads="1"/>
          </p:cNvPicPr>
          <p:nvPr/>
        </p:nvPicPr>
        <p:blipFill>
          <a:blip r:embed="rId2" cstate="print"/>
          <a:srcRect/>
          <a:stretch>
            <a:fillRect/>
          </a:stretch>
        </p:blipFill>
        <p:spPr bwMode="auto">
          <a:xfrm>
            <a:off x="415846" y="192716"/>
            <a:ext cx="8116594" cy="6188612"/>
          </a:xfrm>
          <a:prstGeom prst="rect">
            <a:avLst/>
          </a:prstGeom>
          <a:noFill/>
        </p:spPr>
      </p:pic>
    </p:spTree>
    <p:extLst>
      <p:ext uri="{BB962C8B-B14F-4D97-AF65-F5344CB8AC3E}">
        <p14:creationId xmlns:p14="http://schemas.microsoft.com/office/powerpoint/2010/main" val="151847949"/>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FERNANDO-MASTER\Desktop\carpeta sin título\403556_250236495076817_347896154_n.jpg"/>
          <p:cNvPicPr>
            <a:picLocks noChangeAspect="1" noChangeArrowheads="1"/>
          </p:cNvPicPr>
          <p:nvPr/>
        </p:nvPicPr>
        <p:blipFill>
          <a:blip r:embed="rId2" cstate="print"/>
          <a:srcRect/>
          <a:stretch>
            <a:fillRect/>
          </a:stretch>
        </p:blipFill>
        <p:spPr bwMode="auto">
          <a:xfrm>
            <a:off x="539552" y="332656"/>
            <a:ext cx="7992888" cy="6048672"/>
          </a:xfrm>
          <a:prstGeom prst="rect">
            <a:avLst/>
          </a:prstGeom>
          <a:noFill/>
        </p:spPr>
      </p:pic>
    </p:spTree>
    <p:extLst>
      <p:ext uri="{BB962C8B-B14F-4D97-AF65-F5344CB8AC3E}">
        <p14:creationId xmlns:p14="http://schemas.microsoft.com/office/powerpoint/2010/main" val="804319637"/>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FERNANDO-MASTER\Desktop\carpeta sin título\533333_250236608410139_359928780_n.jpg"/>
          <p:cNvPicPr>
            <a:picLocks noChangeAspect="1" noChangeArrowheads="1"/>
          </p:cNvPicPr>
          <p:nvPr/>
        </p:nvPicPr>
        <p:blipFill>
          <a:blip r:embed="rId2" cstate="print"/>
          <a:srcRect/>
          <a:stretch>
            <a:fillRect/>
          </a:stretch>
        </p:blipFill>
        <p:spPr bwMode="auto">
          <a:xfrm>
            <a:off x="683568" y="348820"/>
            <a:ext cx="7848872" cy="6087096"/>
          </a:xfrm>
          <a:prstGeom prst="rect">
            <a:avLst/>
          </a:prstGeom>
          <a:noFill/>
        </p:spPr>
      </p:pic>
    </p:spTree>
    <p:extLst>
      <p:ext uri="{BB962C8B-B14F-4D97-AF65-F5344CB8AC3E}">
        <p14:creationId xmlns:p14="http://schemas.microsoft.com/office/powerpoint/2010/main" val="917945029"/>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FERNANDO-MASTER\Desktop\carpeta sin título\601404_250236545076812_819143898_n.jpg"/>
          <p:cNvPicPr>
            <a:picLocks noChangeAspect="1" noChangeArrowheads="1"/>
          </p:cNvPicPr>
          <p:nvPr/>
        </p:nvPicPr>
        <p:blipFill>
          <a:blip r:embed="rId2" cstate="print"/>
          <a:srcRect/>
          <a:stretch>
            <a:fillRect/>
          </a:stretch>
        </p:blipFill>
        <p:spPr bwMode="auto">
          <a:xfrm>
            <a:off x="251520" y="332656"/>
            <a:ext cx="8712968" cy="6098282"/>
          </a:xfrm>
          <a:prstGeom prst="rect">
            <a:avLst/>
          </a:prstGeom>
          <a:noFill/>
        </p:spPr>
      </p:pic>
    </p:spTree>
    <p:extLst>
      <p:ext uri="{BB962C8B-B14F-4D97-AF65-F5344CB8AC3E}">
        <p14:creationId xmlns:p14="http://schemas.microsoft.com/office/powerpoint/2010/main" val="173703023"/>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FERNANDO-MASTER\Desktop\carpeta sin título\526812_250236008410199_1722399950_n.jpg"/>
          <p:cNvPicPr>
            <a:picLocks noChangeAspect="1" noChangeArrowheads="1"/>
          </p:cNvPicPr>
          <p:nvPr/>
        </p:nvPicPr>
        <p:blipFill>
          <a:blip r:embed="rId2" cstate="print"/>
          <a:srcRect/>
          <a:stretch>
            <a:fillRect/>
          </a:stretch>
        </p:blipFill>
        <p:spPr bwMode="auto">
          <a:xfrm>
            <a:off x="539552" y="116632"/>
            <a:ext cx="8052113" cy="6264696"/>
          </a:xfrm>
          <a:prstGeom prst="rect">
            <a:avLst/>
          </a:prstGeom>
          <a:noFill/>
        </p:spPr>
      </p:pic>
    </p:spTree>
    <p:extLst>
      <p:ext uri="{BB962C8B-B14F-4D97-AF65-F5344CB8AC3E}">
        <p14:creationId xmlns:p14="http://schemas.microsoft.com/office/powerpoint/2010/main" val="296994706"/>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85800" y="504989"/>
            <a:ext cx="7770813" cy="4257022"/>
          </a:xfrm>
        </p:spPr>
        <p:txBody>
          <a:bodyPr>
            <a:normAutofit fontScale="25000" lnSpcReduction="20000"/>
          </a:bodyPr>
          <a:lstStyle/>
          <a:p>
            <a:pPr marL="0" indent="0">
              <a:lnSpc>
                <a:spcPct val="70000"/>
              </a:lnSpc>
              <a:buNone/>
            </a:pPr>
            <a:r>
              <a:rPr lang="es-ES_tradnl" sz="5600" b="1" dirty="0">
                <a:effectLst/>
              </a:rPr>
              <a:t>Fuentes de </a:t>
            </a:r>
            <a:r>
              <a:rPr lang="es-ES_tradnl" sz="5600" b="1" dirty="0" smtClean="0">
                <a:effectLst/>
              </a:rPr>
              <a:t>información</a:t>
            </a:r>
          </a:p>
          <a:p>
            <a:pPr marL="0" indent="0">
              <a:lnSpc>
                <a:spcPct val="70000"/>
              </a:lnSpc>
              <a:buNone/>
            </a:pPr>
            <a:endParaRPr lang="es-ES_tradnl" sz="5600" dirty="0">
              <a:effectLst/>
            </a:endParaRPr>
          </a:p>
          <a:p>
            <a:pPr>
              <a:lnSpc>
                <a:spcPct val="70000"/>
              </a:lnSpc>
            </a:pPr>
            <a:r>
              <a:rPr lang="es-ES_tradnl" sz="5600" dirty="0" err="1">
                <a:effectLst/>
              </a:rPr>
              <a:t>Beas</a:t>
            </a:r>
            <a:r>
              <a:rPr lang="es-ES_tradnl" sz="5600" dirty="0">
                <a:effectLst/>
              </a:rPr>
              <a:t>, D. (2010). </a:t>
            </a:r>
            <a:r>
              <a:rPr lang="es-ES_tradnl" sz="5600" i="1" dirty="0">
                <a:effectLst/>
              </a:rPr>
              <a:t>La reinvención de la política. Internet y la nueva esfera política.</a:t>
            </a:r>
            <a:r>
              <a:rPr lang="es-ES_tradnl" sz="5600" dirty="0">
                <a:effectLst/>
              </a:rPr>
              <a:t> Buenos Aires: Temas de hoy</a:t>
            </a:r>
            <a:r>
              <a:rPr lang="es-ES_tradnl" sz="5600" dirty="0" smtClean="0">
                <a:effectLst/>
              </a:rPr>
              <a:t>.</a:t>
            </a:r>
            <a:endParaRPr lang="es-ES_tradnl" sz="5600" dirty="0">
              <a:effectLst/>
            </a:endParaRPr>
          </a:p>
          <a:p>
            <a:pPr>
              <a:lnSpc>
                <a:spcPct val="70000"/>
              </a:lnSpc>
            </a:pPr>
            <a:r>
              <a:rPr lang="es-ES_tradnl" sz="5600" dirty="0">
                <a:effectLst/>
              </a:rPr>
              <a:t>Consulta </a:t>
            </a:r>
            <a:r>
              <a:rPr lang="es-ES_tradnl" sz="5600" dirty="0" err="1">
                <a:effectLst/>
              </a:rPr>
              <a:t>Mitofsky</a:t>
            </a:r>
            <a:r>
              <a:rPr lang="es-ES_tradnl" sz="5600" dirty="0">
                <a:effectLst/>
              </a:rPr>
              <a:t>. </a:t>
            </a:r>
            <a:r>
              <a:rPr lang="es-ES_tradnl" sz="5600" i="1" dirty="0">
                <a:effectLst/>
              </a:rPr>
              <a:t>Perfil de usuario de redes sociales en Internet: Facebook y Twitter. 2012. </a:t>
            </a:r>
            <a:r>
              <a:rPr lang="es-ES_tradnl" sz="5600" dirty="0">
                <a:effectLst/>
              </a:rPr>
              <a:t>Disponible en: </a:t>
            </a:r>
            <a:r>
              <a:rPr lang="es-ES" sz="5600" u="sng" dirty="0">
                <a:effectLst/>
                <a:hlinkClick r:id="rId2"/>
              </a:rPr>
              <a:t>http://www.slideshare.net/rperalromea/redes-sociales-mitofskymultimedia</a:t>
            </a:r>
            <a:r>
              <a:rPr lang="es-ES_tradnl" sz="5600" dirty="0">
                <a:effectLst/>
              </a:rPr>
              <a:t> Fecha de consulta: 30 de mayo de 2012</a:t>
            </a:r>
            <a:r>
              <a:rPr lang="es-ES_tradnl" sz="5600" dirty="0" smtClean="0">
                <a:effectLst/>
              </a:rPr>
              <a:t>.</a:t>
            </a:r>
            <a:endParaRPr lang="es-ES_tradnl" sz="5600" dirty="0">
              <a:effectLst/>
            </a:endParaRPr>
          </a:p>
          <a:p>
            <a:pPr>
              <a:lnSpc>
                <a:spcPct val="70000"/>
              </a:lnSpc>
            </a:pPr>
            <a:r>
              <a:rPr lang="es-ES_tradnl" sz="5600" dirty="0">
                <a:effectLst/>
              </a:rPr>
              <a:t>Duró, R. (2005). </a:t>
            </a:r>
            <a:r>
              <a:rPr lang="es-ES_tradnl" sz="5600" i="1" dirty="0">
                <a:effectLst/>
              </a:rPr>
              <a:t>Política de la ilusión.</a:t>
            </a:r>
            <a:r>
              <a:rPr lang="es-ES_tradnl" sz="5600" dirty="0">
                <a:effectLst/>
              </a:rPr>
              <a:t> Buenos Aires: Ediciones del signo</a:t>
            </a:r>
            <a:r>
              <a:rPr lang="es-ES_tradnl" sz="5600" dirty="0" smtClean="0">
                <a:effectLst/>
              </a:rPr>
              <a:t>.</a:t>
            </a:r>
            <a:endParaRPr lang="es-ES_tradnl" sz="5600" dirty="0">
              <a:effectLst/>
            </a:endParaRPr>
          </a:p>
          <a:p>
            <a:pPr>
              <a:lnSpc>
                <a:spcPct val="70000"/>
              </a:lnSpc>
            </a:pPr>
            <a:r>
              <a:rPr lang="es-ES_tradnl" sz="5600" dirty="0">
                <a:effectLst/>
              </a:rPr>
              <a:t>Fernández C., y </a:t>
            </a:r>
            <a:r>
              <a:rPr lang="es-ES_tradnl" sz="5600" dirty="0" err="1">
                <a:effectLst/>
              </a:rPr>
              <a:t>Paxman</a:t>
            </a:r>
            <a:r>
              <a:rPr lang="es-ES_tradnl" sz="5600" dirty="0">
                <a:effectLst/>
              </a:rPr>
              <a:t>, A. (2000). </a:t>
            </a:r>
            <a:r>
              <a:rPr lang="es-ES_tradnl" sz="5600" i="1" dirty="0">
                <a:effectLst/>
              </a:rPr>
              <a:t>El Tigre Emilio Azcárraga y su imperio Televisa.</a:t>
            </a:r>
            <a:r>
              <a:rPr lang="es-ES_tradnl" sz="5600" dirty="0">
                <a:effectLst/>
              </a:rPr>
              <a:t> México: Grijalbo</a:t>
            </a:r>
            <a:r>
              <a:rPr lang="es-ES_tradnl" sz="5600" dirty="0" smtClean="0">
                <a:effectLst/>
              </a:rPr>
              <a:t>.</a:t>
            </a:r>
            <a:endParaRPr lang="es-ES_tradnl" sz="5600" dirty="0">
              <a:effectLst/>
            </a:endParaRPr>
          </a:p>
          <a:p>
            <a:pPr>
              <a:lnSpc>
                <a:spcPct val="70000"/>
              </a:lnSpc>
            </a:pPr>
            <a:r>
              <a:rPr lang="es-ES_tradnl" sz="5600" dirty="0">
                <a:effectLst/>
              </a:rPr>
              <a:t>Marcuse. H. (1969). </a:t>
            </a:r>
            <a:r>
              <a:rPr lang="es-ES_tradnl" sz="5600" i="1" dirty="0">
                <a:effectLst/>
              </a:rPr>
              <a:t>Ética de la revolución.</a:t>
            </a:r>
            <a:r>
              <a:rPr lang="es-ES_tradnl" sz="5600" dirty="0">
                <a:effectLst/>
              </a:rPr>
              <a:t> España: Taurus</a:t>
            </a:r>
            <a:r>
              <a:rPr lang="es-ES_tradnl" sz="5600" dirty="0" smtClean="0">
                <a:effectLst/>
              </a:rPr>
              <a:t>.</a:t>
            </a:r>
            <a:endParaRPr lang="es-ES_tradnl" sz="5600" dirty="0">
              <a:effectLst/>
            </a:endParaRPr>
          </a:p>
          <a:p>
            <a:pPr>
              <a:lnSpc>
                <a:spcPct val="70000"/>
              </a:lnSpc>
            </a:pPr>
            <a:r>
              <a:rPr lang="es-ES_tradnl" sz="5600" dirty="0">
                <a:effectLst/>
              </a:rPr>
              <a:t>Marcuse, H. (1969b). </a:t>
            </a:r>
            <a:r>
              <a:rPr lang="es-ES_tradnl" sz="5600" i="1" dirty="0">
                <a:effectLst/>
              </a:rPr>
              <a:t>Un ensayo sobre la liberación.</a:t>
            </a:r>
            <a:r>
              <a:rPr lang="es-ES_tradnl" sz="5600" dirty="0">
                <a:effectLst/>
              </a:rPr>
              <a:t> México: Cuadernos de Joaquín </a:t>
            </a:r>
            <a:r>
              <a:rPr lang="es-ES_tradnl" sz="5600" dirty="0" err="1">
                <a:effectLst/>
              </a:rPr>
              <a:t>Mortiz</a:t>
            </a:r>
            <a:r>
              <a:rPr lang="es-ES_tradnl" sz="5600" dirty="0" smtClean="0">
                <a:effectLst/>
              </a:rPr>
              <a:t>.</a:t>
            </a:r>
            <a:endParaRPr lang="es-ES_tradnl" sz="5600" dirty="0">
              <a:effectLst/>
            </a:endParaRPr>
          </a:p>
          <a:p>
            <a:pPr>
              <a:lnSpc>
                <a:spcPct val="70000"/>
              </a:lnSpc>
            </a:pPr>
            <a:r>
              <a:rPr lang="es-ES_tradnl" sz="5600" dirty="0">
                <a:effectLst/>
              </a:rPr>
              <a:t>Marcuse, H. (1975). </a:t>
            </a:r>
            <a:r>
              <a:rPr lang="es-ES_tradnl" sz="5600" i="1" dirty="0">
                <a:effectLst/>
              </a:rPr>
              <a:t>Contrarrevolución y revuelta.</a:t>
            </a:r>
            <a:r>
              <a:rPr lang="es-ES_tradnl" sz="5600" dirty="0">
                <a:effectLst/>
              </a:rPr>
              <a:t> México: Cuadernos de Joaquín </a:t>
            </a:r>
            <a:r>
              <a:rPr lang="es-ES_tradnl" sz="5600" dirty="0" err="1">
                <a:effectLst/>
              </a:rPr>
              <a:t>Mortiz</a:t>
            </a:r>
            <a:r>
              <a:rPr lang="es-ES_tradnl" sz="5600" dirty="0" smtClean="0">
                <a:effectLst/>
              </a:rPr>
              <a:t>.</a:t>
            </a:r>
            <a:endParaRPr lang="es-ES_tradnl" sz="5600" dirty="0">
              <a:effectLst/>
            </a:endParaRPr>
          </a:p>
          <a:p>
            <a:pPr>
              <a:lnSpc>
                <a:spcPct val="70000"/>
              </a:lnSpc>
            </a:pPr>
            <a:r>
              <a:rPr lang="es-ES_tradnl" sz="5600" dirty="0">
                <a:effectLst/>
              </a:rPr>
              <a:t>Marcuse, H. (1978). </a:t>
            </a:r>
            <a:r>
              <a:rPr lang="es-ES_tradnl" sz="5600" i="1" dirty="0">
                <a:effectLst/>
              </a:rPr>
              <a:t>Cultura y sociedad.</a:t>
            </a:r>
            <a:r>
              <a:rPr lang="es-ES_tradnl" sz="5600" dirty="0">
                <a:effectLst/>
              </a:rPr>
              <a:t> Buenos Aires: Editorial Sur</a:t>
            </a:r>
            <a:r>
              <a:rPr lang="es-ES_tradnl" sz="5600" dirty="0" smtClean="0">
                <a:effectLst/>
              </a:rPr>
              <a:t>.</a:t>
            </a:r>
            <a:endParaRPr lang="es-ES_tradnl" sz="5600" dirty="0">
              <a:effectLst/>
            </a:endParaRPr>
          </a:p>
          <a:p>
            <a:pPr>
              <a:lnSpc>
                <a:spcPct val="70000"/>
              </a:lnSpc>
            </a:pPr>
            <a:r>
              <a:rPr lang="es-ES_tradnl" sz="5600" dirty="0">
                <a:effectLst/>
              </a:rPr>
              <a:t>Marcuse, H. (1984). </a:t>
            </a:r>
            <a:r>
              <a:rPr lang="es-ES_tradnl" sz="5600" i="1" dirty="0">
                <a:effectLst/>
              </a:rPr>
              <a:t>Razón y revolución.</a:t>
            </a:r>
            <a:r>
              <a:rPr lang="es-ES_tradnl" sz="5600" dirty="0">
                <a:effectLst/>
              </a:rPr>
              <a:t> Madrid: Editorial Alianza</a:t>
            </a:r>
            <a:r>
              <a:rPr lang="es-ES_tradnl" sz="5600" dirty="0" smtClean="0">
                <a:effectLst/>
              </a:rPr>
              <a:t>.</a:t>
            </a:r>
            <a:endParaRPr lang="es-ES_tradnl" sz="5600" dirty="0">
              <a:effectLst/>
            </a:endParaRPr>
          </a:p>
          <a:p>
            <a:pPr>
              <a:lnSpc>
                <a:spcPct val="70000"/>
              </a:lnSpc>
            </a:pPr>
            <a:r>
              <a:rPr lang="es-ES_tradnl" sz="5600" dirty="0">
                <a:effectLst/>
              </a:rPr>
              <a:t>Marcuse, H. (1986). </a:t>
            </a:r>
            <a:r>
              <a:rPr lang="es-ES_tradnl" sz="5600" i="1" dirty="0">
                <a:effectLst/>
              </a:rPr>
              <a:t>Ensayos sobre política y cultura.</a:t>
            </a:r>
            <a:r>
              <a:rPr lang="es-ES_tradnl" sz="5600" dirty="0">
                <a:effectLst/>
              </a:rPr>
              <a:t> México: Editorial Artemisa</a:t>
            </a:r>
            <a:r>
              <a:rPr lang="es-ES_tradnl" sz="5600" dirty="0" smtClean="0">
                <a:effectLst/>
              </a:rPr>
              <a:t>.</a:t>
            </a:r>
            <a:endParaRPr lang="es-ES_tradnl" sz="5600" dirty="0">
              <a:effectLst/>
            </a:endParaRPr>
          </a:p>
          <a:p>
            <a:pPr>
              <a:lnSpc>
                <a:spcPct val="70000"/>
              </a:lnSpc>
            </a:pPr>
            <a:r>
              <a:rPr lang="es-ES_tradnl" sz="5600" dirty="0" err="1">
                <a:effectLst/>
              </a:rPr>
              <a:t>Swan</a:t>
            </a:r>
            <a:r>
              <a:rPr lang="es-ES_tradnl" sz="5600" dirty="0">
                <a:effectLst/>
              </a:rPr>
              <a:t>, R. (2009). </a:t>
            </a:r>
            <a:r>
              <a:rPr lang="es-ES_tradnl" sz="5600" i="1" dirty="0">
                <a:effectLst/>
              </a:rPr>
              <a:t>El método Obama. Las 100 claves comunicativas del hombre que ha revolucionado el mundo.</a:t>
            </a:r>
            <a:r>
              <a:rPr lang="es-ES_tradnl" sz="5600" dirty="0">
                <a:effectLst/>
              </a:rPr>
              <a:t> México: </a:t>
            </a:r>
            <a:r>
              <a:rPr lang="es-ES_tradnl" sz="5600" dirty="0" err="1">
                <a:effectLst/>
              </a:rPr>
              <a:t>Debols!illo</a:t>
            </a:r>
            <a:r>
              <a:rPr lang="es-ES_tradnl" sz="5600" dirty="0" smtClean="0">
                <a:effectLst/>
              </a:rPr>
              <a:t>.</a:t>
            </a:r>
            <a:endParaRPr lang="es-ES_tradnl" sz="5600" dirty="0">
              <a:effectLst/>
            </a:endParaRPr>
          </a:p>
          <a:p>
            <a:pPr>
              <a:lnSpc>
                <a:spcPct val="70000"/>
              </a:lnSpc>
            </a:pPr>
            <a:r>
              <a:rPr lang="es-ES_tradnl" sz="5600" dirty="0">
                <a:effectLst/>
              </a:rPr>
              <a:t>Villamil, J. (2009). </a:t>
            </a:r>
            <a:r>
              <a:rPr lang="es-ES_tradnl" sz="5600" i="1" dirty="0">
                <a:effectLst/>
              </a:rPr>
              <a:t>Si yo fuera presidente. El </a:t>
            </a:r>
            <a:r>
              <a:rPr lang="es-ES_tradnl" sz="5600" i="1" dirty="0" err="1">
                <a:effectLst/>
              </a:rPr>
              <a:t>reality</a:t>
            </a:r>
            <a:r>
              <a:rPr lang="es-ES_tradnl" sz="5600" i="1" dirty="0">
                <a:effectLst/>
              </a:rPr>
              <a:t> show de Peña Nieto.</a:t>
            </a:r>
            <a:r>
              <a:rPr lang="es-ES_tradnl" sz="5600" dirty="0">
                <a:effectLst/>
              </a:rPr>
              <a:t> México: Grijalbo</a:t>
            </a:r>
            <a:r>
              <a:rPr lang="es-ES_tradnl" sz="5600" dirty="0" smtClean="0">
                <a:effectLst/>
              </a:rPr>
              <a:t>.</a:t>
            </a:r>
            <a:endParaRPr lang="es-ES_tradnl" sz="5600" dirty="0">
              <a:effectLst/>
            </a:endParaRPr>
          </a:p>
          <a:p>
            <a:pPr>
              <a:lnSpc>
                <a:spcPct val="70000"/>
              </a:lnSpc>
            </a:pPr>
            <a:r>
              <a:rPr lang="es-ES_tradnl" sz="5600" dirty="0">
                <a:effectLst/>
              </a:rPr>
              <a:t>Villamil, J. (2010). E</a:t>
            </a:r>
            <a:r>
              <a:rPr lang="es-ES_tradnl" sz="5600" i="1" dirty="0">
                <a:effectLst/>
              </a:rPr>
              <a:t>l sexenio de Televisa. Conjuras del poder mediático. </a:t>
            </a:r>
            <a:r>
              <a:rPr lang="es-ES_tradnl" sz="5600" dirty="0">
                <a:effectLst/>
              </a:rPr>
              <a:t>México: Grijalbo.</a:t>
            </a:r>
          </a:p>
          <a:p>
            <a:endParaRPr lang="es-ES_tradnl" dirty="0"/>
          </a:p>
        </p:txBody>
      </p:sp>
    </p:spTree>
    <p:extLst>
      <p:ext uri="{BB962C8B-B14F-4D97-AF65-F5344CB8AC3E}">
        <p14:creationId xmlns:p14="http://schemas.microsoft.com/office/powerpoint/2010/main" val="7145759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Razón y Palabra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764704"/>
            <a:ext cx="7356493" cy="1440160"/>
          </a:xfrm>
          <a:prstGeom prst="rect">
            <a:avLst/>
          </a:prstGeom>
        </p:spPr>
      </p:pic>
      <p:sp>
        <p:nvSpPr>
          <p:cNvPr id="4" name="Rectángulo 3"/>
          <p:cNvSpPr/>
          <p:nvPr/>
        </p:nvSpPr>
        <p:spPr>
          <a:xfrm>
            <a:off x="755576" y="1844824"/>
            <a:ext cx="4572000" cy="4401205"/>
          </a:xfrm>
          <a:prstGeom prst="rect">
            <a:avLst/>
          </a:prstGeom>
        </p:spPr>
        <p:txBody>
          <a:bodyPr>
            <a:spAutoFit/>
          </a:bodyPr>
          <a:lstStyle/>
          <a:p>
            <a:endParaRPr lang="es-MX" sz="2800" dirty="0" smtClean="0"/>
          </a:p>
          <a:p>
            <a:endParaRPr lang="es-MX" sz="2800" dirty="0" smtClean="0"/>
          </a:p>
          <a:p>
            <a:r>
              <a:rPr lang="es-MX" sz="2800" dirty="0" smtClean="0"/>
              <a:t>Amaia </a:t>
            </a:r>
            <a:r>
              <a:rPr lang="es-MX" sz="2800" dirty="0" smtClean="0"/>
              <a:t>Arribas</a:t>
            </a:r>
          </a:p>
          <a:p>
            <a:r>
              <a:rPr lang="es-MX" sz="2800" dirty="0" smtClean="0"/>
              <a:t>Alejandro Ocampo</a:t>
            </a:r>
          </a:p>
          <a:p>
            <a:r>
              <a:rPr lang="es-MX" sz="2800" dirty="0" smtClean="0"/>
              <a:t>Fernando Gutiérrez</a:t>
            </a:r>
          </a:p>
          <a:p>
            <a:r>
              <a:rPr lang="es-MX" sz="2800" dirty="0" smtClean="0"/>
              <a:t>Mauricio Huitrón</a:t>
            </a:r>
          </a:p>
          <a:p>
            <a:r>
              <a:rPr lang="es-MX" sz="2800" dirty="0" smtClean="0"/>
              <a:t>Norma Campo Garrido</a:t>
            </a:r>
          </a:p>
          <a:p>
            <a:r>
              <a:rPr lang="es-MX" sz="2800" smtClean="0"/>
              <a:t>Karla </a:t>
            </a:r>
            <a:r>
              <a:rPr lang="es-MX" sz="2800" smtClean="0"/>
              <a:t>Rodríguez</a:t>
            </a:r>
            <a:endParaRPr lang="es-MX" sz="2800" dirty="0"/>
          </a:p>
          <a:p>
            <a:r>
              <a:rPr lang="es-MX" sz="2800" dirty="0" smtClean="0"/>
              <a:t>Octavio Islas</a:t>
            </a:r>
            <a:r>
              <a:rPr lang="es-MX" sz="2800" dirty="0"/>
              <a:t/>
            </a:r>
            <a:br>
              <a:rPr lang="es-MX" sz="2800" dirty="0"/>
            </a:br>
            <a:endParaRPr lang="es-ES" sz="2800" dirty="0"/>
          </a:p>
        </p:txBody>
      </p:sp>
    </p:spTree>
    <p:extLst>
      <p:ext uri="{BB962C8B-B14F-4D97-AF65-F5344CB8AC3E}">
        <p14:creationId xmlns:p14="http://schemas.microsoft.com/office/powerpoint/2010/main" val="19883810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rtículo">
  <a:themeElements>
    <a:clrScheme name="Artículo">
      <a:dk1>
        <a:sysClr val="windowText" lastClr="000000"/>
      </a:dk1>
      <a:lt1>
        <a:sysClr val="window" lastClr="FFFFFF"/>
      </a:lt1>
      <a:dk2>
        <a:srgbClr val="212121"/>
      </a:dk2>
      <a:lt2>
        <a:srgbClr val="CDD4D7"/>
      </a:lt2>
      <a:accent1>
        <a:srgbClr val="1D86CD"/>
      </a:accent1>
      <a:accent2>
        <a:srgbClr val="732E9A"/>
      </a:accent2>
      <a:accent3>
        <a:srgbClr val="B50B1B"/>
      </a:accent3>
      <a:accent4>
        <a:srgbClr val="E8950E"/>
      </a:accent4>
      <a:accent5>
        <a:srgbClr val="55992B"/>
      </a:accent5>
      <a:accent6>
        <a:srgbClr val="2C9C89"/>
      </a:accent6>
      <a:hlink>
        <a:srgbClr val="EC4D4D"/>
      </a:hlink>
      <a:folHlink>
        <a:srgbClr val="F8CE8A"/>
      </a:folHlink>
    </a:clrScheme>
    <a:fontScheme name="Artículo">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Artículo">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Artículo.thmx</Template>
  <TotalTime>485</TotalTime>
  <Words>1769</Words>
  <Application>Microsoft Macintosh PowerPoint</Application>
  <PresentationFormat>Presentación en pantalla (4:3)</PresentationFormat>
  <Paragraphs>193</Paragraphs>
  <Slides>69</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69</vt:i4>
      </vt:variant>
    </vt:vector>
  </HeadingPairs>
  <TitlesOfParts>
    <vt:vector size="71" baseType="lpstr">
      <vt:lpstr>Artículo</vt:lpstr>
      <vt:lpstr>Documento</vt:lpstr>
      <vt:lpstr>Presentación de PowerPoint</vt:lpstr>
      <vt:lpstr>Presentación de PowerPoint</vt:lpstr>
      <vt:lpstr>Tendencias y estadísticas de Internet </vt:lpstr>
      <vt:lpstr>Estadísticas (World Internet Stats</vt:lpstr>
      <vt:lpstr>Total usuarios de Internet en  América Latina  </vt:lpstr>
      <vt:lpstr>Presentación de PowerPoint</vt:lpstr>
      <vt:lpstr>Otras fuentes de información </vt:lpstr>
      <vt:lpstr>Presentación de PowerPoint</vt:lpstr>
      <vt:lpstr>Usuarios en Redes Sociales </vt:lpstr>
      <vt:lpstr>   Usuarios en Redes Sociales  9 de cada 10 internautas accede a una red</vt:lpstr>
      <vt:lpstr>      Razones para no acceder a una red social:   61% no me interesa 52% protección de datos 44 % no tengo tiempo 26% cancelé 17% no sé como funcionan</vt:lpstr>
      <vt:lpstr> Antigüedad  - 1 año: 4%  1 año: 11 % 2 años: 19%  3 años: 20% 4 años: 12% 5 años: 10% más de 5 años: 25%</vt:lpstr>
      <vt:lpstr>        90% internautas inscritos.   87% accede diariamente. • 45%accede desde un smartphone. 55% mujeres 45% hombres</vt:lpstr>
      <vt:lpstr>     Youtube  60% internautas  75% accede diariamente.  26% accede desde un smartphone.  47% mujeres 53% hombres</vt:lpstr>
      <vt:lpstr>Presentación de PowerPoint</vt:lpstr>
      <vt:lpstr>Presentación de PowerPoint</vt:lpstr>
      <vt:lpstr>Presentación de PowerPoint</vt:lpstr>
      <vt:lpstr>Usuarios en Redes Sociales </vt:lpstr>
      <vt:lpstr>Redes Sociales;  medios revolucionarios para la revolución</vt:lpstr>
      <vt:lpstr>Presentación de PowerPoint</vt:lpstr>
      <vt:lpstr>Presentación de PowerPoint</vt:lpstr>
      <vt:lpstr>Presentación de PowerPoint</vt:lpstr>
      <vt:lpstr>El movimiento de los indignados</vt:lpstr>
      <vt:lpstr>Ciber campañas</vt:lpstr>
      <vt:lpstr>Presentación de PowerPoint</vt:lpstr>
      <vt:lpstr>Elecciones 2012</vt:lpstr>
      <vt:lpstr>El viernes negro de EPN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Primer gran marcha YoSoy132</vt:lpstr>
      <vt:lpstr>Presentación de PowerPoint</vt:lpstr>
      <vt:lpstr>¿Qué se espera que siga?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personal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Karla Rodríguez</dc:creator>
  <cp:lastModifiedBy>Octavio Islas</cp:lastModifiedBy>
  <cp:revision>81</cp:revision>
  <dcterms:created xsi:type="dcterms:W3CDTF">2012-06-19T05:25:38Z</dcterms:created>
  <dcterms:modified xsi:type="dcterms:W3CDTF">2012-09-29T15:22:48Z</dcterms:modified>
</cp:coreProperties>
</file>