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3"/>
  </p:notesMasterIdLst>
  <p:sldIdLst>
    <p:sldId id="256" r:id="rId2"/>
    <p:sldId id="257" r:id="rId3"/>
    <p:sldId id="259" r:id="rId4"/>
    <p:sldId id="260" r:id="rId5"/>
    <p:sldId id="262" r:id="rId6"/>
    <p:sldId id="263" r:id="rId7"/>
    <p:sldId id="264" r:id="rId8"/>
    <p:sldId id="265" r:id="rId9"/>
    <p:sldId id="266" r:id="rId10"/>
    <p:sldId id="267" r:id="rId11"/>
    <p:sldId id="268" r:id="rId1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2E59B8F-1CC0-436D-9A9F-DB7AD042F994}" type="doc">
      <dgm:prSet loTypeId="urn:microsoft.com/office/officeart/2009/layout/ReverseList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8BF27A37-D7FA-42A9-8B0F-9438B65B4DC6}">
      <dgm:prSet phldrT="[Texto]"/>
      <dgm:spPr/>
      <dgm:t>
        <a:bodyPr/>
        <a:lstStyle/>
        <a:p>
          <a:r>
            <a:rPr lang="es-MX" dirty="0" smtClean="0"/>
            <a:t>De un lado esta la: </a:t>
          </a:r>
        </a:p>
        <a:p>
          <a:endParaRPr lang="es-MX" dirty="0" smtClean="0"/>
        </a:p>
        <a:p>
          <a:r>
            <a:rPr lang="es-MX" dirty="0" smtClean="0"/>
            <a:t>SOCIEDAD</a:t>
          </a:r>
          <a:endParaRPr lang="es-MX" dirty="0"/>
        </a:p>
      </dgm:t>
    </dgm:pt>
    <dgm:pt modelId="{5FAB408D-5481-4BAD-AC7F-4078AFD20CAE}" type="parTrans" cxnId="{29C3F41C-4CDB-44CA-9C2C-D39EB682822F}">
      <dgm:prSet/>
      <dgm:spPr/>
      <dgm:t>
        <a:bodyPr/>
        <a:lstStyle/>
        <a:p>
          <a:endParaRPr lang="es-MX"/>
        </a:p>
      </dgm:t>
    </dgm:pt>
    <dgm:pt modelId="{C39ACBE3-A384-467B-986C-2C47F581D47A}" type="sibTrans" cxnId="{29C3F41C-4CDB-44CA-9C2C-D39EB682822F}">
      <dgm:prSet/>
      <dgm:spPr/>
      <dgm:t>
        <a:bodyPr/>
        <a:lstStyle/>
        <a:p>
          <a:endParaRPr lang="es-MX"/>
        </a:p>
      </dgm:t>
    </dgm:pt>
    <dgm:pt modelId="{0549FE5B-07CF-4144-9EFD-801D4DF04E91}">
      <dgm:prSet phldrT="[Texto]"/>
      <dgm:spPr/>
      <dgm:t>
        <a:bodyPr/>
        <a:lstStyle/>
        <a:p>
          <a:r>
            <a:rPr lang="es-MX" dirty="0" smtClean="0"/>
            <a:t>Del otro lado la:</a:t>
          </a:r>
        </a:p>
        <a:p>
          <a:endParaRPr lang="es-MX" dirty="0" smtClean="0"/>
        </a:p>
        <a:p>
          <a:r>
            <a:rPr lang="es-MX" dirty="0" smtClean="0"/>
            <a:t>PERSONA </a:t>
          </a:r>
        </a:p>
        <a:p>
          <a:endParaRPr lang="es-MX" dirty="0" smtClean="0"/>
        </a:p>
        <a:p>
          <a:endParaRPr lang="es-MX" dirty="0" smtClean="0"/>
        </a:p>
      </dgm:t>
    </dgm:pt>
    <dgm:pt modelId="{5EAF51F7-35DC-45D4-841B-E02047BDCD79}" type="parTrans" cxnId="{9ACB6FCE-3058-46E0-8DDE-12917339975F}">
      <dgm:prSet/>
      <dgm:spPr/>
      <dgm:t>
        <a:bodyPr/>
        <a:lstStyle/>
        <a:p>
          <a:endParaRPr lang="es-MX"/>
        </a:p>
      </dgm:t>
    </dgm:pt>
    <dgm:pt modelId="{BE614734-6103-4D2D-834C-33607BD96C09}" type="sibTrans" cxnId="{9ACB6FCE-3058-46E0-8DDE-12917339975F}">
      <dgm:prSet/>
      <dgm:spPr/>
      <dgm:t>
        <a:bodyPr/>
        <a:lstStyle/>
        <a:p>
          <a:endParaRPr lang="es-MX"/>
        </a:p>
      </dgm:t>
    </dgm:pt>
    <dgm:pt modelId="{359E03B8-10B6-4FB2-A722-5A1C3FB3AC2C}" type="pres">
      <dgm:prSet presAssocID="{52E59B8F-1CC0-436D-9A9F-DB7AD042F994}" presName="Name0" presStyleCnt="0">
        <dgm:presLayoutVars>
          <dgm:chMax val="2"/>
          <dgm:chPref val="2"/>
          <dgm:animLvl val="lvl"/>
        </dgm:presLayoutVars>
      </dgm:prSet>
      <dgm:spPr/>
      <dgm:t>
        <a:bodyPr/>
        <a:lstStyle/>
        <a:p>
          <a:endParaRPr lang="es-MX"/>
        </a:p>
      </dgm:t>
    </dgm:pt>
    <dgm:pt modelId="{C551889D-8FBD-427F-B079-EF4616FC269C}" type="pres">
      <dgm:prSet presAssocID="{52E59B8F-1CC0-436D-9A9F-DB7AD042F994}" presName="LeftText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378EA76A-3686-4A9D-94DE-1052A16994A9}" type="pres">
      <dgm:prSet presAssocID="{52E59B8F-1CC0-436D-9A9F-DB7AD042F994}" presName="LeftNode" presStyleLbl="bgImgPlace1" presStyleIdx="0" presStyleCnt="2">
        <dgm:presLayoutVars>
          <dgm:chMax val="2"/>
          <dgm:chPref val="2"/>
        </dgm:presLayoutVars>
      </dgm:prSet>
      <dgm:spPr/>
      <dgm:t>
        <a:bodyPr/>
        <a:lstStyle/>
        <a:p>
          <a:endParaRPr lang="es-MX"/>
        </a:p>
      </dgm:t>
    </dgm:pt>
    <dgm:pt modelId="{B1F10FCF-38A8-4BDD-951B-F9698E37CA63}" type="pres">
      <dgm:prSet presAssocID="{52E59B8F-1CC0-436D-9A9F-DB7AD042F994}" presName="RightText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71E9082-4B08-4178-8CFB-CD16E0BD3614}" type="pres">
      <dgm:prSet presAssocID="{52E59B8F-1CC0-436D-9A9F-DB7AD042F994}" presName="RightNode" presStyleLbl="bgImgPlace1" presStyleIdx="1" presStyleCnt="2">
        <dgm:presLayoutVars>
          <dgm:chMax val="0"/>
          <dgm:chPref val="0"/>
        </dgm:presLayoutVars>
      </dgm:prSet>
      <dgm:spPr/>
      <dgm:t>
        <a:bodyPr/>
        <a:lstStyle/>
        <a:p>
          <a:endParaRPr lang="es-MX"/>
        </a:p>
      </dgm:t>
    </dgm:pt>
    <dgm:pt modelId="{38B69753-24A5-4703-82DE-66BC375712AE}" type="pres">
      <dgm:prSet presAssocID="{52E59B8F-1CC0-436D-9A9F-DB7AD042F994}" presName="TopArrow" presStyleLbl="node1" presStyleIdx="0" presStyleCnt="2"/>
      <dgm:spPr/>
    </dgm:pt>
    <dgm:pt modelId="{CE199FF7-1A1E-4117-9EBC-F736D2D9D1DA}" type="pres">
      <dgm:prSet presAssocID="{52E59B8F-1CC0-436D-9A9F-DB7AD042F994}" presName="BottomArrow" presStyleLbl="node1" presStyleIdx="1" presStyleCnt="2"/>
      <dgm:spPr/>
    </dgm:pt>
  </dgm:ptLst>
  <dgm:cxnLst>
    <dgm:cxn modelId="{0A3C7609-70FF-4DC9-98D0-574A3AE74E1F}" type="presOf" srcId="{8BF27A37-D7FA-42A9-8B0F-9438B65B4DC6}" destId="{C551889D-8FBD-427F-B079-EF4616FC269C}" srcOrd="0" destOrd="0" presId="urn:microsoft.com/office/officeart/2009/layout/ReverseList"/>
    <dgm:cxn modelId="{29C3F41C-4CDB-44CA-9C2C-D39EB682822F}" srcId="{52E59B8F-1CC0-436D-9A9F-DB7AD042F994}" destId="{8BF27A37-D7FA-42A9-8B0F-9438B65B4DC6}" srcOrd="0" destOrd="0" parTransId="{5FAB408D-5481-4BAD-AC7F-4078AFD20CAE}" sibTransId="{C39ACBE3-A384-467B-986C-2C47F581D47A}"/>
    <dgm:cxn modelId="{4A791C10-26E6-4D7A-B48C-B7B9D8E380C2}" type="presOf" srcId="{52E59B8F-1CC0-436D-9A9F-DB7AD042F994}" destId="{359E03B8-10B6-4FB2-A722-5A1C3FB3AC2C}" srcOrd="0" destOrd="0" presId="urn:microsoft.com/office/officeart/2009/layout/ReverseList"/>
    <dgm:cxn modelId="{C2CE935F-802E-49F3-9BF2-7761AA6C56A8}" type="presOf" srcId="{8BF27A37-D7FA-42A9-8B0F-9438B65B4DC6}" destId="{378EA76A-3686-4A9D-94DE-1052A16994A9}" srcOrd="1" destOrd="0" presId="urn:microsoft.com/office/officeart/2009/layout/ReverseList"/>
    <dgm:cxn modelId="{9ACB6FCE-3058-46E0-8DDE-12917339975F}" srcId="{52E59B8F-1CC0-436D-9A9F-DB7AD042F994}" destId="{0549FE5B-07CF-4144-9EFD-801D4DF04E91}" srcOrd="1" destOrd="0" parTransId="{5EAF51F7-35DC-45D4-841B-E02047BDCD79}" sibTransId="{BE614734-6103-4D2D-834C-33607BD96C09}"/>
    <dgm:cxn modelId="{5957C977-C8D8-423B-B548-EA48F6E1EC65}" type="presOf" srcId="{0549FE5B-07CF-4144-9EFD-801D4DF04E91}" destId="{B1F10FCF-38A8-4BDD-951B-F9698E37CA63}" srcOrd="0" destOrd="0" presId="urn:microsoft.com/office/officeart/2009/layout/ReverseList"/>
    <dgm:cxn modelId="{8BCC9803-C741-4191-A585-6EB5575282CC}" type="presOf" srcId="{0549FE5B-07CF-4144-9EFD-801D4DF04E91}" destId="{C71E9082-4B08-4178-8CFB-CD16E0BD3614}" srcOrd="1" destOrd="0" presId="urn:microsoft.com/office/officeart/2009/layout/ReverseList"/>
    <dgm:cxn modelId="{DEA4EA41-2E1C-4B61-9228-1B8708DA297B}" type="presParOf" srcId="{359E03B8-10B6-4FB2-A722-5A1C3FB3AC2C}" destId="{C551889D-8FBD-427F-B079-EF4616FC269C}" srcOrd="0" destOrd="0" presId="urn:microsoft.com/office/officeart/2009/layout/ReverseList"/>
    <dgm:cxn modelId="{F2078720-49BE-41EB-9B13-CDAA1365A4FE}" type="presParOf" srcId="{359E03B8-10B6-4FB2-A722-5A1C3FB3AC2C}" destId="{378EA76A-3686-4A9D-94DE-1052A16994A9}" srcOrd="1" destOrd="0" presId="urn:microsoft.com/office/officeart/2009/layout/ReverseList"/>
    <dgm:cxn modelId="{FE02EF6A-CCF7-4554-8972-E4BB7D8B9A4C}" type="presParOf" srcId="{359E03B8-10B6-4FB2-A722-5A1C3FB3AC2C}" destId="{B1F10FCF-38A8-4BDD-951B-F9698E37CA63}" srcOrd="2" destOrd="0" presId="urn:microsoft.com/office/officeart/2009/layout/ReverseList"/>
    <dgm:cxn modelId="{F6994DF3-885D-474A-BEF7-2BB4E6CDE81B}" type="presParOf" srcId="{359E03B8-10B6-4FB2-A722-5A1C3FB3AC2C}" destId="{C71E9082-4B08-4178-8CFB-CD16E0BD3614}" srcOrd="3" destOrd="0" presId="urn:microsoft.com/office/officeart/2009/layout/ReverseList"/>
    <dgm:cxn modelId="{36AEE76F-4D02-47ED-BEAF-D969E2B21C70}" type="presParOf" srcId="{359E03B8-10B6-4FB2-A722-5A1C3FB3AC2C}" destId="{38B69753-24A5-4703-82DE-66BC375712AE}" srcOrd="4" destOrd="0" presId="urn:microsoft.com/office/officeart/2009/layout/ReverseList"/>
    <dgm:cxn modelId="{762D8C46-D059-46A2-B219-EC4310ACA6E9}" type="presParOf" srcId="{359E03B8-10B6-4FB2-A722-5A1C3FB3AC2C}" destId="{CE199FF7-1A1E-4117-9EBC-F736D2D9D1DA}" srcOrd="5" destOrd="0" presId="urn:microsoft.com/office/officeart/2009/layout/ReverseLis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F553E84-C7AF-4260-B3FF-CFB21D96BF82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s-MX"/>
        </a:p>
      </dgm:t>
    </dgm:pt>
    <dgm:pt modelId="{34BC656E-0B61-4FCE-BD90-C71285D9291C}">
      <dgm:prSet phldrT="[Texto]"/>
      <dgm:spPr/>
      <dgm:t>
        <a:bodyPr/>
        <a:lstStyle/>
        <a:p>
          <a:r>
            <a:rPr lang="es-MX" dirty="0" smtClean="0"/>
            <a:t>Los cambios morales se realizan por:</a:t>
          </a:r>
          <a:endParaRPr lang="es-MX" dirty="0"/>
        </a:p>
      </dgm:t>
    </dgm:pt>
    <dgm:pt modelId="{A702BE43-6C68-4E69-9D0E-EC60FE237595}" type="parTrans" cxnId="{ED808A8A-9F06-4000-AAD4-9B4C0450E8A3}">
      <dgm:prSet/>
      <dgm:spPr/>
      <dgm:t>
        <a:bodyPr/>
        <a:lstStyle/>
        <a:p>
          <a:endParaRPr lang="es-MX"/>
        </a:p>
      </dgm:t>
    </dgm:pt>
    <dgm:pt modelId="{1FF92583-735F-407F-9047-CA67F63B6D4D}" type="sibTrans" cxnId="{ED808A8A-9F06-4000-AAD4-9B4C0450E8A3}">
      <dgm:prSet/>
      <dgm:spPr/>
      <dgm:t>
        <a:bodyPr/>
        <a:lstStyle/>
        <a:p>
          <a:endParaRPr lang="es-MX"/>
        </a:p>
      </dgm:t>
    </dgm:pt>
    <dgm:pt modelId="{549559F8-D791-49A2-9E61-CBD348017615}">
      <dgm:prSet phldrT="[Texto]"/>
      <dgm:spPr/>
      <dgm:t>
        <a:bodyPr/>
        <a:lstStyle/>
        <a:p>
          <a:r>
            <a:rPr lang="es-MX" dirty="0" smtClean="0"/>
            <a:t>La acción del individuo. </a:t>
          </a:r>
          <a:endParaRPr lang="es-MX" dirty="0"/>
        </a:p>
      </dgm:t>
    </dgm:pt>
    <dgm:pt modelId="{F6A62109-D62F-41A7-BC3C-A17CBDD171D9}" type="parTrans" cxnId="{D133DFCC-0433-417A-B3A9-034AD4F2E8C4}">
      <dgm:prSet/>
      <dgm:spPr/>
      <dgm:t>
        <a:bodyPr/>
        <a:lstStyle/>
        <a:p>
          <a:endParaRPr lang="es-MX"/>
        </a:p>
      </dgm:t>
    </dgm:pt>
    <dgm:pt modelId="{B0A45A87-2D03-40BD-8960-7D82B7EE1A47}" type="sibTrans" cxnId="{D133DFCC-0433-417A-B3A9-034AD4F2E8C4}">
      <dgm:prSet/>
      <dgm:spPr/>
      <dgm:t>
        <a:bodyPr/>
        <a:lstStyle/>
        <a:p>
          <a:endParaRPr lang="es-MX"/>
        </a:p>
      </dgm:t>
    </dgm:pt>
    <dgm:pt modelId="{3DEBF501-3ECF-4A5B-A1DC-3BE3026B1144}">
      <dgm:prSet phldrT="[Texto]"/>
      <dgm:spPr/>
      <dgm:t>
        <a:bodyPr/>
        <a:lstStyle/>
        <a:p>
          <a:r>
            <a:rPr lang="es-MX" dirty="0" smtClean="0"/>
            <a:t>Así el individuo se vuelve un instrumento.</a:t>
          </a:r>
          <a:endParaRPr lang="es-MX" dirty="0"/>
        </a:p>
      </dgm:t>
    </dgm:pt>
    <dgm:pt modelId="{73B1F76F-04BC-4300-B1EF-9FE3CEB53464}" type="parTrans" cxnId="{8CAA5977-FC36-4006-AB75-CA164C6388A2}">
      <dgm:prSet/>
      <dgm:spPr/>
      <dgm:t>
        <a:bodyPr/>
        <a:lstStyle/>
        <a:p>
          <a:endParaRPr lang="es-MX"/>
        </a:p>
      </dgm:t>
    </dgm:pt>
    <dgm:pt modelId="{38AC4E86-8144-46EA-AB7A-A00A4FCF5522}" type="sibTrans" cxnId="{8CAA5977-FC36-4006-AB75-CA164C6388A2}">
      <dgm:prSet/>
      <dgm:spPr/>
      <dgm:t>
        <a:bodyPr/>
        <a:lstStyle/>
        <a:p>
          <a:endParaRPr lang="es-MX"/>
        </a:p>
      </dgm:t>
    </dgm:pt>
    <dgm:pt modelId="{74F4997E-7950-421C-A951-3C41BB016D53}">
      <dgm:prSet/>
      <dgm:spPr/>
      <dgm:t>
        <a:bodyPr/>
        <a:lstStyle/>
        <a:p>
          <a:r>
            <a:rPr lang="es-MX" dirty="0" smtClean="0"/>
            <a:t>Convirtiendo el antiguo orden en un orden nuevo.</a:t>
          </a:r>
          <a:endParaRPr lang="es-MX" dirty="0"/>
        </a:p>
      </dgm:t>
    </dgm:pt>
    <dgm:pt modelId="{2029A94B-F5F0-49E2-8D3A-3B5E04627476}" type="parTrans" cxnId="{3AB94A94-ADBF-4A2F-9566-2954ED382D2E}">
      <dgm:prSet/>
      <dgm:spPr/>
      <dgm:t>
        <a:bodyPr/>
        <a:lstStyle/>
        <a:p>
          <a:endParaRPr lang="es-MX"/>
        </a:p>
      </dgm:t>
    </dgm:pt>
    <dgm:pt modelId="{086DCE17-0E30-435B-96E1-ADDD7B03A644}" type="sibTrans" cxnId="{3AB94A94-ADBF-4A2F-9566-2954ED382D2E}">
      <dgm:prSet/>
      <dgm:spPr/>
      <dgm:t>
        <a:bodyPr/>
        <a:lstStyle/>
        <a:p>
          <a:endParaRPr lang="es-MX"/>
        </a:p>
      </dgm:t>
    </dgm:pt>
    <dgm:pt modelId="{EED17F28-F7AB-4257-A1EE-DDC52C7EFC21}" type="pres">
      <dgm:prSet presAssocID="{DF553E84-C7AF-4260-B3FF-CFB21D96BF82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s-MX"/>
        </a:p>
      </dgm:t>
    </dgm:pt>
    <dgm:pt modelId="{A9C6302C-D387-4734-8B26-70E1D60E6082}" type="pres">
      <dgm:prSet presAssocID="{34BC656E-0B61-4FCE-BD90-C71285D9291C}" presName="composite" presStyleCnt="0"/>
      <dgm:spPr/>
    </dgm:pt>
    <dgm:pt modelId="{A6D99013-D27F-48D4-AF8C-CC5AE62789DA}" type="pres">
      <dgm:prSet presAssocID="{34BC656E-0B61-4FCE-BD90-C71285D9291C}" presName="bentUpArrow1" presStyleLbl="alignImgPlace1" presStyleIdx="0" presStyleCnt="3" custScaleX="62765" custLinFactNeighborX="-25565" custLinFactNeighborY="-73413"/>
      <dgm:spPr/>
    </dgm:pt>
    <dgm:pt modelId="{2D3B5B85-B7A9-46AD-AE7F-B9206C6617CE}" type="pres">
      <dgm:prSet presAssocID="{34BC656E-0B61-4FCE-BD90-C71285D9291C}" presName="ParentText" presStyleLbl="node1" presStyleIdx="0" presStyleCnt="4" custScaleY="48684" custLinFactNeighborX="3258" custLinFactNeighborY="-40429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35A68153-CAFA-4185-BAB5-64C2452283C4}" type="pres">
      <dgm:prSet presAssocID="{34BC656E-0B61-4FCE-BD90-C71285D9291C}" presName="ChildText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E02162A-139E-43E3-9FF0-D298F187A93E}" type="pres">
      <dgm:prSet presAssocID="{1FF92583-735F-407F-9047-CA67F63B6D4D}" presName="sibTrans" presStyleCnt="0"/>
      <dgm:spPr/>
    </dgm:pt>
    <dgm:pt modelId="{2BDB119F-821F-4521-8EA7-74000085D5C9}" type="pres">
      <dgm:prSet presAssocID="{549559F8-D791-49A2-9E61-CBD348017615}" presName="composite" presStyleCnt="0"/>
      <dgm:spPr/>
    </dgm:pt>
    <dgm:pt modelId="{BCD80B72-F71F-4D6F-B178-7DB73C8D4A05}" type="pres">
      <dgm:prSet presAssocID="{549559F8-D791-49A2-9E61-CBD348017615}" presName="bentUpArrow1" presStyleLbl="alignImgPlace1" presStyleIdx="1" presStyleCnt="3" custScaleX="62765" custLinFactNeighborX="-77631" custLinFactNeighborY="-77182"/>
      <dgm:spPr/>
    </dgm:pt>
    <dgm:pt modelId="{458BC4DB-D07B-41D5-B935-18891F51E031}" type="pres">
      <dgm:prSet presAssocID="{549559F8-D791-49A2-9E61-CBD348017615}" presName="ParentText" presStyleLbl="node1" presStyleIdx="1" presStyleCnt="4" custScaleY="43377" custLinFactNeighborX="-31953" custLinFactNeighborY="-37239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0AB497A6-00B4-46DE-9736-29D71097E4CE}" type="pres">
      <dgm:prSet presAssocID="{549559F8-D791-49A2-9E61-CBD348017615}" presName="ChildText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33A9002E-BBAB-4041-B8EA-19CC95543F1A}" type="pres">
      <dgm:prSet presAssocID="{B0A45A87-2D03-40BD-8960-7D82B7EE1A47}" presName="sibTrans" presStyleCnt="0"/>
      <dgm:spPr/>
    </dgm:pt>
    <dgm:pt modelId="{4BA363E6-9D91-4258-BC87-AB79B0074CC1}" type="pres">
      <dgm:prSet presAssocID="{3DEBF501-3ECF-4A5B-A1DC-3BE3026B1144}" presName="composite" presStyleCnt="0"/>
      <dgm:spPr/>
    </dgm:pt>
    <dgm:pt modelId="{4580D40F-7A02-4380-87E1-9C5F1090D83C}" type="pres">
      <dgm:prSet presAssocID="{3DEBF501-3ECF-4A5B-A1DC-3BE3026B1144}" presName="bentUpArrow1" presStyleLbl="alignImgPlace1" presStyleIdx="2" presStyleCnt="3" custScaleX="62767" custLinFactX="-29695" custLinFactNeighborX="-100000" custLinFactNeighborY="-87128"/>
      <dgm:spPr/>
    </dgm:pt>
    <dgm:pt modelId="{D7D47255-1D98-4002-8FD7-29DB5347F331}" type="pres">
      <dgm:prSet presAssocID="{3DEBF501-3ECF-4A5B-A1DC-3BE3026B1144}" presName="ParentText" presStyleLbl="node1" presStyleIdx="2" presStyleCnt="4" custScaleY="48826" custLinFactNeighborX="-67164" custLinFactNeighborY="-4675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6B6E8046-E52B-4C97-9CAD-3476BC7C7FB0}" type="pres">
      <dgm:prSet presAssocID="{3DEBF501-3ECF-4A5B-A1DC-3BE3026B1144}" presName="ChildText" presStyleLbl="revTx" presStyleIdx="2" presStyleCnt="3">
        <dgm:presLayoutVars>
          <dgm:chMax val="0"/>
          <dgm:chPref val="0"/>
          <dgm:bulletEnabled val="1"/>
        </dgm:presLayoutVars>
      </dgm:prSet>
      <dgm:spPr/>
    </dgm:pt>
    <dgm:pt modelId="{5D3BC76D-1567-43A0-A639-F02801484617}" type="pres">
      <dgm:prSet presAssocID="{38AC4E86-8144-46EA-AB7A-A00A4FCF5522}" presName="sibTrans" presStyleCnt="0"/>
      <dgm:spPr/>
    </dgm:pt>
    <dgm:pt modelId="{2ADF2979-181C-4C46-8816-BCF19F84D0AE}" type="pres">
      <dgm:prSet presAssocID="{74F4997E-7950-421C-A951-3C41BB016D53}" presName="composite" presStyleCnt="0"/>
      <dgm:spPr/>
    </dgm:pt>
    <dgm:pt modelId="{2606D992-0B04-4A85-9D9A-401E69B6F7DE}" type="pres">
      <dgm:prSet presAssocID="{74F4997E-7950-421C-A951-3C41BB016D53}" presName="ParentText" presStyleLbl="node1" presStyleIdx="3" presStyleCnt="4" custScaleY="71530" custLinFactX="-6045" custLinFactNeighborX="-100000" custLinFactNeighborY="-54029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D133DFCC-0433-417A-B3A9-034AD4F2E8C4}" srcId="{DF553E84-C7AF-4260-B3FF-CFB21D96BF82}" destId="{549559F8-D791-49A2-9E61-CBD348017615}" srcOrd="1" destOrd="0" parTransId="{F6A62109-D62F-41A7-BC3C-A17CBDD171D9}" sibTransId="{B0A45A87-2D03-40BD-8960-7D82B7EE1A47}"/>
    <dgm:cxn modelId="{1D3F9085-D546-46C3-8035-FFB086C4DD15}" type="presOf" srcId="{34BC656E-0B61-4FCE-BD90-C71285D9291C}" destId="{2D3B5B85-B7A9-46AD-AE7F-B9206C6617CE}" srcOrd="0" destOrd="0" presId="urn:microsoft.com/office/officeart/2005/8/layout/StepDownProcess"/>
    <dgm:cxn modelId="{ED808A8A-9F06-4000-AAD4-9B4C0450E8A3}" srcId="{DF553E84-C7AF-4260-B3FF-CFB21D96BF82}" destId="{34BC656E-0B61-4FCE-BD90-C71285D9291C}" srcOrd="0" destOrd="0" parTransId="{A702BE43-6C68-4E69-9D0E-EC60FE237595}" sibTransId="{1FF92583-735F-407F-9047-CA67F63B6D4D}"/>
    <dgm:cxn modelId="{3AB94A94-ADBF-4A2F-9566-2954ED382D2E}" srcId="{DF553E84-C7AF-4260-B3FF-CFB21D96BF82}" destId="{74F4997E-7950-421C-A951-3C41BB016D53}" srcOrd="3" destOrd="0" parTransId="{2029A94B-F5F0-49E2-8D3A-3B5E04627476}" sibTransId="{086DCE17-0E30-435B-96E1-ADDD7B03A644}"/>
    <dgm:cxn modelId="{8CAA5977-FC36-4006-AB75-CA164C6388A2}" srcId="{DF553E84-C7AF-4260-B3FF-CFB21D96BF82}" destId="{3DEBF501-3ECF-4A5B-A1DC-3BE3026B1144}" srcOrd="2" destOrd="0" parTransId="{73B1F76F-04BC-4300-B1EF-9FE3CEB53464}" sibTransId="{38AC4E86-8144-46EA-AB7A-A00A4FCF5522}"/>
    <dgm:cxn modelId="{600536A1-625D-45BC-A525-2805D0CB6880}" type="presOf" srcId="{3DEBF501-3ECF-4A5B-A1DC-3BE3026B1144}" destId="{D7D47255-1D98-4002-8FD7-29DB5347F331}" srcOrd="0" destOrd="0" presId="urn:microsoft.com/office/officeart/2005/8/layout/StepDownProcess"/>
    <dgm:cxn modelId="{4BCA76BE-D1D6-44FF-92D0-F578D5D66BCC}" type="presOf" srcId="{549559F8-D791-49A2-9E61-CBD348017615}" destId="{458BC4DB-D07B-41D5-B935-18891F51E031}" srcOrd="0" destOrd="0" presId="urn:microsoft.com/office/officeart/2005/8/layout/StepDownProcess"/>
    <dgm:cxn modelId="{03122803-F218-40BD-A96C-8F4554FF6F32}" type="presOf" srcId="{DF553E84-C7AF-4260-B3FF-CFB21D96BF82}" destId="{EED17F28-F7AB-4257-A1EE-DDC52C7EFC21}" srcOrd="0" destOrd="0" presId="urn:microsoft.com/office/officeart/2005/8/layout/StepDownProcess"/>
    <dgm:cxn modelId="{7387F407-4D39-40AD-81DE-0FD4F648050F}" type="presOf" srcId="{74F4997E-7950-421C-A951-3C41BB016D53}" destId="{2606D992-0B04-4A85-9D9A-401E69B6F7DE}" srcOrd="0" destOrd="0" presId="urn:microsoft.com/office/officeart/2005/8/layout/StepDownProcess"/>
    <dgm:cxn modelId="{3C1554ED-2C43-4208-8730-2CA3670FD23C}" type="presParOf" srcId="{EED17F28-F7AB-4257-A1EE-DDC52C7EFC21}" destId="{A9C6302C-D387-4734-8B26-70E1D60E6082}" srcOrd="0" destOrd="0" presId="urn:microsoft.com/office/officeart/2005/8/layout/StepDownProcess"/>
    <dgm:cxn modelId="{33A9D661-B87F-4EF1-9C80-E0B136809284}" type="presParOf" srcId="{A9C6302C-D387-4734-8B26-70E1D60E6082}" destId="{A6D99013-D27F-48D4-AF8C-CC5AE62789DA}" srcOrd="0" destOrd="0" presId="urn:microsoft.com/office/officeart/2005/8/layout/StepDownProcess"/>
    <dgm:cxn modelId="{017DFF8C-8AE0-45D3-A44F-5C9EC284BD7B}" type="presParOf" srcId="{A9C6302C-D387-4734-8B26-70E1D60E6082}" destId="{2D3B5B85-B7A9-46AD-AE7F-B9206C6617CE}" srcOrd="1" destOrd="0" presId="urn:microsoft.com/office/officeart/2005/8/layout/StepDownProcess"/>
    <dgm:cxn modelId="{D1BF12A7-D979-40CF-9817-CBB1D7412F7B}" type="presParOf" srcId="{A9C6302C-D387-4734-8B26-70E1D60E6082}" destId="{35A68153-CAFA-4185-BAB5-64C2452283C4}" srcOrd="2" destOrd="0" presId="urn:microsoft.com/office/officeart/2005/8/layout/StepDownProcess"/>
    <dgm:cxn modelId="{C48762BF-8D34-4A67-9AB0-E77794F0404B}" type="presParOf" srcId="{EED17F28-F7AB-4257-A1EE-DDC52C7EFC21}" destId="{4E02162A-139E-43E3-9FF0-D298F187A93E}" srcOrd="1" destOrd="0" presId="urn:microsoft.com/office/officeart/2005/8/layout/StepDownProcess"/>
    <dgm:cxn modelId="{2CA753A8-4022-4A7F-9476-CC23F741073F}" type="presParOf" srcId="{EED17F28-F7AB-4257-A1EE-DDC52C7EFC21}" destId="{2BDB119F-821F-4521-8EA7-74000085D5C9}" srcOrd="2" destOrd="0" presId="urn:microsoft.com/office/officeart/2005/8/layout/StepDownProcess"/>
    <dgm:cxn modelId="{E5401BD2-BD9C-4C14-A302-4698B649B6FE}" type="presParOf" srcId="{2BDB119F-821F-4521-8EA7-74000085D5C9}" destId="{BCD80B72-F71F-4D6F-B178-7DB73C8D4A05}" srcOrd="0" destOrd="0" presId="urn:microsoft.com/office/officeart/2005/8/layout/StepDownProcess"/>
    <dgm:cxn modelId="{B2851C4B-BD01-453F-B0D4-737FCB422444}" type="presParOf" srcId="{2BDB119F-821F-4521-8EA7-74000085D5C9}" destId="{458BC4DB-D07B-41D5-B935-18891F51E031}" srcOrd="1" destOrd="0" presId="urn:microsoft.com/office/officeart/2005/8/layout/StepDownProcess"/>
    <dgm:cxn modelId="{D38941DE-972D-43AB-B89B-B69739608E33}" type="presParOf" srcId="{2BDB119F-821F-4521-8EA7-74000085D5C9}" destId="{0AB497A6-00B4-46DE-9736-29D71097E4CE}" srcOrd="2" destOrd="0" presId="urn:microsoft.com/office/officeart/2005/8/layout/StepDownProcess"/>
    <dgm:cxn modelId="{48F22C86-BF88-4479-B4D0-109C0C952AE5}" type="presParOf" srcId="{EED17F28-F7AB-4257-A1EE-DDC52C7EFC21}" destId="{33A9002E-BBAB-4041-B8EA-19CC95543F1A}" srcOrd="3" destOrd="0" presId="urn:microsoft.com/office/officeart/2005/8/layout/StepDownProcess"/>
    <dgm:cxn modelId="{6BCE84BC-4F33-461C-B44F-F3F59F73119E}" type="presParOf" srcId="{EED17F28-F7AB-4257-A1EE-DDC52C7EFC21}" destId="{4BA363E6-9D91-4258-BC87-AB79B0074CC1}" srcOrd="4" destOrd="0" presId="urn:microsoft.com/office/officeart/2005/8/layout/StepDownProcess"/>
    <dgm:cxn modelId="{C47DCD66-07C6-43DB-8579-FDE879E2242F}" type="presParOf" srcId="{4BA363E6-9D91-4258-BC87-AB79B0074CC1}" destId="{4580D40F-7A02-4380-87E1-9C5F1090D83C}" srcOrd="0" destOrd="0" presId="urn:microsoft.com/office/officeart/2005/8/layout/StepDownProcess"/>
    <dgm:cxn modelId="{C7AD9C95-34DD-4C46-A7CB-FF703636EC8C}" type="presParOf" srcId="{4BA363E6-9D91-4258-BC87-AB79B0074CC1}" destId="{D7D47255-1D98-4002-8FD7-29DB5347F331}" srcOrd="1" destOrd="0" presId="urn:microsoft.com/office/officeart/2005/8/layout/StepDownProcess"/>
    <dgm:cxn modelId="{D6A69452-8127-4DAD-84C7-504287F330BE}" type="presParOf" srcId="{4BA363E6-9D91-4258-BC87-AB79B0074CC1}" destId="{6B6E8046-E52B-4C97-9CAD-3476BC7C7FB0}" srcOrd="2" destOrd="0" presId="urn:microsoft.com/office/officeart/2005/8/layout/StepDownProcess"/>
    <dgm:cxn modelId="{47E275F0-2022-4032-8CEB-DE55F1CD2304}" type="presParOf" srcId="{EED17F28-F7AB-4257-A1EE-DDC52C7EFC21}" destId="{5D3BC76D-1567-43A0-A639-F02801484617}" srcOrd="5" destOrd="0" presId="urn:microsoft.com/office/officeart/2005/8/layout/StepDownProcess"/>
    <dgm:cxn modelId="{A2D4EBF4-AB79-411A-8112-93625E84DCF2}" type="presParOf" srcId="{EED17F28-F7AB-4257-A1EE-DDC52C7EFC21}" destId="{2ADF2979-181C-4C46-8816-BCF19F84D0AE}" srcOrd="6" destOrd="0" presId="urn:microsoft.com/office/officeart/2005/8/layout/StepDownProcess"/>
    <dgm:cxn modelId="{37C52DB3-1112-44F7-BBEF-352D2269D355}" type="presParOf" srcId="{2ADF2979-181C-4C46-8816-BCF19F84D0AE}" destId="{2606D992-0B04-4A85-9D9A-401E69B6F7DE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78EA76A-3686-4A9D-94DE-1052A16994A9}">
      <dsp:nvSpPr>
        <dsp:cNvPr id="0" name=""/>
        <dsp:cNvSpPr/>
      </dsp:nvSpPr>
      <dsp:spPr>
        <a:xfrm rot="16200000">
          <a:off x="1724611" y="1179889"/>
          <a:ext cx="2498437" cy="1526810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120650" rIns="108585" bIns="12065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900" kern="1200" dirty="0" smtClean="0"/>
            <a:t>De un lado esta la: </a:t>
          </a:r>
        </a:p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900" kern="1200" dirty="0" smtClean="0"/>
        </a:p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900" kern="1200" dirty="0" smtClean="0"/>
            <a:t>SOCIEDAD</a:t>
          </a:r>
          <a:endParaRPr lang="es-MX" sz="1900" kern="1200" dirty="0"/>
        </a:p>
      </dsp:txBody>
      <dsp:txXfrm rot="16200000">
        <a:off x="1724611" y="1179889"/>
        <a:ext cx="2498437" cy="1526810"/>
      </dsp:txXfrm>
    </dsp:sp>
    <dsp:sp modelId="{C71E9082-4B08-4178-8CFB-CD16E0BD3614}">
      <dsp:nvSpPr>
        <dsp:cNvPr id="0" name=""/>
        <dsp:cNvSpPr/>
      </dsp:nvSpPr>
      <dsp:spPr>
        <a:xfrm rot="5400000">
          <a:off x="3320750" y="1179889"/>
          <a:ext cx="2498437" cy="1526810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8585" tIns="120650" rIns="72390" bIns="12065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900" kern="1200" dirty="0" smtClean="0"/>
            <a:t>Del otro lado la:</a:t>
          </a:r>
        </a:p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900" kern="1200" dirty="0" smtClean="0"/>
        </a:p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900" kern="1200" dirty="0" smtClean="0"/>
            <a:t>PERSONA </a:t>
          </a:r>
        </a:p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900" kern="1200" dirty="0" smtClean="0"/>
        </a:p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900" kern="1200" dirty="0" smtClean="0"/>
        </a:p>
      </dsp:txBody>
      <dsp:txXfrm rot="5400000">
        <a:off x="3320750" y="1179889"/>
        <a:ext cx="2498437" cy="1526810"/>
      </dsp:txXfrm>
    </dsp:sp>
    <dsp:sp modelId="{38B69753-24A5-4703-82DE-66BC375712AE}">
      <dsp:nvSpPr>
        <dsp:cNvPr id="0" name=""/>
        <dsp:cNvSpPr/>
      </dsp:nvSpPr>
      <dsp:spPr>
        <a:xfrm>
          <a:off x="2973673" y="0"/>
          <a:ext cx="1596139" cy="1596062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199FF7-1A1E-4117-9EBC-F736D2D9D1DA}">
      <dsp:nvSpPr>
        <dsp:cNvPr id="0" name=""/>
        <dsp:cNvSpPr/>
      </dsp:nvSpPr>
      <dsp:spPr>
        <a:xfrm rot="10800000">
          <a:off x="2973673" y="2290137"/>
          <a:ext cx="1596139" cy="1596062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6D99013-D27F-48D4-AF8C-CC5AE62789DA}">
      <dsp:nvSpPr>
        <dsp:cNvPr id="0" name=""/>
        <dsp:cNvSpPr/>
      </dsp:nvSpPr>
      <dsp:spPr>
        <a:xfrm rot="5400000">
          <a:off x="148847" y="702276"/>
          <a:ext cx="1346793" cy="962361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D3B5B85-B7A9-46AD-AE7F-B9206C6617CE}">
      <dsp:nvSpPr>
        <dsp:cNvPr id="0" name=""/>
        <dsp:cNvSpPr/>
      </dsp:nvSpPr>
      <dsp:spPr>
        <a:xfrm>
          <a:off x="257876" y="0"/>
          <a:ext cx="2267207" cy="772601"/>
        </a:xfrm>
        <a:prstGeom prst="roundRect">
          <a:avLst>
            <a:gd name="adj" fmla="val 166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Los cambios morales se realizan por:</a:t>
          </a:r>
          <a:endParaRPr lang="es-MX" sz="1700" kern="1200" dirty="0"/>
        </a:p>
      </dsp:txBody>
      <dsp:txXfrm>
        <a:off x="257876" y="0"/>
        <a:ext cx="2267207" cy="772601"/>
      </dsp:txXfrm>
    </dsp:sp>
    <dsp:sp modelId="{35A68153-CAFA-4185-BAB5-64C2452283C4}">
      <dsp:nvSpPr>
        <dsp:cNvPr id="0" name=""/>
        <dsp:cNvSpPr/>
      </dsp:nvSpPr>
      <dsp:spPr>
        <a:xfrm>
          <a:off x="2451218" y="63947"/>
          <a:ext cx="1648950" cy="12826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D80B72-F71F-4D6F-B178-7DB73C8D4A05}">
      <dsp:nvSpPr>
        <dsp:cNvPr id="0" name=""/>
        <dsp:cNvSpPr/>
      </dsp:nvSpPr>
      <dsp:spPr>
        <a:xfrm rot="5400000">
          <a:off x="1230287" y="2282855"/>
          <a:ext cx="1346793" cy="962361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8BC4DB-D07B-41D5-B935-18891F51E031}">
      <dsp:nvSpPr>
        <dsp:cNvPr id="0" name=""/>
        <dsp:cNvSpPr/>
      </dsp:nvSpPr>
      <dsp:spPr>
        <a:xfrm>
          <a:off x="1339325" y="1402254"/>
          <a:ext cx="2267207" cy="688380"/>
        </a:xfrm>
        <a:prstGeom prst="roundRect">
          <a:avLst>
            <a:gd name="adj" fmla="val 166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La acción del individuo. </a:t>
          </a:r>
          <a:endParaRPr lang="es-MX" sz="1700" kern="1200" dirty="0"/>
        </a:p>
      </dsp:txBody>
      <dsp:txXfrm>
        <a:off x="1339325" y="1402254"/>
        <a:ext cx="2267207" cy="688380"/>
      </dsp:txXfrm>
    </dsp:sp>
    <dsp:sp modelId="{0AB497A6-00B4-46DE-9736-29D71097E4CE}">
      <dsp:nvSpPr>
        <dsp:cNvPr id="0" name=""/>
        <dsp:cNvSpPr/>
      </dsp:nvSpPr>
      <dsp:spPr>
        <a:xfrm>
          <a:off x="4330973" y="1695285"/>
          <a:ext cx="1648950" cy="12826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80D40F-7A02-4380-87E1-9C5F1090D83C}">
      <dsp:nvSpPr>
        <dsp:cNvPr id="0" name=""/>
        <dsp:cNvSpPr/>
      </dsp:nvSpPr>
      <dsp:spPr>
        <a:xfrm rot="5400000">
          <a:off x="2311757" y="3780226"/>
          <a:ext cx="1346793" cy="962391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D47255-1D98-4002-8FD7-29DB5347F331}">
      <dsp:nvSpPr>
        <dsp:cNvPr id="0" name=""/>
        <dsp:cNvSpPr/>
      </dsp:nvSpPr>
      <dsp:spPr>
        <a:xfrm>
          <a:off x="2420775" y="2839340"/>
          <a:ext cx="2267207" cy="774854"/>
        </a:xfrm>
        <a:prstGeom prst="roundRect">
          <a:avLst>
            <a:gd name="adj" fmla="val 166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Así el individuo se vuelve un instrumento.</a:t>
          </a:r>
          <a:endParaRPr lang="es-MX" sz="1700" kern="1200" dirty="0"/>
        </a:p>
      </dsp:txBody>
      <dsp:txXfrm>
        <a:off x="2420775" y="2839340"/>
        <a:ext cx="2267207" cy="774854"/>
      </dsp:txXfrm>
    </dsp:sp>
    <dsp:sp modelId="{6B6E8046-E52B-4C97-9CAD-3476BC7C7FB0}">
      <dsp:nvSpPr>
        <dsp:cNvPr id="0" name=""/>
        <dsp:cNvSpPr/>
      </dsp:nvSpPr>
      <dsp:spPr>
        <a:xfrm>
          <a:off x="6210729" y="3326624"/>
          <a:ext cx="1648950" cy="12826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06D992-0B04-4A85-9D9A-401E69B6F7DE}">
      <dsp:nvSpPr>
        <dsp:cNvPr id="0" name=""/>
        <dsp:cNvSpPr/>
      </dsp:nvSpPr>
      <dsp:spPr>
        <a:xfrm>
          <a:off x="3419018" y="4100538"/>
          <a:ext cx="2267207" cy="1135160"/>
        </a:xfrm>
        <a:prstGeom prst="roundRect">
          <a:avLst>
            <a:gd name="adj" fmla="val 166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Convirtiendo el antiguo orden en un orden nuevo.</a:t>
          </a:r>
          <a:endParaRPr lang="es-MX" sz="1700" kern="1200" dirty="0"/>
        </a:p>
      </dsp:txBody>
      <dsp:txXfrm>
        <a:off x="3419018" y="4100538"/>
        <a:ext cx="2267207" cy="11351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ReverseList">
  <dgm:title val=""/>
  <dgm:desc val=""/>
  <dgm:catLst>
    <dgm:cat type="relationship" pri="38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clrData>
  <dgm:layoutNode name="Name0">
    <dgm:varLst>
      <dgm:chMax val="2"/>
      <dgm:chPref val="2"/>
      <dgm:animLvl val="lvl"/>
    </dgm:varLst>
    <dgm:choose name="Name1">
      <dgm:if name="Name2" axis="ch" ptType="node" func="cnt" op="lte" val="1">
        <dgm:alg type="composite">
          <dgm:param type="ar" val="0.9993"/>
        </dgm:alg>
      </dgm:if>
      <dgm:else name="Name3">
        <dgm:alg type="composite">
          <dgm:param type="ar" val="0.8036"/>
        </dgm:alg>
      </dgm:else>
    </dgm:choose>
    <dgm:shape xmlns:r="http://schemas.openxmlformats.org/officeDocument/2006/relationships" r:blip="">
      <dgm:adjLst/>
    </dgm:shape>
    <dgm:choose name="Name4">
      <dgm:if name="Name5" axis="ch" ptType="node" func="cnt" op="lte" val="1">
        <dgm:constrLst>
          <dgm:constr type="primFontSz" for="des" ptType="node" op="equ" val="65"/>
          <dgm:constr type="l" for="ch" forName="LeftNode" refType="w" fact="0"/>
          <dgm:constr type="t" for="ch" forName="LeftNode" refType="h" fact="0.25"/>
          <dgm:constr type="w" for="ch" forName="LeftNode" refType="w" fact="0.5"/>
          <dgm:constr type="h" for="ch" forName="LeftNode" refType="h"/>
          <dgm:constr type="l" for="ch" forName="LeftText" refType="w" fact="0"/>
          <dgm:constr type="t" for="ch" forName="LeftText" refType="h" fact="0.25"/>
          <dgm:constr type="w" for="ch" forName="LeftText" refType="w" fact="0.5"/>
          <dgm:constr type="h" for="ch" forName="LeftText" refType="h"/>
        </dgm:constrLst>
      </dgm:if>
      <dgm:else name="Name6">
        <dgm:constrLst>
          <dgm:constr type="primFontSz" for="des" ptType="node" op="equ" val="65"/>
          <dgm:constr type="l" for="ch" forName="LeftNode" refType="w" fact="0"/>
          <dgm:constr type="t" for="ch" forName="LeftNode" refType="h" fact="0.1786"/>
          <dgm:constr type="w" for="ch" forName="LeftNode" refType="w" fact="0.4889"/>
          <dgm:constr type="h" for="ch" forName="LeftNode" refType="h" fact="0.6429"/>
          <dgm:constr type="l" for="ch" forName="LeftText" refType="w" fact="0"/>
          <dgm:constr type="t" for="ch" forName="LeftText" refType="h" fact="0.1786"/>
          <dgm:constr type="w" for="ch" forName="LeftText" refType="w" fact="0.4889"/>
          <dgm:constr type="h" for="ch" forName="LeftText" refType="h" fact="0.6429"/>
          <dgm:constr type="l" for="ch" forName="RightNode" refType="w" fact="0.5111"/>
          <dgm:constr type="t" for="ch" forName="RightNode" refType="h" fact="0.1786"/>
          <dgm:constr type="w" for="ch" forName="RightNode" refType="w" fact="0.4889"/>
          <dgm:constr type="h" for="ch" forName="RightNode" refType="h" fact="0.6429"/>
          <dgm:constr type="l" for="ch" forName="RightText" refType="w" fact="0.5111"/>
          <dgm:constr type="t" for="ch" forName="RightText" refType="h" fact="0.1786"/>
          <dgm:constr type="w" for="ch" forName="RightText" refType="w" fact="0.4889"/>
          <dgm:constr type="h" for="ch" forName="RightText" refType="h" fact="0.6429"/>
          <dgm:constr type="l" for="ch" forName="TopArrow" refType="w" fact="0.2444"/>
          <dgm:constr type="t" for="ch" forName="TopArrow" refType="h" fact="0"/>
          <dgm:constr type="w" for="ch" forName="TopArrow" refType="w" fact="0.5111"/>
          <dgm:constr type="h" for="ch" forName="TopArrow" refType="h" fact="0.4107"/>
          <dgm:constr type="l" for="ch" forName="BottomArrow" refType="w" fact="0.2444"/>
          <dgm:constr type="t" for="ch" forName="BottomArrow" refType="h" fact="0.5893"/>
          <dgm:constr type="w" for="ch" forName="BottomArrow" refType="w" fact="0.5111"/>
          <dgm:constr type="h" for="ch" forName="BottomArrow" refType="h" fact="0.4107"/>
        </dgm:constrLst>
      </dgm:else>
    </dgm:choose>
    <dgm:choose name="Name7">
      <dgm:if name="Name8" axis="ch" ptType="node" func="cnt" op="gte" val="1">
        <dgm:layoutNode name="LeftText" styleLbl="revTx" moveWith="LeftNode">
          <dgm:varLst>
            <dgm:bulletEnabled val="1"/>
          </dgm:varLst>
          <dgm:alg type="tx">
            <dgm:param type="txAnchorVert" val="t"/>
            <dgm:param type="parTxLTRAlign" val="l"/>
          </dgm:alg>
          <dgm:choose name="Name9">
            <dgm:if name="Name10" axis="ch" ptType="node" func="cnt" op="lte" val="1">
              <dgm:shape xmlns:r="http://schemas.openxmlformats.org/officeDocument/2006/relationships" type="round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5"/>
                <dgm:constr type="bMarg" refType="primFontSz" fact="0.5"/>
              </dgm:constrLst>
            </dgm:if>
            <dgm:else name="Name11">
              <dgm:shape xmlns:r="http://schemas.openxmlformats.org/officeDocument/2006/relationships" rot="27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45"/>
                <dgm:constr type="tMarg" refType="primFontSz" fact="0.5"/>
                <dgm:constr type="bMarg" refType="primFontSz" fact="0.5"/>
              </dgm:constrLst>
            </dgm:else>
          </dgm:choose>
          <dgm:ruleLst>
            <dgm:rule type="primFontSz" val="5" fact="NaN" max="NaN"/>
          </dgm:ruleLst>
        </dgm:layoutNode>
        <dgm:layoutNode name="LeftNode" styleLbl="bgImgPlace1">
          <dgm:varLst>
            <dgm:chMax val="2"/>
            <dgm:chPref val="2"/>
          </dgm:varLst>
          <dgm:alg type="sp"/>
          <dgm:choose name="Name12">
            <dgm:if name="Name13" axis="ch" ptType="node" func="cnt" op="lte" val="1">
              <dgm:shape xmlns:r="http://schemas.openxmlformats.org/officeDocument/2006/relationships" type="roundRect" r:blip="">
                <dgm:adjLst>
                  <dgm:adj idx="1" val="0.1667"/>
                  <dgm:adj idx="2" val="0"/>
                </dgm:adjLst>
              </dgm:shape>
            </dgm:if>
            <dgm:else name="Name14">
              <dgm:shape xmlns:r="http://schemas.openxmlformats.org/officeDocument/2006/relationships" rot="270" type="round2SameRect" r:blip="">
                <dgm:adjLst>
                  <dgm:adj idx="1" val="0.1667"/>
                  <dgm:adj idx="2" val="0"/>
                </dgm:adjLst>
              </dgm:shape>
            </dgm:else>
          </dgm:choose>
          <dgm:presOf axis="ch desOrSelf" ptType="node node" st="1 1" cnt="1 0"/>
        </dgm:layoutNode>
        <dgm:choose name="Name15">
          <dgm:if name="Name16" axis="ch" ptType="node" func="cnt" op="gte" val="2">
            <dgm:layoutNode name="RightText" styleLbl="revTx" moveWith="RightNode">
              <dgm:varLst>
                <dgm:bulletEnabled val="1"/>
              </dgm:varLst>
              <dgm:alg type="tx">
                <dgm:param type="txAnchorVert" val="t"/>
                <dgm:param type="parTxLTRAlign" val="l"/>
              </dgm:alg>
              <dgm:shape xmlns:r="http://schemas.openxmlformats.org/officeDocument/2006/relationships" rot="9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  <dgm:constrLst>
                <dgm:constr type="lMarg" refType="primFontSz" fact="0.45"/>
                <dgm:constr type="rMarg" refType="primFontSz" fact="0.3"/>
                <dgm:constr type="tMarg" refType="primFontSz" fact="0.5"/>
                <dgm:constr type="bMarg" refType="primFontSz" fact="0.5"/>
              </dgm:constrLst>
              <dgm:ruleLst>
                <dgm:rule type="primFontSz" val="5" fact="NaN" max="NaN"/>
              </dgm:ruleLst>
            </dgm:layoutNode>
            <dgm:layoutNode name="RightNode" styleLbl="bgImgPlace1">
              <dgm:varLst>
                <dgm:chMax val="0"/>
                <dgm:chPref val="0"/>
              </dgm:varLst>
              <dgm:alg type="sp"/>
              <dgm:shape xmlns:r="http://schemas.openxmlformats.org/officeDocument/2006/relationships" rot="90" type="round2SameRect" r:blip="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</dgm:layoutNode>
            <dgm:layoutNode name="TopArrow">
              <dgm:alg type="sp"/>
              <dgm:shape xmlns:r="http://schemas.openxmlformats.org/officeDocument/2006/relationships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  <dgm:layoutNode name="BottomArrow">
              <dgm:alg type="sp"/>
              <dgm:shape xmlns:r="http://schemas.openxmlformats.org/officeDocument/2006/relationships" rot="180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</dgm:if>
          <dgm:else name="Name17"/>
        </dgm:choose>
      </dgm:if>
      <dgm:else name="Name18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CC7B7E-8EB2-415B-A672-E280AD51841C}" type="datetimeFigureOut">
              <a:rPr lang="es-MX" smtClean="0"/>
              <a:pPr/>
              <a:t>22/10/2012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0D2E29-F432-4402-92FA-F6F04D198BB4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9469900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0D2E29-F432-4402-92FA-F6F04D198BB4}" type="slidenum">
              <a:rPr lang="es-MX" smtClean="0"/>
              <a:pPr/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6406119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971D0-90FE-40FB-A3BB-1848BE3B1A27}" type="datetimeFigureOut">
              <a:rPr lang="es-MX" smtClean="0"/>
              <a:pPr/>
              <a:t>22/10/2012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BE4BA-A2F5-4AAB-9F6D-1F99A315F99F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971D0-90FE-40FB-A3BB-1848BE3B1A27}" type="datetimeFigureOut">
              <a:rPr lang="es-MX" smtClean="0"/>
              <a:pPr/>
              <a:t>22/10/2012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BE4BA-A2F5-4AAB-9F6D-1F99A315F99F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971D0-90FE-40FB-A3BB-1848BE3B1A27}" type="datetimeFigureOut">
              <a:rPr lang="es-MX" smtClean="0"/>
              <a:pPr/>
              <a:t>22/10/2012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BE4BA-A2F5-4AAB-9F6D-1F99A315F99F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971D0-90FE-40FB-A3BB-1848BE3B1A27}" type="datetimeFigureOut">
              <a:rPr lang="es-MX" smtClean="0"/>
              <a:pPr/>
              <a:t>22/10/2012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BE4BA-A2F5-4AAB-9F6D-1F99A315F99F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971D0-90FE-40FB-A3BB-1848BE3B1A27}" type="datetimeFigureOut">
              <a:rPr lang="es-MX" smtClean="0"/>
              <a:pPr/>
              <a:t>22/10/2012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BE4BA-A2F5-4AAB-9F6D-1F99A315F99F}" type="slidenum">
              <a:rPr lang="es-MX" smtClean="0"/>
              <a:pPr/>
              <a:t>‹Nº›</a:t>
            </a:fld>
            <a:endParaRPr lang="es-MX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971D0-90FE-40FB-A3BB-1848BE3B1A27}" type="datetimeFigureOut">
              <a:rPr lang="es-MX" smtClean="0"/>
              <a:pPr/>
              <a:t>22/10/2012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BE4BA-A2F5-4AAB-9F6D-1F99A315F99F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971D0-90FE-40FB-A3BB-1848BE3B1A27}" type="datetimeFigureOut">
              <a:rPr lang="es-MX" smtClean="0"/>
              <a:pPr/>
              <a:t>22/10/2012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BE4BA-A2F5-4AAB-9F6D-1F99A315F99F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971D0-90FE-40FB-A3BB-1848BE3B1A27}" type="datetimeFigureOut">
              <a:rPr lang="es-MX" smtClean="0"/>
              <a:pPr/>
              <a:t>22/10/2012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BE4BA-A2F5-4AAB-9F6D-1F99A315F99F}" type="slidenum">
              <a:rPr lang="es-MX" smtClean="0"/>
              <a:pPr/>
              <a:t>‹Nº›</a:t>
            </a:fld>
            <a:endParaRPr lang="es-MX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971D0-90FE-40FB-A3BB-1848BE3B1A27}" type="datetimeFigureOut">
              <a:rPr lang="es-MX" smtClean="0"/>
              <a:pPr/>
              <a:t>22/10/2012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BE4BA-A2F5-4AAB-9F6D-1F99A315F99F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971D0-90FE-40FB-A3BB-1848BE3B1A27}" type="datetimeFigureOut">
              <a:rPr lang="es-MX" smtClean="0"/>
              <a:pPr/>
              <a:t>22/10/2012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BE4BA-A2F5-4AAB-9F6D-1F99A315F99F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971D0-90FE-40FB-A3BB-1848BE3B1A27}" type="datetimeFigureOut">
              <a:rPr lang="es-MX" smtClean="0"/>
              <a:pPr/>
              <a:t>22/10/2012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BE4BA-A2F5-4AAB-9F6D-1F99A315F99F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A22971D0-90FE-40FB-A3BB-1848BE3B1A27}" type="datetimeFigureOut">
              <a:rPr lang="es-MX" smtClean="0"/>
              <a:pPr/>
              <a:t>22/10/2012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988BE4BA-A2F5-4AAB-9F6D-1F99A315F99F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5 Conector recto de flecha"/>
          <p:cNvCxnSpPr/>
          <p:nvPr/>
        </p:nvCxnSpPr>
        <p:spPr>
          <a:xfrm>
            <a:off x="4718751" y="1274021"/>
            <a:ext cx="0" cy="720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1 Título"/>
          <p:cNvSpPr txBox="1">
            <a:spLocks/>
          </p:cNvSpPr>
          <p:nvPr/>
        </p:nvSpPr>
        <p:spPr>
          <a:xfrm>
            <a:off x="1331640" y="4221088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pPr algn="ctr"/>
            <a:r>
              <a:rPr lang="es-MX" sz="4800" dirty="0" smtClean="0">
                <a:solidFill>
                  <a:schemeClr val="accent4">
                    <a:lumMod val="50000"/>
                  </a:schemeClr>
                </a:solidFill>
              </a:rPr>
              <a:t>La sociología como crisis</a:t>
            </a:r>
          </a:p>
          <a:p>
            <a:pPr algn="ctr"/>
            <a:r>
              <a:rPr lang="es-MX" sz="4800" dirty="0" smtClean="0">
                <a:solidFill>
                  <a:schemeClr val="accent4">
                    <a:lumMod val="50000"/>
                  </a:schemeClr>
                </a:solidFill>
              </a:rPr>
              <a:t> del pragmatismo liberal</a:t>
            </a:r>
            <a:endParaRPr lang="es-MX" sz="48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2411760" y="3140968"/>
            <a:ext cx="4572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MX" sz="4400" b="1" dirty="0" smtClean="0">
                <a:solidFill>
                  <a:schemeClr val="accent4">
                    <a:lumMod val="50000"/>
                  </a:schemeClr>
                </a:solidFill>
              </a:rPr>
              <a:t>Capítulo 6</a:t>
            </a:r>
            <a:endParaRPr lang="es-MX" sz="44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58346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611560" y="692696"/>
            <a:ext cx="756084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Sociología:  actividad humana sometida a una intención teológica.</a:t>
            </a:r>
          </a:p>
          <a:p>
            <a:endParaRPr lang="es-MX" dirty="0"/>
          </a:p>
          <a:p>
            <a:endParaRPr lang="es-MX" dirty="0" smtClean="0"/>
          </a:p>
          <a:p>
            <a:endParaRPr lang="es-MX" dirty="0"/>
          </a:p>
          <a:p>
            <a:endParaRPr lang="es-MX" dirty="0" smtClean="0"/>
          </a:p>
          <a:p>
            <a:endParaRPr lang="es-MX" dirty="0" smtClean="0"/>
          </a:p>
          <a:p>
            <a:endParaRPr lang="es-MX" dirty="0"/>
          </a:p>
          <a:p>
            <a:endParaRPr lang="es-MX" dirty="0" smtClean="0"/>
          </a:p>
          <a:p>
            <a:endParaRPr lang="es-MX" dirty="0" smtClean="0"/>
          </a:p>
          <a:p>
            <a:endParaRPr lang="es-MX" dirty="0"/>
          </a:p>
          <a:p>
            <a:endParaRPr lang="es-MX" dirty="0" smtClean="0"/>
          </a:p>
          <a:p>
            <a:r>
              <a:rPr lang="es-MX" dirty="0" smtClean="0"/>
              <a:t>Participan científicos sociales, correspondientes</a:t>
            </a:r>
          </a:p>
          <a:p>
            <a:r>
              <a:rPr lang="es-MX" dirty="0" smtClean="0"/>
              <a:t> a un cierto contexto social.</a:t>
            </a:r>
            <a:endParaRPr lang="es-MX" dirty="0"/>
          </a:p>
          <a:p>
            <a:endParaRPr lang="es-MX" dirty="0" smtClean="0"/>
          </a:p>
          <a:p>
            <a:endParaRPr lang="es-MX" dirty="0"/>
          </a:p>
          <a:p>
            <a:endParaRPr lang="es-MX" dirty="0" smtClean="0"/>
          </a:p>
          <a:p>
            <a:endParaRPr lang="es-MX" dirty="0" smtClean="0"/>
          </a:p>
          <a:p>
            <a:endParaRPr lang="es-MX" dirty="0"/>
          </a:p>
          <a:p>
            <a:endParaRPr lang="es-MX" dirty="0" smtClean="0"/>
          </a:p>
          <a:p>
            <a:endParaRPr lang="es-MX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07904" y="1124744"/>
            <a:ext cx="2484276" cy="24470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27984" y="4221088"/>
            <a:ext cx="3021229" cy="18726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942885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MX" dirty="0" smtClean="0"/>
              <a:t>El hombre es un ser racional porque es un ser social (Mead)</a:t>
            </a:r>
          </a:p>
          <a:p>
            <a:pPr marL="0" indent="0">
              <a:buNone/>
            </a:pPr>
            <a:endParaRPr lang="es-MX" dirty="0" smtClean="0"/>
          </a:p>
          <a:p>
            <a:pPr marL="0" indent="0">
              <a:buNone/>
            </a:pPr>
            <a:endParaRPr lang="es-MX" dirty="0"/>
          </a:p>
          <a:p>
            <a:pPr marL="0" indent="0">
              <a:buNone/>
            </a:pPr>
            <a:endParaRPr lang="es-MX" dirty="0" smtClean="0"/>
          </a:p>
          <a:p>
            <a:pPr marL="0" indent="0">
              <a:buNone/>
            </a:pPr>
            <a:endParaRPr lang="es-MX" dirty="0"/>
          </a:p>
          <a:p>
            <a:pPr marL="0" indent="0">
              <a:buNone/>
            </a:pPr>
            <a:r>
              <a:rPr lang="es-MX" dirty="0" smtClean="0"/>
              <a:t>Nuestra moralidad se concentra entorno a nuestra conducta social “somos morales en cuando seres sociales”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759862"/>
            <a:ext cx="1739207" cy="1436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34000" y="1821754"/>
            <a:ext cx="2160240" cy="1312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Flecha derecha"/>
          <p:cNvSpPr/>
          <p:nvPr/>
        </p:nvSpPr>
        <p:spPr>
          <a:xfrm>
            <a:off x="3491880" y="2165860"/>
            <a:ext cx="1656184" cy="62443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669837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586882041"/>
              </p:ext>
            </p:extLst>
          </p:nvPr>
        </p:nvGraphicFramePr>
        <p:xfrm>
          <a:off x="762000" y="685800"/>
          <a:ext cx="7543800" cy="3886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4 Flecha izquierda y derecha"/>
          <p:cNvSpPr/>
          <p:nvPr/>
        </p:nvSpPr>
        <p:spPr>
          <a:xfrm>
            <a:off x="3433727" y="4365104"/>
            <a:ext cx="2520280" cy="1008112"/>
          </a:xfrm>
          <a:prstGeom prst="leftRightArrow">
            <a:avLst>
              <a:gd name="adj1" fmla="val 50000"/>
              <a:gd name="adj2" fmla="val 4786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Una hace posible a la otra </a:t>
            </a:r>
            <a:endParaRPr lang="es-MX" dirty="0"/>
          </a:p>
        </p:txBody>
      </p:sp>
      <p:sp>
        <p:nvSpPr>
          <p:cNvPr id="7" name="6 CuadroTexto"/>
          <p:cNvSpPr txBox="1"/>
          <p:nvPr/>
        </p:nvSpPr>
        <p:spPr>
          <a:xfrm>
            <a:off x="1691680" y="5661248"/>
            <a:ext cx="5616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Ambas responden mutuamente en la conducta moral.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4181360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297128261"/>
              </p:ext>
            </p:extLst>
          </p:nvPr>
        </p:nvGraphicFramePr>
        <p:xfrm>
          <a:off x="762000" y="685800"/>
          <a:ext cx="8274496" cy="6172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4 Flecha derecha"/>
          <p:cNvSpPr/>
          <p:nvPr/>
        </p:nvSpPr>
        <p:spPr>
          <a:xfrm>
            <a:off x="6516216" y="5122796"/>
            <a:ext cx="792088" cy="432048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5 CuadroTexto"/>
          <p:cNvSpPr txBox="1"/>
          <p:nvPr/>
        </p:nvSpPr>
        <p:spPr>
          <a:xfrm>
            <a:off x="7308304" y="4738655"/>
            <a:ext cx="1368152" cy="110799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/>
            <a:r>
              <a:rPr lang="es-MX" sz="1600" dirty="0" smtClean="0"/>
              <a:t>En base a la experiencia del individuo.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1046256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enajenacio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31640" y="1013451"/>
            <a:ext cx="6522171" cy="4287757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sociologia mill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87624" y="1052736"/>
            <a:ext cx="6706829" cy="3886200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imagiacion sociologic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908720"/>
            <a:ext cx="8086650" cy="4399384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" name="3 Imagen" descr="democracia.jpg"/>
          <p:cNvPicPr>
            <a:picLocks noChangeAspect="1"/>
          </p:cNvPicPr>
          <p:nvPr/>
        </p:nvPicPr>
        <p:blipFill>
          <a:blip r:embed="rId2" cstate="print">
            <a:lum bright="44000"/>
          </a:blip>
          <a:stretch>
            <a:fillRect/>
          </a:stretch>
        </p:blipFill>
        <p:spPr>
          <a:xfrm>
            <a:off x="395536" y="332656"/>
            <a:ext cx="8135888" cy="6093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1 Título"/>
          <p:cNvSpPr txBox="1">
            <a:spLocks/>
          </p:cNvSpPr>
          <p:nvPr/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54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SOCIOLOGÍA COMPRENSIVA</a:t>
            </a:r>
            <a:endParaRPr kumimoji="0" lang="es-MX" sz="5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2 Marcador de contenido"/>
          <p:cNvSpPr txBox="1">
            <a:spLocks/>
          </p:cNvSpPr>
          <p:nvPr/>
        </p:nvSpPr>
        <p:spPr>
          <a:xfrm>
            <a:off x="683568" y="1412776"/>
            <a:ext cx="7467600" cy="487375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s-MX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Ningún problema puede ser adecuadamente formulado a menos de que se expresen los valores afectados y la amenaza manifiesta a los mismos. Esos valores y su peligro constituyen los términos del problema mismo.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/>
            </a:pPr>
            <a:endParaRPr kumimoji="0" lang="es-MX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s-MX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Los científicos sociales participan en el enfrentamiento de los distintos movimientos. Las condiciones ideales para el desarrollo teórico de la Sociología se manifiesta en una auténtica democracia.</a:t>
            </a:r>
            <a:endParaRPr kumimoji="0" lang="es-MX" sz="2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Marcador de contenido"/>
          <p:cNvSpPr txBox="1">
            <a:spLocks/>
          </p:cNvSpPr>
          <p:nvPr/>
        </p:nvSpPr>
        <p:spPr>
          <a:xfrm>
            <a:off x="827584" y="764704"/>
            <a:ext cx="7467600" cy="487375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s-MX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El hombre democrático supone la existencia de un público, y con su retórica afirma que dicho público es la sede misma de la soberanía.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/>
            </a:pPr>
            <a:endParaRPr kumimoji="0" lang="es-MX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s-MX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La vocación de la Sociología es la democracia: la formación de públicos ilustrados capaces de restaurar la libertad y la racionalidad democrática frente a la burocrática “racionalización” de la sociedad de masas.</a:t>
            </a:r>
            <a:endParaRPr kumimoji="0" lang="es-MX" sz="2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Integrantes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b="1" dirty="0" smtClean="0"/>
              <a:t>Rodrigo de Jesús Castañeda </a:t>
            </a:r>
            <a:r>
              <a:rPr lang="es-MX" b="1" dirty="0" smtClean="0"/>
              <a:t>Manzano</a:t>
            </a:r>
          </a:p>
          <a:p>
            <a:r>
              <a:rPr lang="es-MX" b="1" dirty="0" smtClean="0"/>
              <a:t>Dulce María Serrano Barojas</a:t>
            </a:r>
          </a:p>
          <a:p>
            <a:r>
              <a:rPr lang="es-MX" b="1" dirty="0" err="1" smtClean="0"/>
              <a:t>Andree</a:t>
            </a:r>
            <a:r>
              <a:rPr lang="es-MX" b="1" dirty="0" smtClean="0"/>
              <a:t> Ramírez Nick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231</TotalTime>
  <Words>269</Words>
  <Application>Microsoft Office PowerPoint</Application>
  <PresentationFormat>Presentación en pantalla (4:3)</PresentationFormat>
  <Paragraphs>52</Paragraphs>
  <Slides>11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2" baseType="lpstr">
      <vt:lpstr>NewsPrint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Integrantes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Portatil</dc:creator>
  <cp:lastModifiedBy>User</cp:lastModifiedBy>
  <cp:revision>22</cp:revision>
  <dcterms:created xsi:type="dcterms:W3CDTF">2012-10-22T23:27:42Z</dcterms:created>
  <dcterms:modified xsi:type="dcterms:W3CDTF">2012-10-23T03:39:59Z</dcterms:modified>
</cp:coreProperties>
</file>