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7" r:id="rId4"/>
    <p:sldId id="265" r:id="rId5"/>
    <p:sldId id="266" r:id="rId6"/>
    <p:sldId id="259" r:id="rId7"/>
    <p:sldId id="267" r:id="rId8"/>
    <p:sldId id="268" r:id="rId9"/>
    <p:sldId id="269" r:id="rId10"/>
    <p:sldId id="260" r:id="rId11"/>
    <p:sldId id="261" r:id="rId12"/>
    <p:sldId id="262" r:id="rId13"/>
    <p:sldId id="263" r:id="rId14"/>
    <p:sldId id="264" r:id="rId15"/>
    <p:sldId id="270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C0C98-E003-462C-B1C6-AC3DDFDD6DE7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E9173-F390-493C-A994-8969E3099B61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509690DD-6AD3-4E44-991D-97C556925A94}" type="datetimeFigureOut">
              <a:rPr lang="es-MX" smtClean="0"/>
              <a:t>26/10/2012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7AD26306-6F6C-41A1-AB9D-52A51403503F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07704" y="4581128"/>
            <a:ext cx="6570722" cy="1800200"/>
          </a:xfrm>
        </p:spPr>
        <p:txBody>
          <a:bodyPr>
            <a:normAutofit fontScale="92500" lnSpcReduction="20000"/>
          </a:bodyPr>
          <a:lstStyle/>
          <a:p>
            <a:r>
              <a:rPr lang="es-MX" sz="2600" b="1" i="1" u="sng" dirty="0" smtClean="0">
                <a:solidFill>
                  <a:schemeClr val="bg1"/>
                </a:solidFill>
                <a:latin typeface="Aparajita" pitchFamily="34" charset="0"/>
                <a:cs typeface="Aparajita" pitchFamily="34" charset="0"/>
              </a:rPr>
              <a:t>Presentan:</a:t>
            </a:r>
          </a:p>
          <a:p>
            <a:pPr algn="r"/>
            <a:r>
              <a:rPr lang="es-MX" dirty="0" smtClean="0"/>
              <a:t>Andrea Ángel Gámez</a:t>
            </a:r>
          </a:p>
          <a:p>
            <a:pPr algn="r"/>
            <a:r>
              <a:rPr lang="es-MX" dirty="0" smtClean="0"/>
              <a:t>Zahili de Ita Morales</a:t>
            </a:r>
          </a:p>
          <a:p>
            <a:pPr algn="r"/>
            <a:r>
              <a:rPr lang="es-MX" dirty="0" smtClean="0"/>
              <a:t>Estela García Estrada</a:t>
            </a:r>
          </a:p>
          <a:p>
            <a:pPr algn="r"/>
            <a:r>
              <a:rPr lang="es-MX" dirty="0" smtClean="0"/>
              <a:t>María Diana García Muñoz</a:t>
            </a:r>
          </a:p>
          <a:p>
            <a:pPr algn="r"/>
            <a:r>
              <a:rPr lang="es-MX" dirty="0" smtClean="0"/>
              <a:t>Citlali Rodríguez Domínguez}</a:t>
            </a:r>
          </a:p>
          <a:p>
            <a:pPr algn="r"/>
            <a:r>
              <a:rPr lang="es-MX" dirty="0" smtClean="0"/>
              <a:t>Iván Antonio Velázquez Rodríguez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196752"/>
            <a:ext cx="6553200" cy="1219200"/>
          </a:xfrm>
        </p:spPr>
        <p:txBody>
          <a:bodyPr/>
          <a:lstStyle/>
          <a:p>
            <a:r>
              <a:rPr lang="es-MX" dirty="0" smtClean="0"/>
              <a:t>Hacia una definición del marxismo en comunicación.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marxismo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2060848"/>
            <a:ext cx="6752456" cy="4248472"/>
          </a:xfrm>
        </p:spPr>
        <p:txBody>
          <a:bodyPr>
            <a:normAutofit fontScale="85000" lnSpcReduction="10000"/>
          </a:bodyPr>
          <a:lstStyle/>
          <a:p>
            <a:r>
              <a:rPr lang="es-MX" sz="2800" dirty="0" smtClean="0"/>
              <a:t>No se entiende como teoría pura, supone una praxis, ligada a una teoría construida con un método rigurosamente científico que se opone al estructural funcionalismo y estructuralismo.</a:t>
            </a:r>
          </a:p>
          <a:p>
            <a:endParaRPr lang="es-MX" dirty="0" smtClean="0"/>
          </a:p>
          <a:p>
            <a:r>
              <a:rPr lang="es-MX" sz="2800" dirty="0" smtClean="0"/>
              <a:t>Se entiende como teoría de una clase social, la clase proletariado, en busca de la transformación de la realidad social, para suprimir la alineación y convertir las relaciones sociales en relaciones de comunidad y no de explotación.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28384" y="6237312"/>
            <a:ext cx="2895600" cy="365125"/>
          </a:xfrm>
        </p:spPr>
        <p:txBody>
          <a:bodyPr/>
          <a:lstStyle/>
          <a:p>
            <a:r>
              <a:rPr lang="es-MX" sz="1100" dirty="0" smtClean="0"/>
              <a:t>Estela García</a:t>
            </a:r>
            <a:endParaRPr lang="es-MX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teoría y la praxis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sz="2800" dirty="0" smtClean="0"/>
              <a:t>Se implican mutuamente como partes de un solo movimiento y una no se comprende sin la otra.</a:t>
            </a:r>
          </a:p>
          <a:p>
            <a:endParaRPr lang="es-MX" dirty="0" smtClean="0"/>
          </a:p>
          <a:p>
            <a:r>
              <a:rPr lang="es-MX" sz="2800" dirty="0" smtClean="0"/>
              <a:t>La teoría se entiende como praxis y la praxis como el modo de confrontar la teoría con la realidad , a fin de transformarla.</a:t>
            </a:r>
            <a:endParaRPr lang="es-MX" sz="28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237312"/>
            <a:ext cx="2895600" cy="365125"/>
          </a:xfrm>
        </p:spPr>
        <p:txBody>
          <a:bodyPr/>
          <a:lstStyle/>
          <a:p>
            <a:r>
              <a:rPr lang="es-MX" sz="1100" dirty="0" smtClean="0"/>
              <a:t>Estela García</a:t>
            </a:r>
            <a:endParaRPr lang="es-MX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Ideología: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36912" y="2636912"/>
            <a:ext cx="6707088" cy="4536504"/>
          </a:xfrm>
        </p:spPr>
        <p:txBody>
          <a:bodyPr/>
          <a:lstStyle/>
          <a:p>
            <a:r>
              <a:rPr lang="es-MX" sz="3200" dirty="0" smtClean="0"/>
              <a:t>Parte del proceso social es el conjunto de opiniones más o menos estructurado que tiene que legitimar un orden de cosas y a imprimirle una tendencia.</a:t>
            </a:r>
          </a:p>
          <a:p>
            <a:endParaRPr lang="es-MX" sz="2400" dirty="0" smtClean="0"/>
          </a:p>
          <a:p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Estela García</a:t>
            </a:r>
            <a:endParaRPr lang="es-MX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Bases materiales de la ideología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38400" y="2286001"/>
            <a:ext cx="6248400" cy="3159224"/>
          </a:xfrm>
        </p:spPr>
        <p:txBody>
          <a:bodyPr/>
          <a:lstStyle/>
          <a:p>
            <a:r>
              <a:rPr lang="es-MX" sz="2800" dirty="0" smtClean="0"/>
              <a:t>Lucien Goldman “consiste en el hecho de que los hombres tienen </a:t>
            </a:r>
            <a:r>
              <a:rPr lang="es-MX" sz="2800" dirty="0" smtClean="0"/>
              <a:t>con </a:t>
            </a:r>
            <a:r>
              <a:rPr lang="es-MX" sz="2800" dirty="0" smtClean="0"/>
              <a:t>toda buena fe, una tendencia a deformar sus pensamientos y sus acciones en el sentido que corresponde a los intereses del grupo social del que forman </a:t>
            </a:r>
            <a:r>
              <a:rPr lang="es-MX" sz="2800" dirty="0" smtClean="0"/>
              <a:t>parte”.</a:t>
            </a:r>
            <a:endParaRPr lang="es-MX" sz="2800" dirty="0" smtClean="0"/>
          </a:p>
          <a:p>
            <a:endParaRPr lang="es-MX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Estela García</a:t>
            </a:r>
            <a:endParaRPr lang="es-MX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idea de la totalidad: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79712" y="1988840"/>
            <a:ext cx="6912768" cy="4680520"/>
          </a:xfrm>
        </p:spPr>
        <p:txBody>
          <a:bodyPr/>
          <a:lstStyle/>
          <a:p>
            <a:r>
              <a:rPr lang="es-MX" sz="2800" dirty="0" smtClean="0"/>
              <a:t>El materialismo dialéctico tiene como idea central “</a:t>
            </a:r>
            <a:r>
              <a:rPr lang="es-MX" sz="2800" i="1" u="sng" dirty="0" smtClean="0"/>
              <a:t>la totalidad”</a:t>
            </a:r>
            <a:r>
              <a:rPr lang="es-MX" sz="2800" dirty="0" smtClean="0"/>
              <a:t>, entendida como el predominio del todo sobre las partes.</a:t>
            </a:r>
          </a:p>
          <a:p>
            <a:endParaRPr lang="es-MX" dirty="0" smtClean="0"/>
          </a:p>
          <a:p>
            <a:r>
              <a:rPr lang="es-MX" sz="2800" dirty="0" smtClean="0"/>
              <a:t>Seleccionar las que son más importantes en la sociedad que nos ocupa y la que es las </a:t>
            </a:r>
            <a:r>
              <a:rPr lang="es-MX" sz="2800" i="1" dirty="0" smtClean="0"/>
              <a:t>más importante o la preponderante</a:t>
            </a:r>
            <a:r>
              <a:rPr lang="es-MX" sz="2800" dirty="0" smtClean="0"/>
              <a:t>.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Iván Velázquez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Para Marx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800" dirty="0" smtClean="0"/>
              <a:t>“ Lo correcto es concreto, porque es la síntesis de muchas determinaciones, es decir, unidad de lo diverso”.</a:t>
            </a:r>
          </a:p>
          <a:p>
            <a:endParaRPr lang="es-MX" sz="2800" dirty="0" smtClean="0"/>
          </a:p>
          <a:p>
            <a:r>
              <a:rPr lang="es-MX" sz="2800" dirty="0" smtClean="0"/>
              <a:t>“La producción de los individuos socialmente determinada, es, naturalmente, el punto de partida”.</a:t>
            </a:r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Iván Velázquez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En cuanto a la totalidad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988840"/>
            <a:ext cx="6779096" cy="4536504"/>
          </a:xfrm>
        </p:spPr>
        <p:txBody>
          <a:bodyPr>
            <a:noAutofit/>
          </a:bodyPr>
          <a:lstStyle/>
          <a:p>
            <a:r>
              <a:rPr lang="es-MX" sz="2400" dirty="0" smtClean="0"/>
              <a:t>La totalidad, descrita como proceso, nos revela los movimientos sociales reales, explicados por los aspectos preponderantes que, al entrelazarse los unos con los otros, nos dan el concreto social.</a:t>
            </a:r>
          </a:p>
          <a:p>
            <a:endParaRPr lang="es-MX" sz="2400" dirty="0" smtClean="0"/>
          </a:p>
          <a:p>
            <a:r>
              <a:rPr lang="es-MX" sz="2400" dirty="0" smtClean="0"/>
              <a:t>La sociedad ha sido organizada en relación a los intereses de una clase y tendera a reforzarlos, a presentar ese estado de cosas como el camino adecuado aunque perfectible.</a:t>
            </a:r>
            <a:endParaRPr lang="es-MX" sz="2400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Iván Velázquez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ideología: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como cemento para integrar el sistema.</a:t>
            </a:r>
            <a:endParaRPr lang="es-MX" sz="1200" dirty="0" smtClean="0"/>
          </a:p>
          <a:p>
            <a:endParaRPr lang="es-MX" sz="800" dirty="0" smtClean="0"/>
          </a:p>
          <a:p>
            <a:pPr>
              <a:buNone/>
            </a:pPr>
            <a:r>
              <a:rPr lang="es-MX" dirty="0" smtClean="0"/>
              <a:t>Lukács señala en 1923 que “en cuestiones de marxismo la ortodoxia se refiere al método” y el método implica la reconstrucción de la totalidad, para estudiar la realidad concreta, y “esta relación de la  conciencia con la realidad es lo que realmente posibilita una unidad en la teoría con la práctica”.</a:t>
            </a:r>
            <a:endParaRPr lang="es-MX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Iván Velázquez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Por lo tanto: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060848"/>
            <a:ext cx="7092280" cy="4464496"/>
          </a:xfrm>
        </p:spPr>
        <p:txBody>
          <a:bodyPr>
            <a:normAutofit/>
          </a:bodyPr>
          <a:lstStyle/>
          <a:p>
            <a:r>
              <a:rPr lang="es-MX" sz="2800" dirty="0" smtClean="0"/>
              <a:t>Los 4 postulados básicos de la visión marxista son:</a:t>
            </a:r>
          </a:p>
          <a:p>
            <a:endParaRPr lang="es-MX" sz="2800" dirty="0" smtClean="0"/>
          </a:p>
          <a:p>
            <a:pPr>
              <a:buFont typeface="+mj-lt"/>
              <a:buAutoNum type="arabicPeriod"/>
            </a:pPr>
            <a:r>
              <a:rPr lang="es-MX" dirty="0" smtClean="0"/>
              <a:t>El carácter social y activo de la vida consciente</a:t>
            </a:r>
          </a:p>
          <a:p>
            <a:pPr>
              <a:buFont typeface="+mj-lt"/>
              <a:buAutoNum type="arabicPeriod"/>
            </a:pPr>
            <a:r>
              <a:rPr lang="es-MX" dirty="0" smtClean="0"/>
              <a:t>La unidad de pensamiento y acción</a:t>
            </a:r>
          </a:p>
          <a:p>
            <a:pPr>
              <a:buFont typeface="+mj-lt"/>
              <a:buAutoNum type="arabicPeriod"/>
            </a:pPr>
            <a:r>
              <a:rPr lang="es-MX" dirty="0" smtClean="0"/>
              <a:t>La unidad del sujeto y del objeto</a:t>
            </a:r>
          </a:p>
          <a:p>
            <a:pPr>
              <a:buFont typeface="+mj-lt"/>
              <a:buAutoNum type="arabicPeriod"/>
            </a:pPr>
            <a:r>
              <a:rPr lang="es-MX" dirty="0" smtClean="0"/>
              <a:t>El carácter histórico de todas las sucesivas interdeterminaciones.</a:t>
            </a:r>
            <a:endParaRPr lang="es-MX" dirty="0" smtClean="0"/>
          </a:p>
          <a:p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Zahili de Ita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Estructura significativa y conciencia posible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Conceptos básicos para la teoría marxista de la comunicación:</a:t>
            </a:r>
          </a:p>
          <a:p>
            <a:endParaRPr lang="es-MX" dirty="0" smtClean="0"/>
          </a:p>
          <a:p>
            <a:pPr algn="ctr">
              <a:buFont typeface="+mj-lt"/>
              <a:buAutoNum type="alphaUcPeriod"/>
            </a:pPr>
            <a:r>
              <a:rPr lang="es-MX" dirty="0" smtClean="0"/>
              <a:t>El concepto de estructura significativa</a:t>
            </a:r>
          </a:p>
          <a:p>
            <a:pPr algn="ctr">
              <a:buFont typeface="+mj-lt"/>
              <a:buAutoNum type="alphaUcPeriod"/>
            </a:pPr>
            <a:endParaRPr lang="es-MX" dirty="0" smtClean="0"/>
          </a:p>
          <a:p>
            <a:pPr algn="ctr">
              <a:buFont typeface="+mj-lt"/>
              <a:buAutoNum type="alphaUcPeriod"/>
            </a:pPr>
            <a:r>
              <a:rPr lang="es-MX" dirty="0" smtClean="0"/>
              <a:t>El concepto de la consciencia posible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876256" y="6237312"/>
            <a:ext cx="2895600" cy="365125"/>
          </a:xfrm>
        </p:spPr>
        <p:txBody>
          <a:bodyPr/>
          <a:lstStyle/>
          <a:p>
            <a:r>
              <a:rPr lang="es-MX" sz="1100" dirty="0" smtClean="0"/>
              <a:t>Zahili de Ita y Andrea Ángel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Jean </a:t>
            </a:r>
            <a:r>
              <a:rPr lang="es-MX" dirty="0" err="1" smtClean="0"/>
              <a:t>baudrillard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38400" y="1988840"/>
            <a:ext cx="6248400" cy="4608512"/>
          </a:xfrm>
        </p:spPr>
        <p:txBody>
          <a:bodyPr>
            <a:normAutofit/>
          </a:bodyPr>
          <a:lstStyle/>
          <a:p>
            <a:r>
              <a:rPr lang="es-MX" dirty="0" smtClean="0"/>
              <a:t>Para hacer un objeto de consumo dentro de la sociedad capitalista, hay que tender a quitar de la mente de los individuos que sus objetos usados pueden venderse y convertirlos en signos distintivos.</a:t>
            </a:r>
            <a:endParaRPr lang="es-MX" dirty="0" smtClean="0"/>
          </a:p>
          <a:p>
            <a:r>
              <a:rPr lang="es-MX" dirty="0" smtClean="0"/>
              <a:t>Los publicistas tienden a imponer una estructura significativa de la distinción para apoyar la compra de productos del capitalismo</a:t>
            </a:r>
            <a:endParaRPr lang="es-MX" dirty="0" smtClean="0"/>
          </a:p>
          <a:p>
            <a:r>
              <a:rPr lang="es-MX" dirty="0" smtClean="0"/>
              <a:t>La publicidad es la ideología que tiende a dirigir a todos los sectores de la sociedad hacia los intereses de la clase capitalista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Andrea Ángel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Estructuras significativas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Va de acuerdo a sus intereses de clase, se adapta a sus prácticas utilitarias.</a:t>
            </a:r>
          </a:p>
          <a:p>
            <a:endParaRPr lang="es-MX" dirty="0" smtClean="0"/>
          </a:p>
          <a:p>
            <a:r>
              <a:rPr lang="es-MX" dirty="0" smtClean="0"/>
              <a:t>Diversas clases sociales pueden confrontarse con sus relaciones con el todo socioeconómico, y con esto comprobar que tan adecuadas son las estructuras significativas de una clase, a sus intereses objetivos.</a:t>
            </a:r>
          </a:p>
          <a:p>
            <a:endParaRPr lang="es-MX" dirty="0" smtClean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Citlali Rodríguez 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Consciencia posible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400" dirty="0" smtClean="0"/>
              <a:t>Sus posibilidades de consciencia son diferentes, unos estarían dispuestos a aceptar ideas que otros no están o no estarían dispuestos a aceptar.</a:t>
            </a:r>
          </a:p>
          <a:p>
            <a:endParaRPr lang="es-MX" sz="2400" dirty="0" smtClean="0"/>
          </a:p>
          <a:p>
            <a:r>
              <a:rPr lang="es-MX" sz="2400" dirty="0" smtClean="0"/>
              <a:t>La fuerza de la costumbre la cual no deja o acepta nuevos datos o ideas.</a:t>
            </a:r>
            <a:endParaRPr lang="es-MX" sz="2400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Citlali Rodríguez 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Finalmente…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38400" y="1988840"/>
            <a:ext cx="6248400" cy="4137323"/>
          </a:xfrm>
        </p:spPr>
        <p:txBody>
          <a:bodyPr>
            <a:normAutofit/>
          </a:bodyPr>
          <a:lstStyle/>
          <a:p>
            <a:r>
              <a:rPr lang="es-MX" dirty="0" smtClean="0"/>
              <a:t>Los sociólogos marxistas de la literatura les interesa especialmente las obras filosóficas, literías y artísticas porque se orientan a estar más cerca del máximo de consciencia posible de un grupo.</a:t>
            </a:r>
            <a:endParaRPr lang="es-MX" dirty="0" smtClean="0"/>
          </a:p>
          <a:p>
            <a:r>
              <a:rPr lang="es-MX" dirty="0" smtClean="0"/>
              <a:t>Las estructuras significativas nos ayudan a comprender y explicar los modos de captar la realidad, lo cual es distinto al máximo de consciencia posible que como miembros de una clase podemos tener.</a:t>
            </a:r>
            <a:endParaRPr lang="es-MX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696200" y="6309320"/>
            <a:ext cx="2895600" cy="365125"/>
          </a:xfrm>
        </p:spPr>
        <p:txBody>
          <a:bodyPr/>
          <a:lstStyle/>
          <a:p>
            <a:r>
              <a:rPr lang="es-MX" sz="1100" dirty="0" smtClean="0"/>
              <a:t>Citlali Rodríguez </a:t>
            </a:r>
            <a:endParaRPr lang="es-MX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Contemporáneo</Template>
  <TotalTime>189</TotalTime>
  <Words>804</Words>
  <Application>Microsoft Office PowerPoint</Application>
  <PresentationFormat>Presentación en pantalla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Mod</vt:lpstr>
      <vt:lpstr>Hacia una definición del marxismo en comunicación.</vt:lpstr>
      <vt:lpstr>El marxismo</vt:lpstr>
      <vt:lpstr>La teoría y la praxis</vt:lpstr>
      <vt:lpstr>Ideología:</vt:lpstr>
      <vt:lpstr>Bases materiales de la ideología</vt:lpstr>
      <vt:lpstr>La idea de la totalidad:</vt:lpstr>
      <vt:lpstr>Para Marx</vt:lpstr>
      <vt:lpstr>En cuanto a la totalidad</vt:lpstr>
      <vt:lpstr>La ideología:</vt:lpstr>
      <vt:lpstr>Por lo tanto:</vt:lpstr>
      <vt:lpstr>Estructura significativa y conciencia posible</vt:lpstr>
      <vt:lpstr>Jean baudrillard</vt:lpstr>
      <vt:lpstr>Estructuras significativas</vt:lpstr>
      <vt:lpstr>Consciencia posible</vt:lpstr>
      <vt:lpstr>Finalmente…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Hacia una definición del marxismo en comunicación.</dc:title>
  <dc:creator>MöUn äMöUr</dc:creator>
  <cp:lastModifiedBy>MöUn äMöUr</cp:lastModifiedBy>
  <cp:revision>15</cp:revision>
  <dcterms:created xsi:type="dcterms:W3CDTF">2012-10-26T21:51:24Z</dcterms:created>
  <dcterms:modified xsi:type="dcterms:W3CDTF">2012-10-27T01:01:22Z</dcterms:modified>
</cp:coreProperties>
</file>