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9" r:id="rId2"/>
    <p:sldId id="260" r:id="rId3"/>
    <p:sldId id="259" r:id="rId4"/>
    <p:sldId id="257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CB47704-268E-479A-9909-5E4F7501840D}">
          <p14:sldIdLst>
            <p14:sldId id="269"/>
            <p14:sldId id="260"/>
            <p14:sldId id="259"/>
            <p14:sldId id="257"/>
            <p14:sldId id="258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Untitled Section" id="{FE01CD83-C207-486B-A878-3BFCC3984931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27199F-129C-47AA-9126-33B2D3728C73}" type="doc">
      <dgm:prSet loTypeId="urn:microsoft.com/office/officeart/2005/8/layout/hList7#1" loCatId="relationship" qsTypeId="urn:microsoft.com/office/officeart/2005/8/quickstyle/simple1" qsCatId="simple" csTypeId="urn:microsoft.com/office/officeart/2005/8/colors/accent1_2" csCatId="accent1" phldr="1"/>
      <dgm:spPr/>
    </dgm:pt>
    <dgm:pt modelId="{A6F60E15-F25B-4DA4-A820-C8EE1A360363}">
      <dgm:prSet phldrT="[Texto]"/>
      <dgm:spPr/>
      <dgm:t>
        <a:bodyPr/>
        <a:lstStyle/>
        <a:p>
          <a:endParaRPr lang="es-MX" dirty="0" smtClean="0"/>
        </a:p>
        <a:p>
          <a:endParaRPr lang="es-MX" dirty="0" smtClean="0"/>
        </a:p>
        <a:p>
          <a:endParaRPr lang="es-MX" dirty="0" smtClean="0"/>
        </a:p>
        <a:p>
          <a:r>
            <a:rPr lang="es-MX" dirty="0" smtClean="0"/>
            <a:t>Grupo</a:t>
          </a:r>
          <a:endParaRPr lang="es-MX" dirty="0"/>
        </a:p>
      </dgm:t>
    </dgm:pt>
    <dgm:pt modelId="{7DF65B32-2F78-46D6-A4BC-A359CA8846D9}" type="parTrans" cxnId="{15697DAC-9980-42E7-BB4F-614F836C0630}">
      <dgm:prSet/>
      <dgm:spPr/>
      <dgm:t>
        <a:bodyPr/>
        <a:lstStyle/>
        <a:p>
          <a:endParaRPr lang="es-MX"/>
        </a:p>
      </dgm:t>
    </dgm:pt>
    <dgm:pt modelId="{67A319C4-002C-4BF5-BAB8-E169AE446AE5}" type="sibTrans" cxnId="{15697DAC-9980-42E7-BB4F-614F836C0630}">
      <dgm:prSet/>
      <dgm:spPr/>
      <dgm:t>
        <a:bodyPr/>
        <a:lstStyle/>
        <a:p>
          <a:endParaRPr lang="es-MX"/>
        </a:p>
      </dgm:t>
    </dgm:pt>
    <dgm:pt modelId="{4F1026CE-43FD-4471-B200-3A26BFDD77C9}">
      <dgm:prSet phldrT="[Texto]"/>
      <dgm:spPr/>
      <dgm:t>
        <a:bodyPr/>
        <a:lstStyle/>
        <a:p>
          <a:endParaRPr lang="es-MX" dirty="0" smtClean="0"/>
        </a:p>
        <a:p>
          <a:endParaRPr lang="es-MX" dirty="0" smtClean="0"/>
        </a:p>
        <a:p>
          <a:endParaRPr lang="es-MX" dirty="0" smtClean="0"/>
        </a:p>
        <a:p>
          <a:r>
            <a:rPr lang="es-MX" dirty="0" smtClean="0"/>
            <a:t>Comunicación</a:t>
          </a:r>
          <a:endParaRPr lang="es-MX" dirty="0"/>
        </a:p>
      </dgm:t>
    </dgm:pt>
    <dgm:pt modelId="{825FD293-B2C4-4701-8407-82B1ACA7B99B}" type="parTrans" cxnId="{EAEE772C-0E4D-482D-B7DC-29649AD995BD}">
      <dgm:prSet/>
      <dgm:spPr/>
      <dgm:t>
        <a:bodyPr/>
        <a:lstStyle/>
        <a:p>
          <a:endParaRPr lang="es-MX"/>
        </a:p>
      </dgm:t>
    </dgm:pt>
    <dgm:pt modelId="{1C7FE1A0-0A53-4735-B176-661C75909308}" type="sibTrans" cxnId="{EAEE772C-0E4D-482D-B7DC-29649AD995BD}">
      <dgm:prSet/>
      <dgm:spPr/>
      <dgm:t>
        <a:bodyPr/>
        <a:lstStyle/>
        <a:p>
          <a:endParaRPr lang="es-MX"/>
        </a:p>
      </dgm:t>
    </dgm:pt>
    <dgm:pt modelId="{083DC350-0568-420A-BCF1-001F44045AE1}">
      <dgm:prSet phldrT="[Texto]"/>
      <dgm:spPr/>
      <dgm:t>
        <a:bodyPr/>
        <a:lstStyle/>
        <a:p>
          <a:endParaRPr lang="es-MX" dirty="0" smtClean="0"/>
        </a:p>
        <a:p>
          <a:endParaRPr lang="es-MX" dirty="0" smtClean="0"/>
        </a:p>
        <a:p>
          <a:endParaRPr lang="es-MX" dirty="0" smtClean="0"/>
        </a:p>
        <a:p>
          <a:r>
            <a:rPr lang="es-MX" dirty="0" smtClean="0"/>
            <a:t>Subordinación</a:t>
          </a:r>
          <a:endParaRPr lang="es-MX" dirty="0"/>
        </a:p>
      </dgm:t>
    </dgm:pt>
    <dgm:pt modelId="{533DF640-7DB2-4815-AF2C-B1043837B7A9}" type="parTrans" cxnId="{9411C2A6-74E8-437B-A9E9-4061A334ACF2}">
      <dgm:prSet/>
      <dgm:spPr/>
      <dgm:t>
        <a:bodyPr/>
        <a:lstStyle/>
        <a:p>
          <a:endParaRPr lang="es-MX"/>
        </a:p>
      </dgm:t>
    </dgm:pt>
    <dgm:pt modelId="{6E2234E5-3EFE-4AE4-ACF5-C448708E6EF6}" type="sibTrans" cxnId="{9411C2A6-74E8-437B-A9E9-4061A334ACF2}">
      <dgm:prSet/>
      <dgm:spPr/>
      <dgm:t>
        <a:bodyPr/>
        <a:lstStyle/>
        <a:p>
          <a:endParaRPr lang="es-MX"/>
        </a:p>
      </dgm:t>
    </dgm:pt>
    <dgm:pt modelId="{62EB46BC-3240-4E47-849A-C54B35E0669B}" type="pres">
      <dgm:prSet presAssocID="{4D27199F-129C-47AA-9126-33B2D3728C73}" presName="Name0" presStyleCnt="0">
        <dgm:presLayoutVars>
          <dgm:dir/>
          <dgm:resizeHandles val="exact"/>
        </dgm:presLayoutVars>
      </dgm:prSet>
      <dgm:spPr/>
    </dgm:pt>
    <dgm:pt modelId="{4196A222-AB73-4A67-8072-8B60AA786186}" type="pres">
      <dgm:prSet presAssocID="{4D27199F-129C-47AA-9126-33B2D3728C73}" presName="fgShape" presStyleLbl="fgShp" presStyleIdx="0" presStyleCnt="1" custLinFactNeighborX="44" custLinFactNeighborY="-4229"/>
      <dgm:spPr/>
    </dgm:pt>
    <dgm:pt modelId="{DE113F76-0F6A-4A33-97C5-84CAC483EC3F}" type="pres">
      <dgm:prSet presAssocID="{4D27199F-129C-47AA-9126-33B2D3728C73}" presName="linComp" presStyleCnt="0"/>
      <dgm:spPr/>
    </dgm:pt>
    <dgm:pt modelId="{60776BC6-E34E-4194-AA90-C57D457D69E6}" type="pres">
      <dgm:prSet presAssocID="{A6F60E15-F25B-4DA4-A820-C8EE1A360363}" presName="compNode" presStyleCnt="0"/>
      <dgm:spPr/>
    </dgm:pt>
    <dgm:pt modelId="{A879C597-E982-4801-97C9-5384791C2DA8}" type="pres">
      <dgm:prSet presAssocID="{A6F60E15-F25B-4DA4-A820-C8EE1A360363}" presName="bkgdShape" presStyleLbl="node1" presStyleIdx="0" presStyleCnt="3"/>
      <dgm:spPr/>
      <dgm:t>
        <a:bodyPr/>
        <a:lstStyle/>
        <a:p>
          <a:endParaRPr lang="es-MX"/>
        </a:p>
      </dgm:t>
    </dgm:pt>
    <dgm:pt modelId="{0BEDB021-E87C-46E9-992D-64774D4D96A2}" type="pres">
      <dgm:prSet presAssocID="{A6F60E15-F25B-4DA4-A820-C8EE1A360363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645F07E-7357-48B9-A047-4189CF7A5FE4}" type="pres">
      <dgm:prSet presAssocID="{A6F60E15-F25B-4DA4-A820-C8EE1A360363}" presName="invisiNode" presStyleLbl="node1" presStyleIdx="0" presStyleCnt="3"/>
      <dgm:spPr/>
    </dgm:pt>
    <dgm:pt modelId="{5647D821-C843-42E3-BE74-25972ACCEAED}" type="pres">
      <dgm:prSet presAssocID="{A6F60E15-F25B-4DA4-A820-C8EE1A360363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84B601B-96D4-45DA-B6F2-C3D44F980987}" type="pres">
      <dgm:prSet presAssocID="{67A319C4-002C-4BF5-BAB8-E169AE446AE5}" presName="sibTrans" presStyleLbl="sibTrans2D1" presStyleIdx="0" presStyleCnt="0"/>
      <dgm:spPr/>
      <dgm:t>
        <a:bodyPr/>
        <a:lstStyle/>
        <a:p>
          <a:endParaRPr lang="es-MX"/>
        </a:p>
      </dgm:t>
    </dgm:pt>
    <dgm:pt modelId="{D53C6FA4-D478-4205-BD5A-6F6DF1EEDFA0}" type="pres">
      <dgm:prSet presAssocID="{4F1026CE-43FD-4471-B200-3A26BFDD77C9}" presName="compNode" presStyleCnt="0"/>
      <dgm:spPr/>
    </dgm:pt>
    <dgm:pt modelId="{E79B307A-70E6-41BB-B56E-0673692A7EDF}" type="pres">
      <dgm:prSet presAssocID="{4F1026CE-43FD-4471-B200-3A26BFDD77C9}" presName="bkgdShape" presStyleLbl="node1" presStyleIdx="1" presStyleCnt="3" custLinFactNeighborX="972"/>
      <dgm:spPr/>
      <dgm:t>
        <a:bodyPr/>
        <a:lstStyle/>
        <a:p>
          <a:endParaRPr lang="es-MX"/>
        </a:p>
      </dgm:t>
    </dgm:pt>
    <dgm:pt modelId="{4D1A41B2-80A8-4F60-BE39-22AD3B404ADE}" type="pres">
      <dgm:prSet presAssocID="{4F1026CE-43FD-4471-B200-3A26BFDD77C9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7727648-60E6-40BA-B56B-B5EA263838BC}" type="pres">
      <dgm:prSet presAssocID="{4F1026CE-43FD-4471-B200-3A26BFDD77C9}" presName="invisiNode" presStyleLbl="node1" presStyleIdx="1" presStyleCnt="3"/>
      <dgm:spPr/>
    </dgm:pt>
    <dgm:pt modelId="{198C2738-0851-4A42-A94F-8C5D33DCEEEC}" type="pres">
      <dgm:prSet presAssocID="{4F1026CE-43FD-4471-B200-3A26BFDD77C9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13471CF4-83AB-493D-BB6D-7F978D06204E}" type="pres">
      <dgm:prSet presAssocID="{1C7FE1A0-0A53-4735-B176-661C75909308}" presName="sibTrans" presStyleLbl="sibTrans2D1" presStyleIdx="0" presStyleCnt="0"/>
      <dgm:spPr/>
      <dgm:t>
        <a:bodyPr/>
        <a:lstStyle/>
        <a:p>
          <a:endParaRPr lang="es-MX"/>
        </a:p>
      </dgm:t>
    </dgm:pt>
    <dgm:pt modelId="{077196C4-DDF1-47BC-A0D8-1F8295A6E379}" type="pres">
      <dgm:prSet presAssocID="{083DC350-0568-420A-BCF1-001F44045AE1}" presName="compNode" presStyleCnt="0"/>
      <dgm:spPr/>
    </dgm:pt>
    <dgm:pt modelId="{106D3617-CD2B-4DD7-AD7E-EEDD3D332731}" type="pres">
      <dgm:prSet presAssocID="{083DC350-0568-420A-BCF1-001F44045AE1}" presName="bkgdShape" presStyleLbl="node1" presStyleIdx="2" presStyleCnt="3" custLinFactNeighborX="10390" custLinFactNeighborY="-3175"/>
      <dgm:spPr/>
      <dgm:t>
        <a:bodyPr/>
        <a:lstStyle/>
        <a:p>
          <a:endParaRPr lang="es-MX"/>
        </a:p>
      </dgm:t>
    </dgm:pt>
    <dgm:pt modelId="{57DD8325-1B34-44F9-A4C1-375401BE4F6A}" type="pres">
      <dgm:prSet presAssocID="{083DC350-0568-420A-BCF1-001F44045AE1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EFA4F87-60AB-4DEA-8E6E-463F6DC52F3F}" type="pres">
      <dgm:prSet presAssocID="{083DC350-0568-420A-BCF1-001F44045AE1}" presName="invisiNode" presStyleLbl="node1" presStyleIdx="2" presStyleCnt="3"/>
      <dgm:spPr/>
    </dgm:pt>
    <dgm:pt modelId="{07767FCD-C007-4C53-9ECB-C053404E38C0}" type="pres">
      <dgm:prSet presAssocID="{083DC350-0568-420A-BCF1-001F44045AE1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15697DAC-9980-42E7-BB4F-614F836C0630}" srcId="{4D27199F-129C-47AA-9126-33B2D3728C73}" destId="{A6F60E15-F25B-4DA4-A820-C8EE1A360363}" srcOrd="0" destOrd="0" parTransId="{7DF65B32-2F78-46D6-A4BC-A359CA8846D9}" sibTransId="{67A319C4-002C-4BF5-BAB8-E169AE446AE5}"/>
    <dgm:cxn modelId="{EAEE772C-0E4D-482D-B7DC-29649AD995BD}" srcId="{4D27199F-129C-47AA-9126-33B2D3728C73}" destId="{4F1026CE-43FD-4471-B200-3A26BFDD77C9}" srcOrd="1" destOrd="0" parTransId="{825FD293-B2C4-4701-8407-82B1ACA7B99B}" sibTransId="{1C7FE1A0-0A53-4735-B176-661C75909308}"/>
    <dgm:cxn modelId="{B15F11DB-1E44-4E5A-B3F0-E7DF60DAB82A}" type="presOf" srcId="{4D27199F-129C-47AA-9126-33B2D3728C73}" destId="{62EB46BC-3240-4E47-849A-C54B35E0669B}" srcOrd="0" destOrd="0" presId="urn:microsoft.com/office/officeart/2005/8/layout/hList7#1"/>
    <dgm:cxn modelId="{79BDA9D8-A433-4786-BACF-8DF4C4CDC6F8}" type="presOf" srcId="{083DC350-0568-420A-BCF1-001F44045AE1}" destId="{106D3617-CD2B-4DD7-AD7E-EEDD3D332731}" srcOrd="0" destOrd="0" presId="urn:microsoft.com/office/officeart/2005/8/layout/hList7#1"/>
    <dgm:cxn modelId="{D38E1667-A32D-42C0-84AE-C7D5C9F8B191}" type="presOf" srcId="{A6F60E15-F25B-4DA4-A820-C8EE1A360363}" destId="{0BEDB021-E87C-46E9-992D-64774D4D96A2}" srcOrd="1" destOrd="0" presId="urn:microsoft.com/office/officeart/2005/8/layout/hList7#1"/>
    <dgm:cxn modelId="{642DB638-AD6E-4C09-AC29-EBCBF703476A}" type="presOf" srcId="{4F1026CE-43FD-4471-B200-3A26BFDD77C9}" destId="{E79B307A-70E6-41BB-B56E-0673692A7EDF}" srcOrd="0" destOrd="0" presId="urn:microsoft.com/office/officeart/2005/8/layout/hList7#1"/>
    <dgm:cxn modelId="{E0108759-B4D9-4610-9747-E62AB7F9BDEC}" type="presOf" srcId="{67A319C4-002C-4BF5-BAB8-E169AE446AE5}" destId="{384B601B-96D4-45DA-B6F2-C3D44F980987}" srcOrd="0" destOrd="0" presId="urn:microsoft.com/office/officeart/2005/8/layout/hList7#1"/>
    <dgm:cxn modelId="{A4D90C6E-FFF9-40AB-8DE8-0E61881AB197}" type="presOf" srcId="{1C7FE1A0-0A53-4735-B176-661C75909308}" destId="{13471CF4-83AB-493D-BB6D-7F978D06204E}" srcOrd="0" destOrd="0" presId="urn:microsoft.com/office/officeart/2005/8/layout/hList7#1"/>
    <dgm:cxn modelId="{B4BE385E-1E79-4016-BD78-BBDD07B5D76C}" type="presOf" srcId="{083DC350-0568-420A-BCF1-001F44045AE1}" destId="{57DD8325-1B34-44F9-A4C1-375401BE4F6A}" srcOrd="1" destOrd="0" presId="urn:microsoft.com/office/officeart/2005/8/layout/hList7#1"/>
    <dgm:cxn modelId="{9411C2A6-74E8-437B-A9E9-4061A334ACF2}" srcId="{4D27199F-129C-47AA-9126-33B2D3728C73}" destId="{083DC350-0568-420A-BCF1-001F44045AE1}" srcOrd="2" destOrd="0" parTransId="{533DF640-7DB2-4815-AF2C-B1043837B7A9}" sibTransId="{6E2234E5-3EFE-4AE4-ACF5-C448708E6EF6}"/>
    <dgm:cxn modelId="{1C9A55CC-5415-4E3F-A4D5-A0026565D073}" type="presOf" srcId="{A6F60E15-F25B-4DA4-A820-C8EE1A360363}" destId="{A879C597-E982-4801-97C9-5384791C2DA8}" srcOrd="0" destOrd="0" presId="urn:microsoft.com/office/officeart/2005/8/layout/hList7#1"/>
    <dgm:cxn modelId="{F719A5E1-CAC5-45BE-91DD-633C029F5E91}" type="presOf" srcId="{4F1026CE-43FD-4471-B200-3A26BFDD77C9}" destId="{4D1A41B2-80A8-4F60-BE39-22AD3B404ADE}" srcOrd="1" destOrd="0" presId="urn:microsoft.com/office/officeart/2005/8/layout/hList7#1"/>
    <dgm:cxn modelId="{29CC37F7-6513-4719-BD6C-9C48615CE3F9}" type="presParOf" srcId="{62EB46BC-3240-4E47-849A-C54B35E0669B}" destId="{4196A222-AB73-4A67-8072-8B60AA786186}" srcOrd="0" destOrd="0" presId="urn:microsoft.com/office/officeart/2005/8/layout/hList7#1"/>
    <dgm:cxn modelId="{7FE94116-E10D-415D-85A8-D0EAFFBCBD3B}" type="presParOf" srcId="{62EB46BC-3240-4E47-849A-C54B35E0669B}" destId="{DE113F76-0F6A-4A33-97C5-84CAC483EC3F}" srcOrd="1" destOrd="0" presId="urn:microsoft.com/office/officeart/2005/8/layout/hList7#1"/>
    <dgm:cxn modelId="{A8D50FBD-C84C-4DE4-B466-707751BC7F0D}" type="presParOf" srcId="{DE113F76-0F6A-4A33-97C5-84CAC483EC3F}" destId="{60776BC6-E34E-4194-AA90-C57D457D69E6}" srcOrd="0" destOrd="0" presId="urn:microsoft.com/office/officeart/2005/8/layout/hList7#1"/>
    <dgm:cxn modelId="{A7BF11EA-B3B4-402F-B1E9-60D239842097}" type="presParOf" srcId="{60776BC6-E34E-4194-AA90-C57D457D69E6}" destId="{A879C597-E982-4801-97C9-5384791C2DA8}" srcOrd="0" destOrd="0" presId="urn:microsoft.com/office/officeart/2005/8/layout/hList7#1"/>
    <dgm:cxn modelId="{416B697C-71C8-42AD-B3FA-8A2A613D7678}" type="presParOf" srcId="{60776BC6-E34E-4194-AA90-C57D457D69E6}" destId="{0BEDB021-E87C-46E9-992D-64774D4D96A2}" srcOrd="1" destOrd="0" presId="urn:microsoft.com/office/officeart/2005/8/layout/hList7#1"/>
    <dgm:cxn modelId="{98C1FF82-BB63-4448-BA1A-84E08B946A94}" type="presParOf" srcId="{60776BC6-E34E-4194-AA90-C57D457D69E6}" destId="{A645F07E-7357-48B9-A047-4189CF7A5FE4}" srcOrd="2" destOrd="0" presId="urn:microsoft.com/office/officeart/2005/8/layout/hList7#1"/>
    <dgm:cxn modelId="{21EB29D7-36B2-4F2C-9757-332883E1A2DA}" type="presParOf" srcId="{60776BC6-E34E-4194-AA90-C57D457D69E6}" destId="{5647D821-C843-42E3-BE74-25972ACCEAED}" srcOrd="3" destOrd="0" presId="urn:microsoft.com/office/officeart/2005/8/layout/hList7#1"/>
    <dgm:cxn modelId="{AF0F35EF-4FFD-42DE-A4FC-D52DAA3E1C88}" type="presParOf" srcId="{DE113F76-0F6A-4A33-97C5-84CAC483EC3F}" destId="{384B601B-96D4-45DA-B6F2-C3D44F980987}" srcOrd="1" destOrd="0" presId="urn:microsoft.com/office/officeart/2005/8/layout/hList7#1"/>
    <dgm:cxn modelId="{68F6CDEA-AFDE-4EA1-8501-9AF98C752D83}" type="presParOf" srcId="{DE113F76-0F6A-4A33-97C5-84CAC483EC3F}" destId="{D53C6FA4-D478-4205-BD5A-6F6DF1EEDFA0}" srcOrd="2" destOrd="0" presId="urn:microsoft.com/office/officeart/2005/8/layout/hList7#1"/>
    <dgm:cxn modelId="{D777D627-3B2D-4BEA-8B72-57FD77BE0CDF}" type="presParOf" srcId="{D53C6FA4-D478-4205-BD5A-6F6DF1EEDFA0}" destId="{E79B307A-70E6-41BB-B56E-0673692A7EDF}" srcOrd="0" destOrd="0" presId="urn:microsoft.com/office/officeart/2005/8/layout/hList7#1"/>
    <dgm:cxn modelId="{2AA4ED7C-D16F-4C06-B3DD-9D890388E366}" type="presParOf" srcId="{D53C6FA4-D478-4205-BD5A-6F6DF1EEDFA0}" destId="{4D1A41B2-80A8-4F60-BE39-22AD3B404ADE}" srcOrd="1" destOrd="0" presId="urn:microsoft.com/office/officeart/2005/8/layout/hList7#1"/>
    <dgm:cxn modelId="{63A87F6E-CDE4-4ED1-B185-A08BAF3F9CE0}" type="presParOf" srcId="{D53C6FA4-D478-4205-BD5A-6F6DF1EEDFA0}" destId="{27727648-60E6-40BA-B56B-B5EA263838BC}" srcOrd="2" destOrd="0" presId="urn:microsoft.com/office/officeart/2005/8/layout/hList7#1"/>
    <dgm:cxn modelId="{7F916E07-67E4-47B7-BD2E-FB0BF543288D}" type="presParOf" srcId="{D53C6FA4-D478-4205-BD5A-6F6DF1EEDFA0}" destId="{198C2738-0851-4A42-A94F-8C5D33DCEEEC}" srcOrd="3" destOrd="0" presId="urn:microsoft.com/office/officeart/2005/8/layout/hList7#1"/>
    <dgm:cxn modelId="{5F2A95DB-58A0-43A1-B8D1-4E6B2DBFBB45}" type="presParOf" srcId="{DE113F76-0F6A-4A33-97C5-84CAC483EC3F}" destId="{13471CF4-83AB-493D-BB6D-7F978D06204E}" srcOrd="3" destOrd="0" presId="urn:microsoft.com/office/officeart/2005/8/layout/hList7#1"/>
    <dgm:cxn modelId="{860F6161-9711-4DCD-8867-262F7B961365}" type="presParOf" srcId="{DE113F76-0F6A-4A33-97C5-84CAC483EC3F}" destId="{077196C4-DDF1-47BC-A0D8-1F8295A6E379}" srcOrd="4" destOrd="0" presId="urn:microsoft.com/office/officeart/2005/8/layout/hList7#1"/>
    <dgm:cxn modelId="{7D90A6CC-C7F6-4239-A917-ACFF35F3987D}" type="presParOf" srcId="{077196C4-DDF1-47BC-A0D8-1F8295A6E379}" destId="{106D3617-CD2B-4DD7-AD7E-EEDD3D332731}" srcOrd="0" destOrd="0" presId="urn:microsoft.com/office/officeart/2005/8/layout/hList7#1"/>
    <dgm:cxn modelId="{37F8C1D8-4A7E-4730-9BF3-753C4BDFE402}" type="presParOf" srcId="{077196C4-DDF1-47BC-A0D8-1F8295A6E379}" destId="{57DD8325-1B34-44F9-A4C1-375401BE4F6A}" srcOrd="1" destOrd="0" presId="urn:microsoft.com/office/officeart/2005/8/layout/hList7#1"/>
    <dgm:cxn modelId="{BE4BB1A7-B975-4DFA-9133-46C5C5A0F839}" type="presParOf" srcId="{077196C4-DDF1-47BC-A0D8-1F8295A6E379}" destId="{9EFA4F87-60AB-4DEA-8E6E-463F6DC52F3F}" srcOrd="2" destOrd="0" presId="urn:microsoft.com/office/officeart/2005/8/layout/hList7#1"/>
    <dgm:cxn modelId="{14FB54FB-C1D7-48EE-871F-0FAC49DF694E}" type="presParOf" srcId="{077196C4-DDF1-47BC-A0D8-1F8295A6E379}" destId="{07767FCD-C007-4C53-9ECB-C053404E38C0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2CA8BD-5393-426F-B1E2-4EF4923D5B1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B4788A75-C141-4679-93D2-BF0EC8656D0F}">
      <dgm:prSet phldrT="[Texto]"/>
      <dgm:spPr/>
      <dgm:t>
        <a:bodyPr/>
        <a:lstStyle/>
        <a:p>
          <a:r>
            <a:rPr lang="es-MX" dirty="0" smtClean="0"/>
            <a:t>CAPITALISMO CONTEMPORANEO</a:t>
          </a:r>
          <a:endParaRPr lang="es-MX" dirty="0"/>
        </a:p>
      </dgm:t>
    </dgm:pt>
    <dgm:pt modelId="{AAB81572-32B6-484C-9F4B-E12D17A5C7EC}" type="parTrans" cxnId="{E438DCA8-DF3B-4CCD-92EE-27CF22E383F8}">
      <dgm:prSet/>
      <dgm:spPr/>
      <dgm:t>
        <a:bodyPr/>
        <a:lstStyle/>
        <a:p>
          <a:endParaRPr lang="es-MX"/>
        </a:p>
      </dgm:t>
    </dgm:pt>
    <dgm:pt modelId="{376B5089-A310-4D3D-AD73-A38B04B54156}" type="sibTrans" cxnId="{E438DCA8-DF3B-4CCD-92EE-27CF22E383F8}">
      <dgm:prSet/>
      <dgm:spPr/>
      <dgm:t>
        <a:bodyPr/>
        <a:lstStyle/>
        <a:p>
          <a:endParaRPr lang="es-MX"/>
        </a:p>
      </dgm:t>
    </dgm:pt>
    <dgm:pt modelId="{9FE82635-3E9E-4F46-98EA-7D8A6724BB1E}">
      <dgm:prSet phldrT="[Texto]"/>
      <dgm:spPr/>
      <dgm:t>
        <a:bodyPr/>
        <a:lstStyle/>
        <a:p>
          <a:r>
            <a:rPr lang="es-MX" dirty="0" smtClean="0"/>
            <a:t>DECEOS QUE NO REALIZAMOS</a:t>
          </a:r>
          <a:endParaRPr lang="es-MX" dirty="0"/>
        </a:p>
      </dgm:t>
    </dgm:pt>
    <dgm:pt modelId="{D2F688F4-840B-42FE-84A3-319EC6DF4247}" type="parTrans" cxnId="{718EF646-2EB2-4DB1-8D9D-5EBD363B3B75}">
      <dgm:prSet/>
      <dgm:spPr/>
      <dgm:t>
        <a:bodyPr/>
        <a:lstStyle/>
        <a:p>
          <a:endParaRPr lang="es-MX"/>
        </a:p>
      </dgm:t>
    </dgm:pt>
    <dgm:pt modelId="{7B2FCCA2-D329-48F6-82E3-87D89794A7E2}" type="sibTrans" cxnId="{718EF646-2EB2-4DB1-8D9D-5EBD363B3B75}">
      <dgm:prSet/>
      <dgm:spPr/>
      <dgm:t>
        <a:bodyPr/>
        <a:lstStyle/>
        <a:p>
          <a:endParaRPr lang="es-MX"/>
        </a:p>
      </dgm:t>
    </dgm:pt>
    <dgm:pt modelId="{4916F699-D02B-4B56-9394-620EFB25F9A7}">
      <dgm:prSet phldrT="[Texto]"/>
      <dgm:spPr/>
      <dgm:t>
        <a:bodyPr/>
        <a:lstStyle/>
        <a:p>
          <a:r>
            <a:rPr lang="es-MX" dirty="0" smtClean="0"/>
            <a:t>TODO SE MATERIALIZA</a:t>
          </a:r>
          <a:endParaRPr lang="es-MX" dirty="0"/>
        </a:p>
      </dgm:t>
    </dgm:pt>
    <dgm:pt modelId="{EF98B9DE-6E78-4794-8ED9-A648D27081E7}" type="parTrans" cxnId="{6B596DCE-1E0B-4C4A-9B1E-9987934F8709}">
      <dgm:prSet/>
      <dgm:spPr/>
      <dgm:t>
        <a:bodyPr/>
        <a:lstStyle/>
        <a:p>
          <a:endParaRPr lang="es-MX"/>
        </a:p>
      </dgm:t>
    </dgm:pt>
    <dgm:pt modelId="{249F82B0-9D5F-430F-A86F-67FBEE8C181A}" type="sibTrans" cxnId="{6B596DCE-1E0B-4C4A-9B1E-9987934F8709}">
      <dgm:prSet/>
      <dgm:spPr/>
      <dgm:t>
        <a:bodyPr/>
        <a:lstStyle/>
        <a:p>
          <a:endParaRPr lang="es-MX"/>
        </a:p>
      </dgm:t>
    </dgm:pt>
    <dgm:pt modelId="{EE198D81-A8D5-438D-94A1-5C79FA6F717D}" type="pres">
      <dgm:prSet presAssocID="{D62CA8BD-5393-426F-B1E2-4EF4923D5B1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DF275DA0-EF88-4FF8-98F5-06A35D793AC8}" type="pres">
      <dgm:prSet presAssocID="{B4788A75-C141-4679-93D2-BF0EC8656D0F}" presName="parentLin" presStyleCnt="0"/>
      <dgm:spPr/>
    </dgm:pt>
    <dgm:pt modelId="{8421CB57-E4A2-4132-A0CA-D988908E3F18}" type="pres">
      <dgm:prSet presAssocID="{B4788A75-C141-4679-93D2-BF0EC8656D0F}" presName="parentLeftMargin" presStyleLbl="node1" presStyleIdx="0" presStyleCnt="3"/>
      <dgm:spPr/>
      <dgm:t>
        <a:bodyPr/>
        <a:lstStyle/>
        <a:p>
          <a:endParaRPr lang="es-MX"/>
        </a:p>
      </dgm:t>
    </dgm:pt>
    <dgm:pt modelId="{80B26C8E-DC0E-4783-A59F-14969693FA13}" type="pres">
      <dgm:prSet presAssocID="{B4788A75-C141-4679-93D2-BF0EC8656D0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4D8B21B-C154-4B1D-8D3F-3BEF700DFFEC}" type="pres">
      <dgm:prSet presAssocID="{B4788A75-C141-4679-93D2-BF0EC8656D0F}" presName="negativeSpace" presStyleCnt="0"/>
      <dgm:spPr/>
    </dgm:pt>
    <dgm:pt modelId="{E5C18F34-C44B-4DFC-9967-70A75D724D33}" type="pres">
      <dgm:prSet presAssocID="{B4788A75-C141-4679-93D2-BF0EC8656D0F}" presName="childText" presStyleLbl="conFgAcc1" presStyleIdx="0" presStyleCnt="3">
        <dgm:presLayoutVars>
          <dgm:bulletEnabled val="1"/>
        </dgm:presLayoutVars>
      </dgm:prSet>
      <dgm:spPr/>
    </dgm:pt>
    <dgm:pt modelId="{2C3DE657-6A2A-4D67-BD08-00E1E8419107}" type="pres">
      <dgm:prSet presAssocID="{376B5089-A310-4D3D-AD73-A38B04B54156}" presName="spaceBetweenRectangles" presStyleCnt="0"/>
      <dgm:spPr/>
    </dgm:pt>
    <dgm:pt modelId="{8333D579-ECD3-4CB9-9366-C01D9899D2B2}" type="pres">
      <dgm:prSet presAssocID="{9FE82635-3E9E-4F46-98EA-7D8A6724BB1E}" presName="parentLin" presStyleCnt="0"/>
      <dgm:spPr/>
    </dgm:pt>
    <dgm:pt modelId="{626A3C89-A3BB-4EB5-B0FD-FCFAB0E3A3DA}" type="pres">
      <dgm:prSet presAssocID="{9FE82635-3E9E-4F46-98EA-7D8A6724BB1E}" presName="parentLeftMargin" presStyleLbl="node1" presStyleIdx="0" presStyleCnt="3"/>
      <dgm:spPr/>
      <dgm:t>
        <a:bodyPr/>
        <a:lstStyle/>
        <a:p>
          <a:endParaRPr lang="es-MX"/>
        </a:p>
      </dgm:t>
    </dgm:pt>
    <dgm:pt modelId="{649F7C50-A32D-4657-917D-1192FDE23DAB}" type="pres">
      <dgm:prSet presAssocID="{9FE82635-3E9E-4F46-98EA-7D8A6724BB1E}" presName="parentText" presStyleLbl="node1" presStyleIdx="1" presStyleCnt="3" custLinFactX="13364" custLinFactNeighborX="100000" custLinFactNeighborY="-2900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D423532-7DBF-4C18-992A-D3EF1443C0CF}" type="pres">
      <dgm:prSet presAssocID="{9FE82635-3E9E-4F46-98EA-7D8A6724BB1E}" presName="negativeSpace" presStyleCnt="0"/>
      <dgm:spPr/>
    </dgm:pt>
    <dgm:pt modelId="{F86E18E4-CB49-4EBD-8F96-52FB3F5B9CB3}" type="pres">
      <dgm:prSet presAssocID="{9FE82635-3E9E-4F46-98EA-7D8A6724BB1E}" presName="childText" presStyleLbl="conFgAcc1" presStyleIdx="1" presStyleCnt="3">
        <dgm:presLayoutVars>
          <dgm:bulletEnabled val="1"/>
        </dgm:presLayoutVars>
      </dgm:prSet>
      <dgm:spPr/>
    </dgm:pt>
    <dgm:pt modelId="{263AF251-A464-4335-87BF-B23E1200EB60}" type="pres">
      <dgm:prSet presAssocID="{7B2FCCA2-D329-48F6-82E3-87D89794A7E2}" presName="spaceBetweenRectangles" presStyleCnt="0"/>
      <dgm:spPr/>
    </dgm:pt>
    <dgm:pt modelId="{187242A6-9BFF-4DE0-A894-DC5929DA0A7C}" type="pres">
      <dgm:prSet presAssocID="{4916F699-D02B-4B56-9394-620EFB25F9A7}" presName="parentLin" presStyleCnt="0"/>
      <dgm:spPr/>
    </dgm:pt>
    <dgm:pt modelId="{BCA4F909-FBD9-4E13-90E1-9A54CCA65257}" type="pres">
      <dgm:prSet presAssocID="{4916F699-D02B-4B56-9394-620EFB25F9A7}" presName="parentLeftMargin" presStyleLbl="node1" presStyleIdx="1" presStyleCnt="3"/>
      <dgm:spPr/>
      <dgm:t>
        <a:bodyPr/>
        <a:lstStyle/>
        <a:p>
          <a:endParaRPr lang="es-MX"/>
        </a:p>
      </dgm:t>
    </dgm:pt>
    <dgm:pt modelId="{58630599-E1B2-4E0E-A7E4-ED679519BD6E}" type="pres">
      <dgm:prSet presAssocID="{4916F699-D02B-4B56-9394-620EFB25F9A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E8FC02B-EFBA-4C78-BB66-E292C3D59EEB}" type="pres">
      <dgm:prSet presAssocID="{4916F699-D02B-4B56-9394-620EFB25F9A7}" presName="negativeSpace" presStyleCnt="0"/>
      <dgm:spPr/>
    </dgm:pt>
    <dgm:pt modelId="{C33485E1-06B9-414D-B3A6-C3DBA9468B3B}" type="pres">
      <dgm:prSet presAssocID="{4916F699-D02B-4B56-9394-620EFB25F9A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B596DCE-1E0B-4C4A-9B1E-9987934F8709}" srcId="{D62CA8BD-5393-426F-B1E2-4EF4923D5B14}" destId="{4916F699-D02B-4B56-9394-620EFB25F9A7}" srcOrd="2" destOrd="0" parTransId="{EF98B9DE-6E78-4794-8ED9-A648D27081E7}" sibTransId="{249F82B0-9D5F-430F-A86F-67FBEE8C181A}"/>
    <dgm:cxn modelId="{94837F91-3C13-463A-B35D-E4039D084778}" type="presOf" srcId="{9FE82635-3E9E-4F46-98EA-7D8A6724BB1E}" destId="{649F7C50-A32D-4657-917D-1192FDE23DAB}" srcOrd="1" destOrd="0" presId="urn:microsoft.com/office/officeart/2005/8/layout/list1"/>
    <dgm:cxn modelId="{CCE7CB06-DB0C-46EA-8A24-A75A039D1A96}" type="presOf" srcId="{4916F699-D02B-4B56-9394-620EFB25F9A7}" destId="{58630599-E1B2-4E0E-A7E4-ED679519BD6E}" srcOrd="1" destOrd="0" presId="urn:microsoft.com/office/officeart/2005/8/layout/list1"/>
    <dgm:cxn modelId="{E0743B55-C994-4D8D-BA8A-696FA3E9A76A}" type="presOf" srcId="{B4788A75-C141-4679-93D2-BF0EC8656D0F}" destId="{80B26C8E-DC0E-4783-A59F-14969693FA13}" srcOrd="1" destOrd="0" presId="urn:microsoft.com/office/officeart/2005/8/layout/list1"/>
    <dgm:cxn modelId="{718EF646-2EB2-4DB1-8D9D-5EBD363B3B75}" srcId="{D62CA8BD-5393-426F-B1E2-4EF4923D5B14}" destId="{9FE82635-3E9E-4F46-98EA-7D8A6724BB1E}" srcOrd="1" destOrd="0" parTransId="{D2F688F4-840B-42FE-84A3-319EC6DF4247}" sibTransId="{7B2FCCA2-D329-48F6-82E3-87D89794A7E2}"/>
    <dgm:cxn modelId="{D10FC300-4809-4C02-B93D-CB7B86E98D9A}" type="presOf" srcId="{D62CA8BD-5393-426F-B1E2-4EF4923D5B14}" destId="{EE198D81-A8D5-438D-94A1-5C79FA6F717D}" srcOrd="0" destOrd="0" presId="urn:microsoft.com/office/officeart/2005/8/layout/list1"/>
    <dgm:cxn modelId="{E438DCA8-DF3B-4CCD-92EE-27CF22E383F8}" srcId="{D62CA8BD-5393-426F-B1E2-4EF4923D5B14}" destId="{B4788A75-C141-4679-93D2-BF0EC8656D0F}" srcOrd="0" destOrd="0" parTransId="{AAB81572-32B6-484C-9F4B-E12D17A5C7EC}" sibTransId="{376B5089-A310-4D3D-AD73-A38B04B54156}"/>
    <dgm:cxn modelId="{555A2E07-A500-41A6-9482-3671AD39C6BB}" type="presOf" srcId="{9FE82635-3E9E-4F46-98EA-7D8A6724BB1E}" destId="{626A3C89-A3BB-4EB5-B0FD-FCFAB0E3A3DA}" srcOrd="0" destOrd="0" presId="urn:microsoft.com/office/officeart/2005/8/layout/list1"/>
    <dgm:cxn modelId="{420AAA57-1E99-4BAF-A898-89E70792CFBF}" type="presOf" srcId="{4916F699-D02B-4B56-9394-620EFB25F9A7}" destId="{BCA4F909-FBD9-4E13-90E1-9A54CCA65257}" srcOrd="0" destOrd="0" presId="urn:microsoft.com/office/officeart/2005/8/layout/list1"/>
    <dgm:cxn modelId="{0D905883-6C37-4EF4-A55F-6A7733CEABC0}" type="presOf" srcId="{B4788A75-C141-4679-93D2-BF0EC8656D0F}" destId="{8421CB57-E4A2-4132-A0CA-D988908E3F18}" srcOrd="0" destOrd="0" presId="urn:microsoft.com/office/officeart/2005/8/layout/list1"/>
    <dgm:cxn modelId="{72FEC7B8-65BC-4229-AFEB-54BAF7258E72}" type="presParOf" srcId="{EE198D81-A8D5-438D-94A1-5C79FA6F717D}" destId="{DF275DA0-EF88-4FF8-98F5-06A35D793AC8}" srcOrd="0" destOrd="0" presId="urn:microsoft.com/office/officeart/2005/8/layout/list1"/>
    <dgm:cxn modelId="{9760EF1F-E02E-4A92-AE55-09CB285B88A4}" type="presParOf" srcId="{DF275DA0-EF88-4FF8-98F5-06A35D793AC8}" destId="{8421CB57-E4A2-4132-A0CA-D988908E3F18}" srcOrd="0" destOrd="0" presId="urn:microsoft.com/office/officeart/2005/8/layout/list1"/>
    <dgm:cxn modelId="{7A7DFB38-1621-4909-A5ED-E9B16544BF37}" type="presParOf" srcId="{DF275DA0-EF88-4FF8-98F5-06A35D793AC8}" destId="{80B26C8E-DC0E-4783-A59F-14969693FA13}" srcOrd="1" destOrd="0" presId="urn:microsoft.com/office/officeart/2005/8/layout/list1"/>
    <dgm:cxn modelId="{9F6E6437-EA5C-4615-B746-8E945B7027A1}" type="presParOf" srcId="{EE198D81-A8D5-438D-94A1-5C79FA6F717D}" destId="{F4D8B21B-C154-4B1D-8D3F-3BEF700DFFEC}" srcOrd="1" destOrd="0" presId="urn:microsoft.com/office/officeart/2005/8/layout/list1"/>
    <dgm:cxn modelId="{325840B0-2F3A-412B-B930-F1404E069590}" type="presParOf" srcId="{EE198D81-A8D5-438D-94A1-5C79FA6F717D}" destId="{E5C18F34-C44B-4DFC-9967-70A75D724D33}" srcOrd="2" destOrd="0" presId="urn:microsoft.com/office/officeart/2005/8/layout/list1"/>
    <dgm:cxn modelId="{CF4E7337-93D3-4D61-B808-55B1EB150F8A}" type="presParOf" srcId="{EE198D81-A8D5-438D-94A1-5C79FA6F717D}" destId="{2C3DE657-6A2A-4D67-BD08-00E1E8419107}" srcOrd="3" destOrd="0" presId="urn:microsoft.com/office/officeart/2005/8/layout/list1"/>
    <dgm:cxn modelId="{2B9BF19A-E6FC-4A11-8587-D23BA58F65A2}" type="presParOf" srcId="{EE198D81-A8D5-438D-94A1-5C79FA6F717D}" destId="{8333D579-ECD3-4CB9-9366-C01D9899D2B2}" srcOrd="4" destOrd="0" presId="urn:microsoft.com/office/officeart/2005/8/layout/list1"/>
    <dgm:cxn modelId="{0B500421-C02E-4939-9087-A46904F1EEDF}" type="presParOf" srcId="{8333D579-ECD3-4CB9-9366-C01D9899D2B2}" destId="{626A3C89-A3BB-4EB5-B0FD-FCFAB0E3A3DA}" srcOrd="0" destOrd="0" presId="urn:microsoft.com/office/officeart/2005/8/layout/list1"/>
    <dgm:cxn modelId="{7562F0D5-FC0B-4A3A-862C-3EAFAF161C0F}" type="presParOf" srcId="{8333D579-ECD3-4CB9-9366-C01D9899D2B2}" destId="{649F7C50-A32D-4657-917D-1192FDE23DAB}" srcOrd="1" destOrd="0" presId="urn:microsoft.com/office/officeart/2005/8/layout/list1"/>
    <dgm:cxn modelId="{4DE7B84F-3D8D-4EBB-B2B0-BF82B8139ADC}" type="presParOf" srcId="{EE198D81-A8D5-438D-94A1-5C79FA6F717D}" destId="{9D423532-7DBF-4C18-992A-D3EF1443C0CF}" srcOrd="5" destOrd="0" presId="urn:microsoft.com/office/officeart/2005/8/layout/list1"/>
    <dgm:cxn modelId="{86B2EDD2-19F7-44D5-90F4-CC3CFCB09AE1}" type="presParOf" srcId="{EE198D81-A8D5-438D-94A1-5C79FA6F717D}" destId="{F86E18E4-CB49-4EBD-8F96-52FB3F5B9CB3}" srcOrd="6" destOrd="0" presId="urn:microsoft.com/office/officeart/2005/8/layout/list1"/>
    <dgm:cxn modelId="{4302DD23-3777-45F6-922D-CFEE913F6E39}" type="presParOf" srcId="{EE198D81-A8D5-438D-94A1-5C79FA6F717D}" destId="{263AF251-A464-4335-87BF-B23E1200EB60}" srcOrd="7" destOrd="0" presId="urn:microsoft.com/office/officeart/2005/8/layout/list1"/>
    <dgm:cxn modelId="{EB00C425-F8F4-4ABB-913F-951ACAE42A6E}" type="presParOf" srcId="{EE198D81-A8D5-438D-94A1-5C79FA6F717D}" destId="{187242A6-9BFF-4DE0-A894-DC5929DA0A7C}" srcOrd="8" destOrd="0" presId="urn:microsoft.com/office/officeart/2005/8/layout/list1"/>
    <dgm:cxn modelId="{D1143797-EA2E-4795-9E59-CD6DB2624E79}" type="presParOf" srcId="{187242A6-9BFF-4DE0-A894-DC5929DA0A7C}" destId="{BCA4F909-FBD9-4E13-90E1-9A54CCA65257}" srcOrd="0" destOrd="0" presId="urn:microsoft.com/office/officeart/2005/8/layout/list1"/>
    <dgm:cxn modelId="{3F367D38-3615-4F44-A8D1-037B4AF0674A}" type="presParOf" srcId="{187242A6-9BFF-4DE0-A894-DC5929DA0A7C}" destId="{58630599-E1B2-4E0E-A7E4-ED679519BD6E}" srcOrd="1" destOrd="0" presId="urn:microsoft.com/office/officeart/2005/8/layout/list1"/>
    <dgm:cxn modelId="{92E186CF-7F7E-4570-82C2-BEC571295765}" type="presParOf" srcId="{EE198D81-A8D5-438D-94A1-5C79FA6F717D}" destId="{CE8FC02B-EFBA-4C78-BB66-E292C3D59EEB}" srcOrd="9" destOrd="0" presId="urn:microsoft.com/office/officeart/2005/8/layout/list1"/>
    <dgm:cxn modelId="{4BBF4278-7CFA-4958-89FC-DC41298135C4}" type="presParOf" srcId="{EE198D81-A8D5-438D-94A1-5C79FA6F717D}" destId="{C33485E1-06B9-414D-B3A6-C3DBA9468B3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7FADC0-C300-41CC-9E9D-49C8B5513AEB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DFC97B5F-20DC-4848-B472-82690EFE370F}">
      <dgm:prSet phldrT="[Texto]" custT="1"/>
      <dgm:spPr/>
      <dgm:t>
        <a:bodyPr/>
        <a:lstStyle/>
        <a:p>
          <a:r>
            <a:rPr lang="es-MX" sz="1500" b="1" dirty="0" smtClean="0"/>
            <a:t>SIGNIFICANTE RELACIONES</a:t>
          </a:r>
        </a:p>
        <a:p>
          <a:r>
            <a:rPr lang="es-MX" sz="1500" b="1" dirty="0" smtClean="0"/>
            <a:t>SOCIALES</a:t>
          </a:r>
          <a:endParaRPr lang="es-MX" sz="1500" b="1" dirty="0"/>
        </a:p>
      </dgm:t>
    </dgm:pt>
    <dgm:pt modelId="{F9FD1AF2-A514-499A-825B-3BA492F8AAA7}" type="parTrans" cxnId="{F74ADDD9-2A48-488B-B928-4A317ACC2B4C}">
      <dgm:prSet/>
      <dgm:spPr/>
      <dgm:t>
        <a:bodyPr/>
        <a:lstStyle/>
        <a:p>
          <a:endParaRPr lang="es-MX"/>
        </a:p>
      </dgm:t>
    </dgm:pt>
    <dgm:pt modelId="{4A9C7F57-DDEE-4666-98C2-D9DFB31C33DC}" type="sibTrans" cxnId="{F74ADDD9-2A48-488B-B928-4A317ACC2B4C}">
      <dgm:prSet/>
      <dgm:spPr/>
      <dgm:t>
        <a:bodyPr/>
        <a:lstStyle/>
        <a:p>
          <a:endParaRPr lang="es-MX"/>
        </a:p>
      </dgm:t>
    </dgm:pt>
    <dgm:pt modelId="{F5259E17-A70D-4088-9502-8CD7C4058384}">
      <dgm:prSet phldrT="[Texto]" custT="1"/>
      <dgm:spPr/>
      <dgm:t>
        <a:bodyPr/>
        <a:lstStyle/>
        <a:p>
          <a:r>
            <a:rPr lang="es-MX" sz="1500" b="1" dirty="0" smtClean="0"/>
            <a:t>CONTEXTO SOCIAL</a:t>
          </a:r>
          <a:endParaRPr lang="es-MX" sz="1500" b="1" dirty="0"/>
        </a:p>
      </dgm:t>
    </dgm:pt>
    <dgm:pt modelId="{0BCF29DD-892C-4988-AEEA-8B5F00FDF4D2}" type="parTrans" cxnId="{8DF3D6C8-5EFB-400F-8EB7-52BA758EF416}">
      <dgm:prSet/>
      <dgm:spPr/>
      <dgm:t>
        <a:bodyPr/>
        <a:lstStyle/>
        <a:p>
          <a:endParaRPr lang="es-MX"/>
        </a:p>
      </dgm:t>
    </dgm:pt>
    <dgm:pt modelId="{C05A73BF-FF4F-4200-8DD9-636E9C69BB91}" type="sibTrans" cxnId="{8DF3D6C8-5EFB-400F-8EB7-52BA758EF416}">
      <dgm:prSet/>
      <dgm:spPr/>
      <dgm:t>
        <a:bodyPr/>
        <a:lstStyle/>
        <a:p>
          <a:endParaRPr lang="es-MX"/>
        </a:p>
      </dgm:t>
    </dgm:pt>
    <dgm:pt modelId="{7CE3E00F-0FB1-410F-ACD5-240EF7DD4419}">
      <dgm:prSet phldrT="[Texto]" custT="1"/>
      <dgm:spPr/>
      <dgm:t>
        <a:bodyPr/>
        <a:lstStyle/>
        <a:p>
          <a:r>
            <a:rPr lang="es-MX" sz="1500" b="1" dirty="0" smtClean="0"/>
            <a:t>INCONCIENCIA </a:t>
          </a:r>
        </a:p>
        <a:p>
          <a:r>
            <a:rPr lang="es-MX" sz="1500" b="1" dirty="0" smtClean="0"/>
            <a:t>DE SIGNIFICADOS</a:t>
          </a:r>
          <a:endParaRPr lang="es-MX" sz="1500" b="1" dirty="0"/>
        </a:p>
      </dgm:t>
    </dgm:pt>
    <dgm:pt modelId="{BF07444F-BBCF-4A17-B274-23E5AD720E4E}" type="parTrans" cxnId="{3B117E27-E710-49CA-8FDE-924730AB827D}">
      <dgm:prSet/>
      <dgm:spPr/>
      <dgm:t>
        <a:bodyPr/>
        <a:lstStyle/>
        <a:p>
          <a:endParaRPr lang="es-MX"/>
        </a:p>
      </dgm:t>
    </dgm:pt>
    <dgm:pt modelId="{0F37946B-7AE4-4F37-8896-D299CA98F60D}" type="sibTrans" cxnId="{3B117E27-E710-49CA-8FDE-924730AB827D}">
      <dgm:prSet/>
      <dgm:spPr/>
      <dgm:t>
        <a:bodyPr/>
        <a:lstStyle/>
        <a:p>
          <a:endParaRPr lang="es-MX"/>
        </a:p>
      </dgm:t>
    </dgm:pt>
    <dgm:pt modelId="{F6924B02-5BBB-47B4-A789-D55BE358FC53}" type="pres">
      <dgm:prSet presAssocID="{CF7FADC0-C300-41CC-9E9D-49C8B5513AEB}" presName="arrowDiagram" presStyleCnt="0">
        <dgm:presLayoutVars>
          <dgm:chMax val="5"/>
          <dgm:dir/>
          <dgm:resizeHandles val="exact"/>
        </dgm:presLayoutVars>
      </dgm:prSet>
      <dgm:spPr/>
    </dgm:pt>
    <dgm:pt modelId="{544EA1BE-6D92-48DB-BB36-53E37F439ADE}" type="pres">
      <dgm:prSet presAssocID="{CF7FADC0-C300-41CC-9E9D-49C8B5513AEB}" presName="arrow" presStyleLbl="bgShp" presStyleIdx="0" presStyleCnt="1"/>
      <dgm:spPr/>
    </dgm:pt>
    <dgm:pt modelId="{8C9AC781-4DA0-47F9-94DA-8E634069C112}" type="pres">
      <dgm:prSet presAssocID="{CF7FADC0-C300-41CC-9E9D-49C8B5513AEB}" presName="arrowDiagram3" presStyleCnt="0"/>
      <dgm:spPr/>
    </dgm:pt>
    <dgm:pt modelId="{986A603A-B464-4F6B-B8DF-46B0906A6705}" type="pres">
      <dgm:prSet presAssocID="{DFC97B5F-20DC-4848-B472-82690EFE370F}" presName="bullet3a" presStyleLbl="node1" presStyleIdx="0" presStyleCnt="3"/>
      <dgm:spPr/>
    </dgm:pt>
    <dgm:pt modelId="{EE9F935F-4812-4A06-BD56-C90133AC4EE1}" type="pres">
      <dgm:prSet presAssocID="{DFC97B5F-20DC-4848-B472-82690EFE370F}" presName="textBox3a" presStyleLbl="revTx" presStyleIdx="0" presStyleCnt="3" custScaleX="193403" custScaleY="151661" custLinFactNeighborX="-2923" custLinFactNeighborY="1471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ACD5855-4E81-4F76-A454-C8CFBE5DF791}" type="pres">
      <dgm:prSet presAssocID="{F5259E17-A70D-4088-9502-8CD7C4058384}" presName="bullet3b" presStyleLbl="node1" presStyleIdx="1" presStyleCnt="3"/>
      <dgm:spPr/>
    </dgm:pt>
    <dgm:pt modelId="{4500D079-0A42-4993-A98C-73B10EBA77BD}" type="pres">
      <dgm:prSet presAssocID="{F5259E17-A70D-4088-9502-8CD7C4058384}" presName="textBox3b" presStyleLbl="revTx" presStyleIdx="1" presStyleCnt="3" custScaleX="176610" custLinFactNeighborX="30861" custLinFactNeighborY="-139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581E258-B591-42B1-A903-D2B3C6E4215A}" type="pres">
      <dgm:prSet presAssocID="{7CE3E00F-0FB1-410F-ACD5-240EF7DD4419}" presName="bullet3c" presStyleLbl="node1" presStyleIdx="2" presStyleCnt="3"/>
      <dgm:spPr/>
    </dgm:pt>
    <dgm:pt modelId="{5732B854-5313-4B82-8518-28460ECD137E}" type="pres">
      <dgm:prSet presAssocID="{7CE3E00F-0FB1-410F-ACD5-240EF7DD4419}" presName="textBox3c" presStyleLbl="revTx" presStyleIdx="2" presStyleCnt="3" custScaleX="230608" custLinFactNeighborX="-9449" custLinFactNeighborY="-4568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705F27AD-8C39-4323-8EC3-99BC900110BA}" type="presOf" srcId="{F5259E17-A70D-4088-9502-8CD7C4058384}" destId="{4500D079-0A42-4993-A98C-73B10EBA77BD}" srcOrd="0" destOrd="0" presId="urn:microsoft.com/office/officeart/2005/8/layout/arrow2"/>
    <dgm:cxn modelId="{570BD9D6-D5D4-4FF9-90BC-FC08B5E0DB09}" type="presOf" srcId="{CF7FADC0-C300-41CC-9E9D-49C8B5513AEB}" destId="{F6924B02-5BBB-47B4-A789-D55BE358FC53}" srcOrd="0" destOrd="0" presId="urn:microsoft.com/office/officeart/2005/8/layout/arrow2"/>
    <dgm:cxn modelId="{F74ADDD9-2A48-488B-B928-4A317ACC2B4C}" srcId="{CF7FADC0-C300-41CC-9E9D-49C8B5513AEB}" destId="{DFC97B5F-20DC-4848-B472-82690EFE370F}" srcOrd="0" destOrd="0" parTransId="{F9FD1AF2-A514-499A-825B-3BA492F8AAA7}" sibTransId="{4A9C7F57-DDEE-4666-98C2-D9DFB31C33DC}"/>
    <dgm:cxn modelId="{FB2C5955-03D2-433E-B415-48675DC29A38}" type="presOf" srcId="{DFC97B5F-20DC-4848-B472-82690EFE370F}" destId="{EE9F935F-4812-4A06-BD56-C90133AC4EE1}" srcOrd="0" destOrd="0" presId="urn:microsoft.com/office/officeart/2005/8/layout/arrow2"/>
    <dgm:cxn modelId="{8DF3D6C8-5EFB-400F-8EB7-52BA758EF416}" srcId="{CF7FADC0-C300-41CC-9E9D-49C8B5513AEB}" destId="{F5259E17-A70D-4088-9502-8CD7C4058384}" srcOrd="1" destOrd="0" parTransId="{0BCF29DD-892C-4988-AEEA-8B5F00FDF4D2}" sibTransId="{C05A73BF-FF4F-4200-8DD9-636E9C69BB91}"/>
    <dgm:cxn modelId="{FE450764-3259-423F-834B-9910AA59ACAE}" type="presOf" srcId="{7CE3E00F-0FB1-410F-ACD5-240EF7DD4419}" destId="{5732B854-5313-4B82-8518-28460ECD137E}" srcOrd="0" destOrd="0" presId="urn:microsoft.com/office/officeart/2005/8/layout/arrow2"/>
    <dgm:cxn modelId="{3B117E27-E710-49CA-8FDE-924730AB827D}" srcId="{CF7FADC0-C300-41CC-9E9D-49C8B5513AEB}" destId="{7CE3E00F-0FB1-410F-ACD5-240EF7DD4419}" srcOrd="2" destOrd="0" parTransId="{BF07444F-BBCF-4A17-B274-23E5AD720E4E}" sibTransId="{0F37946B-7AE4-4F37-8896-D299CA98F60D}"/>
    <dgm:cxn modelId="{2B0549B4-E4EB-4D21-BAD1-2D16F8013B3A}" type="presParOf" srcId="{F6924B02-5BBB-47B4-A789-D55BE358FC53}" destId="{544EA1BE-6D92-48DB-BB36-53E37F439ADE}" srcOrd="0" destOrd="0" presId="urn:microsoft.com/office/officeart/2005/8/layout/arrow2"/>
    <dgm:cxn modelId="{745A119C-4A08-4F2E-8ED2-EC0BA7941EA3}" type="presParOf" srcId="{F6924B02-5BBB-47B4-A789-D55BE358FC53}" destId="{8C9AC781-4DA0-47F9-94DA-8E634069C112}" srcOrd="1" destOrd="0" presId="urn:microsoft.com/office/officeart/2005/8/layout/arrow2"/>
    <dgm:cxn modelId="{C7E9A32D-ED1B-42AC-9366-C92538A199FD}" type="presParOf" srcId="{8C9AC781-4DA0-47F9-94DA-8E634069C112}" destId="{986A603A-B464-4F6B-B8DF-46B0906A6705}" srcOrd="0" destOrd="0" presId="urn:microsoft.com/office/officeart/2005/8/layout/arrow2"/>
    <dgm:cxn modelId="{D9EDE13A-0AAE-4022-AC2B-FEC7213A5457}" type="presParOf" srcId="{8C9AC781-4DA0-47F9-94DA-8E634069C112}" destId="{EE9F935F-4812-4A06-BD56-C90133AC4EE1}" srcOrd="1" destOrd="0" presId="urn:microsoft.com/office/officeart/2005/8/layout/arrow2"/>
    <dgm:cxn modelId="{A727F829-EE15-4E6A-BCE7-7C347D7112B0}" type="presParOf" srcId="{8C9AC781-4DA0-47F9-94DA-8E634069C112}" destId="{EACD5855-4E81-4F76-A454-C8CFBE5DF791}" srcOrd="2" destOrd="0" presId="urn:microsoft.com/office/officeart/2005/8/layout/arrow2"/>
    <dgm:cxn modelId="{D67ACF46-0CB4-4F8F-A4E0-EF78EB28EFC4}" type="presParOf" srcId="{8C9AC781-4DA0-47F9-94DA-8E634069C112}" destId="{4500D079-0A42-4993-A98C-73B10EBA77BD}" srcOrd="3" destOrd="0" presId="urn:microsoft.com/office/officeart/2005/8/layout/arrow2"/>
    <dgm:cxn modelId="{D07FBBC2-7907-4ED2-9659-DA53522812E7}" type="presParOf" srcId="{8C9AC781-4DA0-47F9-94DA-8E634069C112}" destId="{4581E258-B591-42B1-A903-D2B3C6E4215A}" srcOrd="4" destOrd="0" presId="urn:microsoft.com/office/officeart/2005/8/layout/arrow2"/>
    <dgm:cxn modelId="{516B591A-2BF9-4C94-8F18-1A34E54E4825}" type="presParOf" srcId="{8C9AC781-4DA0-47F9-94DA-8E634069C112}" destId="{5732B854-5313-4B82-8518-28460ECD137E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FCE4D0-05D2-4948-A589-4650A4D4A02C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F4B03514-E09E-4FCA-8225-CAA977CEFE3A}">
      <dgm:prSet phldrT="[Texto]" custT="1"/>
      <dgm:spPr/>
      <dgm:t>
        <a:bodyPr/>
        <a:lstStyle/>
        <a:p>
          <a:r>
            <a:rPr lang="es-MX" sz="1900" dirty="0" smtClean="0"/>
            <a:t>ESTRUCTURALISMO</a:t>
          </a:r>
          <a:endParaRPr lang="es-MX" sz="1200" dirty="0"/>
        </a:p>
      </dgm:t>
    </dgm:pt>
    <dgm:pt modelId="{D6DBCB75-7CCA-4A94-AE7F-F5C98EF9639C}" type="parTrans" cxnId="{98B3B19E-B3F0-453D-8306-7CB3AB6FD22A}">
      <dgm:prSet/>
      <dgm:spPr/>
      <dgm:t>
        <a:bodyPr/>
        <a:lstStyle/>
        <a:p>
          <a:endParaRPr lang="es-MX"/>
        </a:p>
      </dgm:t>
    </dgm:pt>
    <dgm:pt modelId="{E6F84E3C-8E95-4CEA-8418-21955E3274EE}" type="sibTrans" cxnId="{98B3B19E-B3F0-453D-8306-7CB3AB6FD22A}">
      <dgm:prSet/>
      <dgm:spPr/>
      <dgm:t>
        <a:bodyPr/>
        <a:lstStyle/>
        <a:p>
          <a:endParaRPr lang="es-MX"/>
        </a:p>
      </dgm:t>
    </dgm:pt>
    <dgm:pt modelId="{2924E292-2C7A-4D22-91FE-01DC6F524B88}">
      <dgm:prSet phldrT="[Texto]" custT="1"/>
      <dgm:spPr/>
      <dgm:t>
        <a:bodyPr/>
        <a:lstStyle/>
        <a:p>
          <a:r>
            <a:rPr lang="es-MX" sz="1500" dirty="0" smtClean="0"/>
            <a:t>EXPONENTES DEL FUNCIONALISMO</a:t>
          </a:r>
          <a:endParaRPr lang="es-MX" sz="1500" dirty="0"/>
        </a:p>
      </dgm:t>
    </dgm:pt>
    <dgm:pt modelId="{2243CAD2-D1C2-4A83-A718-BBFD93498F32}" type="parTrans" cxnId="{84078399-87EC-41B4-9C06-7C4BC4BA41F9}">
      <dgm:prSet/>
      <dgm:spPr/>
      <dgm:t>
        <a:bodyPr/>
        <a:lstStyle/>
        <a:p>
          <a:endParaRPr lang="es-MX"/>
        </a:p>
      </dgm:t>
    </dgm:pt>
    <dgm:pt modelId="{804C0FC6-AABB-4191-BE8B-3DBE2DB7E6A9}" type="sibTrans" cxnId="{84078399-87EC-41B4-9C06-7C4BC4BA41F9}">
      <dgm:prSet/>
      <dgm:spPr/>
      <dgm:t>
        <a:bodyPr/>
        <a:lstStyle/>
        <a:p>
          <a:endParaRPr lang="es-MX"/>
        </a:p>
      </dgm:t>
    </dgm:pt>
    <dgm:pt modelId="{01C34EB0-67BF-473B-987D-A5A900939BB4}">
      <dgm:prSet phldrT="[Texto]" custT="1"/>
      <dgm:spPr/>
      <dgm:t>
        <a:bodyPr/>
        <a:lstStyle/>
        <a:p>
          <a:r>
            <a:rPr lang="es-MX" sz="1600" dirty="0" smtClean="0"/>
            <a:t>RECONSTRUIR</a:t>
          </a:r>
        </a:p>
        <a:p>
          <a:r>
            <a:rPr lang="es-MX" sz="1600" dirty="0" smtClean="0"/>
            <a:t>REGLAS</a:t>
          </a:r>
          <a:endParaRPr lang="es-MX" sz="1600" dirty="0"/>
        </a:p>
      </dgm:t>
    </dgm:pt>
    <dgm:pt modelId="{074842DD-F885-4F0E-984E-444FEA26D8AA}" type="parTrans" cxnId="{9B4E9C42-ECB5-46C0-822F-18096E4F1F37}">
      <dgm:prSet/>
      <dgm:spPr/>
      <dgm:t>
        <a:bodyPr/>
        <a:lstStyle/>
        <a:p>
          <a:endParaRPr lang="es-MX"/>
        </a:p>
      </dgm:t>
    </dgm:pt>
    <dgm:pt modelId="{03D1D47F-EFF8-497A-BDF8-D4DD2D012A4A}" type="sibTrans" cxnId="{9B4E9C42-ECB5-46C0-822F-18096E4F1F37}">
      <dgm:prSet/>
      <dgm:spPr/>
      <dgm:t>
        <a:bodyPr/>
        <a:lstStyle/>
        <a:p>
          <a:endParaRPr lang="es-MX"/>
        </a:p>
      </dgm:t>
    </dgm:pt>
    <dgm:pt modelId="{530D596C-C22A-4152-B7D4-796A569BFA9C}" type="pres">
      <dgm:prSet presAssocID="{42FCE4D0-05D2-4948-A589-4650A4D4A02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88CA0542-72E2-48E8-8A86-61D897E66D71}" type="pres">
      <dgm:prSet presAssocID="{F4B03514-E09E-4FCA-8225-CAA977CEFE3A}" presName="node" presStyleLbl="node1" presStyleIdx="0" presStyleCnt="3" custScaleX="20675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FCF9F58-4851-4E5E-9662-307DD7009DD2}" type="pres">
      <dgm:prSet presAssocID="{E6F84E3C-8E95-4CEA-8418-21955E3274EE}" presName="sibTrans" presStyleLbl="sibTrans2D1" presStyleIdx="0" presStyleCnt="3"/>
      <dgm:spPr/>
      <dgm:t>
        <a:bodyPr/>
        <a:lstStyle/>
        <a:p>
          <a:endParaRPr lang="es-MX"/>
        </a:p>
      </dgm:t>
    </dgm:pt>
    <dgm:pt modelId="{BCFF1808-C5EB-4FC7-9212-C4D0381189B0}" type="pres">
      <dgm:prSet presAssocID="{E6F84E3C-8E95-4CEA-8418-21955E3274EE}" presName="connectorText" presStyleLbl="sibTrans2D1" presStyleIdx="0" presStyleCnt="3"/>
      <dgm:spPr/>
      <dgm:t>
        <a:bodyPr/>
        <a:lstStyle/>
        <a:p>
          <a:endParaRPr lang="es-MX"/>
        </a:p>
      </dgm:t>
    </dgm:pt>
    <dgm:pt modelId="{96022B3C-123E-4E26-B2ED-2E9E4EBEC89D}" type="pres">
      <dgm:prSet presAssocID="{2924E292-2C7A-4D22-91FE-01DC6F524B88}" presName="node" presStyleLbl="node1" presStyleIdx="1" presStyleCnt="3" custScaleX="162974" custScaleY="164740" custRadScaleRad="106265" custRadScaleInc="-4527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65DF56C-38A1-447C-828C-6EE080E813BE}" type="pres">
      <dgm:prSet presAssocID="{804C0FC6-AABB-4191-BE8B-3DBE2DB7E6A9}" presName="sibTrans" presStyleLbl="sibTrans2D1" presStyleIdx="1" presStyleCnt="3"/>
      <dgm:spPr/>
      <dgm:t>
        <a:bodyPr/>
        <a:lstStyle/>
        <a:p>
          <a:endParaRPr lang="es-MX"/>
        </a:p>
      </dgm:t>
    </dgm:pt>
    <dgm:pt modelId="{2C4ED7D7-79EA-4DCF-BE9A-17BD3A256EBB}" type="pres">
      <dgm:prSet presAssocID="{804C0FC6-AABB-4191-BE8B-3DBE2DB7E6A9}" presName="connectorText" presStyleLbl="sibTrans2D1" presStyleIdx="1" presStyleCnt="3"/>
      <dgm:spPr/>
      <dgm:t>
        <a:bodyPr/>
        <a:lstStyle/>
        <a:p>
          <a:endParaRPr lang="es-MX"/>
        </a:p>
      </dgm:t>
    </dgm:pt>
    <dgm:pt modelId="{C09B2824-2564-4D68-BB9C-7AAD811B4A80}" type="pres">
      <dgm:prSet presAssocID="{01C34EB0-67BF-473B-987D-A5A900939BB4}" presName="node" presStyleLbl="node1" presStyleIdx="2" presStyleCnt="3" custScaleX="138052" custScaleY="157738" custRadScaleRad="90407" custRadScaleInc="1765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A971E59-3A84-4156-833B-502B49478B52}" type="pres">
      <dgm:prSet presAssocID="{03D1D47F-EFF8-497A-BDF8-D4DD2D012A4A}" presName="sibTrans" presStyleLbl="sibTrans2D1" presStyleIdx="2" presStyleCnt="3"/>
      <dgm:spPr/>
      <dgm:t>
        <a:bodyPr/>
        <a:lstStyle/>
        <a:p>
          <a:endParaRPr lang="es-MX"/>
        </a:p>
      </dgm:t>
    </dgm:pt>
    <dgm:pt modelId="{042E8FF1-4B48-41F3-9D0A-D6FFAF03A2D2}" type="pres">
      <dgm:prSet presAssocID="{03D1D47F-EFF8-497A-BDF8-D4DD2D012A4A}" presName="connectorText" presStyleLbl="sibTrans2D1" presStyleIdx="2" presStyleCnt="3"/>
      <dgm:spPr/>
      <dgm:t>
        <a:bodyPr/>
        <a:lstStyle/>
        <a:p>
          <a:endParaRPr lang="es-MX"/>
        </a:p>
      </dgm:t>
    </dgm:pt>
  </dgm:ptLst>
  <dgm:cxnLst>
    <dgm:cxn modelId="{1105FF9B-D5EE-481E-8AF0-8BC51196C737}" type="presOf" srcId="{E6F84E3C-8E95-4CEA-8418-21955E3274EE}" destId="{DFCF9F58-4851-4E5E-9662-307DD7009DD2}" srcOrd="0" destOrd="0" presId="urn:microsoft.com/office/officeart/2005/8/layout/cycle7"/>
    <dgm:cxn modelId="{734883D7-9220-4EA2-AFBD-DFB325B1A900}" type="presOf" srcId="{F4B03514-E09E-4FCA-8225-CAA977CEFE3A}" destId="{88CA0542-72E2-48E8-8A86-61D897E66D71}" srcOrd="0" destOrd="0" presId="urn:microsoft.com/office/officeart/2005/8/layout/cycle7"/>
    <dgm:cxn modelId="{A4BBA103-51A0-4AB1-A8D8-16F2F320B7CA}" type="presOf" srcId="{804C0FC6-AABB-4191-BE8B-3DBE2DB7E6A9}" destId="{865DF56C-38A1-447C-828C-6EE080E813BE}" srcOrd="0" destOrd="0" presId="urn:microsoft.com/office/officeart/2005/8/layout/cycle7"/>
    <dgm:cxn modelId="{20998492-0BC7-4ED1-95C5-668CBF4D8EB9}" type="presOf" srcId="{E6F84E3C-8E95-4CEA-8418-21955E3274EE}" destId="{BCFF1808-C5EB-4FC7-9212-C4D0381189B0}" srcOrd="1" destOrd="0" presId="urn:microsoft.com/office/officeart/2005/8/layout/cycle7"/>
    <dgm:cxn modelId="{07BAA661-4B43-40B2-AB4C-E3D967F62954}" type="presOf" srcId="{804C0FC6-AABB-4191-BE8B-3DBE2DB7E6A9}" destId="{2C4ED7D7-79EA-4DCF-BE9A-17BD3A256EBB}" srcOrd="1" destOrd="0" presId="urn:microsoft.com/office/officeart/2005/8/layout/cycle7"/>
    <dgm:cxn modelId="{84078399-87EC-41B4-9C06-7C4BC4BA41F9}" srcId="{42FCE4D0-05D2-4948-A589-4650A4D4A02C}" destId="{2924E292-2C7A-4D22-91FE-01DC6F524B88}" srcOrd="1" destOrd="0" parTransId="{2243CAD2-D1C2-4A83-A718-BBFD93498F32}" sibTransId="{804C0FC6-AABB-4191-BE8B-3DBE2DB7E6A9}"/>
    <dgm:cxn modelId="{86A371F5-3F5E-40F8-ABBB-CC1BE4167960}" type="presOf" srcId="{2924E292-2C7A-4D22-91FE-01DC6F524B88}" destId="{96022B3C-123E-4E26-B2ED-2E9E4EBEC89D}" srcOrd="0" destOrd="0" presId="urn:microsoft.com/office/officeart/2005/8/layout/cycle7"/>
    <dgm:cxn modelId="{9B4E9C42-ECB5-46C0-822F-18096E4F1F37}" srcId="{42FCE4D0-05D2-4948-A589-4650A4D4A02C}" destId="{01C34EB0-67BF-473B-987D-A5A900939BB4}" srcOrd="2" destOrd="0" parTransId="{074842DD-F885-4F0E-984E-444FEA26D8AA}" sibTransId="{03D1D47F-EFF8-497A-BDF8-D4DD2D012A4A}"/>
    <dgm:cxn modelId="{9552B7E6-ED96-4BF0-9E42-10DD73B43966}" type="presOf" srcId="{03D1D47F-EFF8-497A-BDF8-D4DD2D012A4A}" destId="{9A971E59-3A84-4156-833B-502B49478B52}" srcOrd="0" destOrd="0" presId="urn:microsoft.com/office/officeart/2005/8/layout/cycle7"/>
    <dgm:cxn modelId="{98B3B19E-B3F0-453D-8306-7CB3AB6FD22A}" srcId="{42FCE4D0-05D2-4948-A589-4650A4D4A02C}" destId="{F4B03514-E09E-4FCA-8225-CAA977CEFE3A}" srcOrd="0" destOrd="0" parTransId="{D6DBCB75-7CCA-4A94-AE7F-F5C98EF9639C}" sibTransId="{E6F84E3C-8E95-4CEA-8418-21955E3274EE}"/>
    <dgm:cxn modelId="{C5DAE422-074B-4469-8798-12B408B91F6B}" type="presOf" srcId="{01C34EB0-67BF-473B-987D-A5A900939BB4}" destId="{C09B2824-2564-4D68-BB9C-7AAD811B4A80}" srcOrd="0" destOrd="0" presId="urn:microsoft.com/office/officeart/2005/8/layout/cycle7"/>
    <dgm:cxn modelId="{DE3D92B7-7062-479C-9A39-74BC6A40D1BD}" type="presOf" srcId="{03D1D47F-EFF8-497A-BDF8-D4DD2D012A4A}" destId="{042E8FF1-4B48-41F3-9D0A-D6FFAF03A2D2}" srcOrd="1" destOrd="0" presId="urn:microsoft.com/office/officeart/2005/8/layout/cycle7"/>
    <dgm:cxn modelId="{F95C926A-9B7B-461A-8A76-0834591698B3}" type="presOf" srcId="{42FCE4D0-05D2-4948-A589-4650A4D4A02C}" destId="{530D596C-C22A-4152-B7D4-796A569BFA9C}" srcOrd="0" destOrd="0" presId="urn:microsoft.com/office/officeart/2005/8/layout/cycle7"/>
    <dgm:cxn modelId="{28F8D876-C129-4ED6-846F-CA236540A05F}" type="presParOf" srcId="{530D596C-C22A-4152-B7D4-796A569BFA9C}" destId="{88CA0542-72E2-48E8-8A86-61D897E66D71}" srcOrd="0" destOrd="0" presId="urn:microsoft.com/office/officeart/2005/8/layout/cycle7"/>
    <dgm:cxn modelId="{6EE4947C-199B-40AF-A9BC-8FEB24240F82}" type="presParOf" srcId="{530D596C-C22A-4152-B7D4-796A569BFA9C}" destId="{DFCF9F58-4851-4E5E-9662-307DD7009DD2}" srcOrd="1" destOrd="0" presId="urn:microsoft.com/office/officeart/2005/8/layout/cycle7"/>
    <dgm:cxn modelId="{18D502E8-25F0-4A08-8ADF-148EC5D37EDF}" type="presParOf" srcId="{DFCF9F58-4851-4E5E-9662-307DD7009DD2}" destId="{BCFF1808-C5EB-4FC7-9212-C4D0381189B0}" srcOrd="0" destOrd="0" presId="urn:microsoft.com/office/officeart/2005/8/layout/cycle7"/>
    <dgm:cxn modelId="{170CEA0B-E1FA-4C93-AF78-A9CA4706B987}" type="presParOf" srcId="{530D596C-C22A-4152-B7D4-796A569BFA9C}" destId="{96022B3C-123E-4E26-B2ED-2E9E4EBEC89D}" srcOrd="2" destOrd="0" presId="urn:microsoft.com/office/officeart/2005/8/layout/cycle7"/>
    <dgm:cxn modelId="{645B5C35-4D6F-4AE4-BEFA-6E52B776ECAF}" type="presParOf" srcId="{530D596C-C22A-4152-B7D4-796A569BFA9C}" destId="{865DF56C-38A1-447C-828C-6EE080E813BE}" srcOrd="3" destOrd="0" presId="urn:microsoft.com/office/officeart/2005/8/layout/cycle7"/>
    <dgm:cxn modelId="{1D0D3DD8-9562-4607-A98B-94FD06B5863A}" type="presParOf" srcId="{865DF56C-38A1-447C-828C-6EE080E813BE}" destId="{2C4ED7D7-79EA-4DCF-BE9A-17BD3A256EBB}" srcOrd="0" destOrd="0" presId="urn:microsoft.com/office/officeart/2005/8/layout/cycle7"/>
    <dgm:cxn modelId="{57AF6A25-2884-4D7E-A15D-C6E2C42232F9}" type="presParOf" srcId="{530D596C-C22A-4152-B7D4-796A569BFA9C}" destId="{C09B2824-2564-4D68-BB9C-7AAD811B4A80}" srcOrd="4" destOrd="0" presId="urn:microsoft.com/office/officeart/2005/8/layout/cycle7"/>
    <dgm:cxn modelId="{3D54FD89-0C8A-4256-8295-63550CFE624E}" type="presParOf" srcId="{530D596C-C22A-4152-B7D4-796A569BFA9C}" destId="{9A971E59-3A84-4156-833B-502B49478B52}" srcOrd="5" destOrd="0" presId="urn:microsoft.com/office/officeart/2005/8/layout/cycle7"/>
    <dgm:cxn modelId="{22C8FE48-1A12-473D-B648-F981F1E5845B}" type="presParOf" srcId="{9A971E59-3A84-4156-833B-502B49478B52}" destId="{042E8FF1-4B48-41F3-9D0A-D6FFAF03A2D2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79C597-E982-4801-97C9-5384791C2DA8}">
      <dsp:nvSpPr>
        <dsp:cNvPr id="0" name=""/>
        <dsp:cNvSpPr/>
      </dsp:nvSpPr>
      <dsp:spPr>
        <a:xfrm>
          <a:off x="1484" y="0"/>
          <a:ext cx="2310258" cy="45005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100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100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100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Grupo</a:t>
          </a:r>
          <a:endParaRPr lang="es-MX" sz="2100" kern="1200" dirty="0"/>
        </a:p>
      </dsp:txBody>
      <dsp:txXfrm>
        <a:off x="1484" y="1800237"/>
        <a:ext cx="2310258" cy="1800237"/>
      </dsp:txXfrm>
    </dsp:sp>
    <dsp:sp modelId="{5647D821-C843-42E3-BE74-25972ACCEAED}">
      <dsp:nvSpPr>
        <dsp:cNvPr id="0" name=""/>
        <dsp:cNvSpPr/>
      </dsp:nvSpPr>
      <dsp:spPr>
        <a:xfrm>
          <a:off x="407265" y="270035"/>
          <a:ext cx="1498697" cy="149869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9B307A-70E6-41BB-B56E-0673692A7EDF}">
      <dsp:nvSpPr>
        <dsp:cNvPr id="0" name=""/>
        <dsp:cNvSpPr/>
      </dsp:nvSpPr>
      <dsp:spPr>
        <a:xfrm>
          <a:off x="2403507" y="0"/>
          <a:ext cx="2310258" cy="45005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100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100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100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Comunicación</a:t>
          </a:r>
          <a:endParaRPr lang="es-MX" sz="2100" kern="1200" dirty="0"/>
        </a:p>
      </dsp:txBody>
      <dsp:txXfrm>
        <a:off x="2403507" y="1800237"/>
        <a:ext cx="2310258" cy="1800237"/>
      </dsp:txXfrm>
    </dsp:sp>
    <dsp:sp modelId="{198C2738-0851-4A42-A94F-8C5D33DCEEEC}">
      <dsp:nvSpPr>
        <dsp:cNvPr id="0" name=""/>
        <dsp:cNvSpPr/>
      </dsp:nvSpPr>
      <dsp:spPr>
        <a:xfrm>
          <a:off x="2786832" y="270035"/>
          <a:ext cx="1498697" cy="149869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6D3617-CD2B-4DD7-AD7E-EEDD3D332731}">
      <dsp:nvSpPr>
        <dsp:cNvPr id="0" name=""/>
        <dsp:cNvSpPr/>
      </dsp:nvSpPr>
      <dsp:spPr>
        <a:xfrm>
          <a:off x="4762103" y="0"/>
          <a:ext cx="2310258" cy="45005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100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100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100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Subordinación</a:t>
          </a:r>
          <a:endParaRPr lang="es-MX" sz="2100" kern="1200" dirty="0"/>
        </a:p>
      </dsp:txBody>
      <dsp:txXfrm>
        <a:off x="4762103" y="1800237"/>
        <a:ext cx="2310258" cy="1800237"/>
      </dsp:txXfrm>
    </dsp:sp>
    <dsp:sp modelId="{07767FCD-C007-4C53-9ECB-C053404E38C0}">
      <dsp:nvSpPr>
        <dsp:cNvPr id="0" name=""/>
        <dsp:cNvSpPr/>
      </dsp:nvSpPr>
      <dsp:spPr>
        <a:xfrm>
          <a:off x="5166398" y="270035"/>
          <a:ext cx="1498697" cy="149869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96A222-AB73-4A67-8072-8B60AA786186}">
      <dsp:nvSpPr>
        <dsp:cNvPr id="0" name=""/>
        <dsp:cNvSpPr/>
      </dsp:nvSpPr>
      <dsp:spPr>
        <a:xfrm>
          <a:off x="285757" y="3571925"/>
          <a:ext cx="6506573" cy="675089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18F34-C44B-4DFC-9967-70A75D724D33}">
      <dsp:nvSpPr>
        <dsp:cNvPr id="0" name=""/>
        <dsp:cNvSpPr/>
      </dsp:nvSpPr>
      <dsp:spPr>
        <a:xfrm>
          <a:off x="0" y="214577"/>
          <a:ext cx="535785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B26C8E-DC0E-4783-A59F-14969693FA13}">
      <dsp:nvSpPr>
        <dsp:cNvPr id="0" name=""/>
        <dsp:cNvSpPr/>
      </dsp:nvSpPr>
      <dsp:spPr>
        <a:xfrm>
          <a:off x="267892" y="37457"/>
          <a:ext cx="3750495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760" tIns="0" rIns="14176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CAPITALISMO CONTEMPORANEO</a:t>
          </a:r>
          <a:endParaRPr lang="es-MX" sz="1200" kern="1200" dirty="0"/>
        </a:p>
      </dsp:txBody>
      <dsp:txXfrm>
        <a:off x="285185" y="54750"/>
        <a:ext cx="3715909" cy="319654"/>
      </dsp:txXfrm>
    </dsp:sp>
    <dsp:sp modelId="{F86E18E4-CB49-4EBD-8F96-52FB3F5B9CB3}">
      <dsp:nvSpPr>
        <dsp:cNvPr id="0" name=""/>
        <dsp:cNvSpPr/>
      </dsp:nvSpPr>
      <dsp:spPr>
        <a:xfrm>
          <a:off x="0" y="758897"/>
          <a:ext cx="535785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9F7C50-A32D-4657-917D-1192FDE23DAB}">
      <dsp:nvSpPr>
        <dsp:cNvPr id="0" name=""/>
        <dsp:cNvSpPr/>
      </dsp:nvSpPr>
      <dsp:spPr>
        <a:xfrm>
          <a:off x="1037001" y="571504"/>
          <a:ext cx="3750495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760" tIns="0" rIns="14176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DECEOS QUE NO REALIZAMOS</a:t>
          </a:r>
          <a:endParaRPr lang="es-MX" sz="1200" kern="1200" dirty="0"/>
        </a:p>
      </dsp:txBody>
      <dsp:txXfrm>
        <a:off x="1054294" y="588797"/>
        <a:ext cx="3715909" cy="319654"/>
      </dsp:txXfrm>
    </dsp:sp>
    <dsp:sp modelId="{C33485E1-06B9-414D-B3A6-C3DBA9468B3B}">
      <dsp:nvSpPr>
        <dsp:cNvPr id="0" name=""/>
        <dsp:cNvSpPr/>
      </dsp:nvSpPr>
      <dsp:spPr>
        <a:xfrm>
          <a:off x="0" y="1303216"/>
          <a:ext cx="535785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630599-E1B2-4E0E-A7E4-ED679519BD6E}">
      <dsp:nvSpPr>
        <dsp:cNvPr id="0" name=""/>
        <dsp:cNvSpPr/>
      </dsp:nvSpPr>
      <dsp:spPr>
        <a:xfrm>
          <a:off x="267892" y="1126096"/>
          <a:ext cx="3750495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760" tIns="0" rIns="14176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TODO SE MATERIALIZA</a:t>
          </a:r>
          <a:endParaRPr lang="es-MX" sz="1200" kern="1200" dirty="0"/>
        </a:p>
      </dsp:txBody>
      <dsp:txXfrm>
        <a:off x="285185" y="1143389"/>
        <a:ext cx="3715909" cy="3196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4EA1BE-6D92-48DB-BB36-53E37F439ADE}">
      <dsp:nvSpPr>
        <dsp:cNvPr id="0" name=""/>
        <dsp:cNvSpPr/>
      </dsp:nvSpPr>
      <dsp:spPr>
        <a:xfrm>
          <a:off x="-107158" y="284236"/>
          <a:ext cx="3471858" cy="2169911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6A603A-B464-4F6B-B8DF-46B0906A6705}">
      <dsp:nvSpPr>
        <dsp:cNvPr id="0" name=""/>
        <dsp:cNvSpPr/>
      </dsp:nvSpPr>
      <dsp:spPr>
        <a:xfrm>
          <a:off x="333767" y="1781909"/>
          <a:ext cx="90268" cy="902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9F935F-4812-4A06-BD56-C90133AC4EE1}">
      <dsp:nvSpPr>
        <dsp:cNvPr id="0" name=""/>
        <dsp:cNvSpPr/>
      </dsp:nvSpPr>
      <dsp:spPr>
        <a:xfrm>
          <a:off x="0" y="1757362"/>
          <a:ext cx="1564519" cy="951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831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SIGNIFICANTE RELACIONES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SOCIALES</a:t>
          </a:r>
          <a:endParaRPr lang="es-MX" sz="1500" b="1" kern="1200" dirty="0"/>
        </a:p>
      </dsp:txBody>
      <dsp:txXfrm>
        <a:off x="0" y="1757362"/>
        <a:ext cx="1564519" cy="951072"/>
      </dsp:txXfrm>
    </dsp:sp>
    <dsp:sp modelId="{EACD5855-4E81-4F76-A454-C8CFBE5DF791}">
      <dsp:nvSpPr>
        <dsp:cNvPr id="0" name=""/>
        <dsp:cNvSpPr/>
      </dsp:nvSpPr>
      <dsp:spPr>
        <a:xfrm>
          <a:off x="1130559" y="1192127"/>
          <a:ext cx="163177" cy="1631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00D079-0A42-4993-A98C-73B10EBA77BD}">
      <dsp:nvSpPr>
        <dsp:cNvPr id="0" name=""/>
        <dsp:cNvSpPr/>
      </dsp:nvSpPr>
      <dsp:spPr>
        <a:xfrm>
          <a:off x="1150121" y="1257296"/>
          <a:ext cx="1471595" cy="1180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64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CONTEXTO SOCIAL</a:t>
          </a:r>
          <a:endParaRPr lang="es-MX" sz="1500" b="1" kern="1200" dirty="0"/>
        </a:p>
      </dsp:txBody>
      <dsp:txXfrm>
        <a:off x="1150121" y="1257296"/>
        <a:ext cx="1471595" cy="1180431"/>
      </dsp:txXfrm>
    </dsp:sp>
    <dsp:sp modelId="{4581E258-B591-42B1-A903-D2B3C6E4215A}">
      <dsp:nvSpPr>
        <dsp:cNvPr id="0" name=""/>
        <dsp:cNvSpPr/>
      </dsp:nvSpPr>
      <dsp:spPr>
        <a:xfrm>
          <a:off x="2088791" y="833224"/>
          <a:ext cx="225670" cy="2256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32B854-5313-4B82-8518-28460ECD137E}">
      <dsp:nvSpPr>
        <dsp:cNvPr id="0" name=""/>
        <dsp:cNvSpPr/>
      </dsp:nvSpPr>
      <dsp:spPr>
        <a:xfrm>
          <a:off x="1578751" y="257164"/>
          <a:ext cx="1921531" cy="1508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578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INCONCIENCIA 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DE SIGNIFICADOS</a:t>
          </a:r>
          <a:endParaRPr lang="es-MX" sz="1500" b="1" kern="1200" dirty="0"/>
        </a:p>
      </dsp:txBody>
      <dsp:txXfrm>
        <a:off x="1578751" y="257164"/>
        <a:ext cx="1921531" cy="15080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CA0542-72E2-48E8-8A86-61D897E66D71}">
      <dsp:nvSpPr>
        <dsp:cNvPr id="0" name=""/>
        <dsp:cNvSpPr/>
      </dsp:nvSpPr>
      <dsp:spPr>
        <a:xfrm>
          <a:off x="825139" y="-90580"/>
          <a:ext cx="2328924" cy="5632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ESTRUCTURALISMO</a:t>
          </a:r>
          <a:endParaRPr lang="es-MX" sz="1200" kern="1200" dirty="0"/>
        </a:p>
      </dsp:txBody>
      <dsp:txXfrm>
        <a:off x="841635" y="-74084"/>
        <a:ext cx="2295932" cy="530230"/>
      </dsp:txXfrm>
    </dsp:sp>
    <dsp:sp modelId="{DFCF9F58-4851-4E5E-9662-307DD7009DD2}">
      <dsp:nvSpPr>
        <dsp:cNvPr id="0" name=""/>
        <dsp:cNvSpPr/>
      </dsp:nvSpPr>
      <dsp:spPr>
        <a:xfrm rot="2685799">
          <a:off x="2322410" y="566387"/>
          <a:ext cx="290085" cy="19712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800" kern="1200"/>
        </a:p>
      </dsp:txBody>
      <dsp:txXfrm>
        <a:off x="2381548" y="605812"/>
        <a:ext cx="171809" cy="118277"/>
      </dsp:txXfrm>
    </dsp:sp>
    <dsp:sp modelId="{96022B3C-123E-4E26-B2ED-2E9E4EBEC89D}">
      <dsp:nvSpPr>
        <dsp:cNvPr id="0" name=""/>
        <dsp:cNvSpPr/>
      </dsp:nvSpPr>
      <dsp:spPr>
        <a:xfrm>
          <a:off x="2211227" y="857260"/>
          <a:ext cx="1835812" cy="9278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EXPONENTES DEL FUNCIONALISMO</a:t>
          </a:r>
          <a:endParaRPr lang="es-MX" sz="1500" kern="1200" dirty="0"/>
        </a:p>
      </dsp:txBody>
      <dsp:txXfrm>
        <a:off x="2238403" y="884436"/>
        <a:ext cx="1781460" cy="873500"/>
      </dsp:txXfrm>
    </dsp:sp>
    <dsp:sp modelId="{865DF56C-38A1-447C-828C-6EE080E813BE}">
      <dsp:nvSpPr>
        <dsp:cNvPr id="0" name=""/>
        <dsp:cNvSpPr/>
      </dsp:nvSpPr>
      <dsp:spPr>
        <a:xfrm rot="10357438">
          <a:off x="1886381" y="1364723"/>
          <a:ext cx="290085" cy="19712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800" kern="1200"/>
        </a:p>
      </dsp:txBody>
      <dsp:txXfrm rot="10800000">
        <a:off x="1945519" y="1404148"/>
        <a:ext cx="171809" cy="118277"/>
      </dsp:txXfrm>
    </dsp:sp>
    <dsp:sp modelId="{C09B2824-2564-4D68-BB9C-7AAD811B4A80}">
      <dsp:nvSpPr>
        <dsp:cNvPr id="0" name=""/>
        <dsp:cNvSpPr/>
      </dsp:nvSpPr>
      <dsp:spPr>
        <a:xfrm>
          <a:off x="296540" y="1143009"/>
          <a:ext cx="1555079" cy="888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RECONSTRUIR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REGLAS</a:t>
          </a:r>
          <a:endParaRPr lang="es-MX" sz="1600" kern="1200" dirty="0"/>
        </a:p>
      </dsp:txBody>
      <dsp:txXfrm>
        <a:off x="322561" y="1169030"/>
        <a:ext cx="1503037" cy="836373"/>
      </dsp:txXfrm>
    </dsp:sp>
    <dsp:sp modelId="{9A971E59-3A84-4156-833B-502B49478B52}">
      <dsp:nvSpPr>
        <dsp:cNvPr id="0" name=""/>
        <dsp:cNvSpPr/>
      </dsp:nvSpPr>
      <dsp:spPr>
        <a:xfrm rot="18195243">
          <a:off x="1440108" y="709262"/>
          <a:ext cx="290085" cy="19712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800" kern="1200"/>
        </a:p>
      </dsp:txBody>
      <dsp:txXfrm>
        <a:off x="1499246" y="748687"/>
        <a:ext cx="171809" cy="1182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B23A3-8670-4EE2-B411-337EA2DD0B6A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42A15-DF57-432E-86E2-5028ECACBD1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8603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57C36-1A97-4340-839B-A54ADB48B448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873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57C36-1A97-4340-839B-A54ADB48B448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2042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57C36-1A97-4340-839B-A54ADB48B448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06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Freeform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Freeform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Freeform 14"/>
          <p:cNvSpPr/>
          <p:nvPr/>
        </p:nvSpPr>
        <p:spPr>
          <a:xfrm>
            <a:off x="0" y="-16933"/>
            <a:ext cx="863825" cy="5698067"/>
          </a:xfrm>
          <a:custGeom>
            <a:avLst/>
            <a:gdLst>
              <a:gd name="connsiteX0" fmla="*/ 0 w 863600"/>
              <a:gd name="connsiteY0" fmla="*/ 8467 h 5698067"/>
              <a:gd name="connsiteX1" fmla="*/ 863600 w 863600"/>
              <a:gd name="connsiteY1" fmla="*/ 0 h 5698067"/>
              <a:gd name="connsiteX2" fmla="*/ 863600 w 863600"/>
              <a:gd name="connsiteY2" fmla="*/ 16934 h 5698067"/>
              <a:gd name="connsiteX3" fmla="*/ 0 w 863600"/>
              <a:gd name="connsiteY3" fmla="*/ 5698067 h 5698067"/>
              <a:gd name="connsiteX4" fmla="*/ 0 w 863600"/>
              <a:gd name="connsiteY4" fmla="*/ 8467 h 5698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600" h="5698067">
                <a:moveTo>
                  <a:pt x="0" y="8467"/>
                </a:moveTo>
                <a:lnTo>
                  <a:pt x="863600" y="0"/>
                </a:lnTo>
                <a:lnTo>
                  <a:pt x="863600" y="16934"/>
                </a:lnTo>
                <a:lnTo>
                  <a:pt x="0" y="5698067"/>
                </a:lnTo>
                <a:lnTo>
                  <a:pt x="0" y="846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Freeform 15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0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0" y="4050834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19B-E649-4714-BF0A-166BEAA7C599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0ED5-FE92-4277-B1D1-A7394270EDEB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9162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Freeform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Freeform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Freeform 14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Freeform 15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19B-E649-4714-BF0A-166BEAA7C599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0ED5-FE92-4277-B1D1-A7394270EDEB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985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2" y="2700868"/>
            <a:ext cx="8598907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19B-E649-4714-BF0A-166BEAA7C599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0ED5-FE92-4277-B1D1-A7394270EDEB}" type="slidenum">
              <a:rPr lang="es-MX" smtClean="0"/>
              <a:t>‹#›</a:t>
            </a:fld>
            <a:endParaRPr lang="es-MX"/>
          </a:p>
        </p:txBody>
      </p:sp>
      <p:cxnSp>
        <p:nvCxnSpPr>
          <p:cNvPr id="8" name="Straight Connector 7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Freeform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Freeform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Freeform 14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Freeform 15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235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 10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Freeform 11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Freeform 13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Freeform 14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Freeform 15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Freeform 16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2" y="609600"/>
            <a:ext cx="8598907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511" y="2160589"/>
            <a:ext cx="4185125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1295" y="2160590"/>
            <a:ext cx="4185124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19B-E649-4714-BF0A-166BEAA7C599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0ED5-FE92-4277-B1D1-A7394270EDEB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1525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Freeform 13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Freeform 14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Freeform 15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Freeform 16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Freeform 17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Freeform 18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2423" y="2160983"/>
            <a:ext cx="38302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922" y="2737246"/>
            <a:ext cx="4186713" cy="330411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44623" y="2160983"/>
            <a:ext cx="38317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9710" y="2737246"/>
            <a:ext cx="4186707" cy="330411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19B-E649-4714-BF0A-166BEAA7C599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0ED5-FE92-4277-B1D1-A7394270EDEB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7875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8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 9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 10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Freeform 11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Freeform 13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Freeform 14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19B-E649-4714-BF0A-166BEAA7C599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0ED5-FE92-4277-B1D1-A7394270EDEB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7131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8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 9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 10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Freeform 11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Freeform 13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19B-E649-4714-BF0A-166BEAA7C599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0ED5-FE92-4277-B1D1-A7394270EDEB}" type="slidenum">
              <a:rPr lang="es-MX" smtClean="0"/>
              <a:t>‹#›</a:t>
            </a:fld>
            <a:endParaRPr lang="es-MX"/>
          </a:p>
        </p:txBody>
      </p:sp>
      <p:sp>
        <p:nvSpPr>
          <p:cNvPr id="16" name="Freeform 15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714240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 10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Freeform 11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Freeform 13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Freeform 14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Freeform 15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Freeform 16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0" y="1498604"/>
            <a:ext cx="3855532" cy="1278466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2" y="514925"/>
            <a:ext cx="4514716" cy="5526437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510" y="2777070"/>
            <a:ext cx="3855532" cy="25844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19B-E649-4714-BF0A-166BEAA7C599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0ED5-FE92-4277-B1D1-A7394270EDEB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0099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 10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Freeform 11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Freeform 13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Freeform 14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Freeform 15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Freeform 16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1" y="4800600"/>
            <a:ext cx="859890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511" y="609600"/>
            <a:ext cx="8598907" cy="384571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511" y="5367338"/>
            <a:ext cx="8598906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19B-E649-4714-BF0A-166BEAA7C599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0ED5-FE92-4277-B1D1-A7394270EDEB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0973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2" y="609600"/>
            <a:ext cx="8598907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19B-E649-4714-BF0A-166BEAA7C599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0ED5-FE92-4277-B1D1-A7394270EDEB}" type="slidenum">
              <a:rPr lang="es-MX" smtClean="0"/>
              <a:t>‹#›</a:t>
            </a:fld>
            <a:endParaRPr lang="es-MX"/>
          </a:p>
        </p:txBody>
      </p:sp>
      <p:cxnSp>
        <p:nvCxnSpPr>
          <p:cNvPr id="8" name="Straight Connector 7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Freeform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Freeform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Freeform 14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Freeform 15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12494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577" y="609600"/>
            <a:ext cx="809624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19B-E649-4714-BF0A-166BEAA7C599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0ED5-FE92-4277-B1D1-A7394270EDEB}" type="slidenum">
              <a:rPr lang="es-MX" smtClean="0"/>
              <a:t>‹#›</a:t>
            </a:fld>
            <a:endParaRPr lang="es-MX"/>
          </a:p>
        </p:txBody>
      </p:sp>
      <p:cxnSp>
        <p:nvCxnSpPr>
          <p:cNvPr id="8" name="Straight Connector 7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Freeform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Freeform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Freeform 14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Freeform 15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495" y="3632200"/>
            <a:ext cx="722640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2011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baseline="0" dirty="0" smtClean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5327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lvl="0">
              <a:spcBef>
                <a:spcPct val="0"/>
              </a:spcBef>
              <a:buNone/>
              <a:defRPr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”</a:t>
            </a:r>
            <a:endParaRPr lang="en-US" sz="8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05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2" y="1931988"/>
            <a:ext cx="8598907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19B-E649-4714-BF0A-166BEAA7C599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0ED5-FE92-4277-B1D1-A7394270EDEB}" type="slidenum">
              <a:rPr lang="es-MX" smtClean="0"/>
              <a:t>‹#›</a:t>
            </a:fld>
            <a:endParaRPr lang="es-MX"/>
          </a:p>
        </p:txBody>
      </p:sp>
      <p:cxnSp>
        <p:nvCxnSpPr>
          <p:cNvPr id="8" name="Straight Connector 7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Freeform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Freeform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Freeform 14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Freeform 15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209202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577" y="609600"/>
            <a:ext cx="809624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19B-E649-4714-BF0A-166BEAA7C599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0ED5-FE92-4277-B1D1-A7394270EDEB}" type="slidenum">
              <a:rPr lang="es-MX" smtClean="0"/>
              <a:t>‹#›</a:t>
            </a:fld>
            <a:endParaRPr lang="es-MX"/>
          </a:p>
        </p:txBody>
      </p:sp>
      <p:cxnSp>
        <p:nvCxnSpPr>
          <p:cNvPr id="8" name="Straight Connector 7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Freeform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Freeform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Freeform 14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Freeform 15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2011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baseline="0" dirty="0" smtClean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5327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lvl="0">
              <a:spcBef>
                <a:spcPct val="0"/>
              </a:spcBef>
              <a:buNone/>
              <a:defRPr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”</a:t>
            </a:r>
            <a:endParaRPr lang="en-US" sz="8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609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978" y="609600"/>
            <a:ext cx="8590440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19B-E649-4714-BF0A-166BEAA7C599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0ED5-FE92-4277-B1D1-A7394270EDEB}" type="slidenum">
              <a:rPr lang="es-MX" smtClean="0"/>
              <a:t>‹#›</a:t>
            </a:fld>
            <a:endParaRPr lang="es-MX"/>
          </a:p>
        </p:txBody>
      </p:sp>
      <p:cxnSp>
        <p:nvCxnSpPr>
          <p:cNvPr id="8" name="Straight Connector 7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Freeform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Freeform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Freeform 14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Freeform 15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6601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Freeform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Freeform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Freeform 14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Freeform 15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b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19B-E649-4714-BF0A-166BEAA7C599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0ED5-FE92-4277-B1D1-A7394270EDEB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6174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0"/>
            <a:ext cx="130508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511" y="609600"/>
            <a:ext cx="7061989" cy="543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19B-E649-4714-BF0A-166BEAA7C599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0ED5-FE92-4277-B1D1-A7394270EDEB}" type="slidenum">
              <a:rPr lang="es-MX" smtClean="0"/>
              <a:t>‹#›</a:t>
            </a:fld>
            <a:endParaRPr lang="es-MX"/>
          </a:p>
        </p:txBody>
      </p:sp>
      <p:cxnSp>
        <p:nvCxnSpPr>
          <p:cNvPr id="8" name="Straight Connector 7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Freeform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Freeform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Freeform 14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Freeform 15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0002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1" y="2160590"/>
            <a:ext cx="8598907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3219B-E649-4714-BF0A-166BEAA7C599}" type="datetimeFigureOut">
              <a:rPr lang="es-MX" smtClean="0"/>
              <a:t>27/10/2012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1990ED5-FE92-4277-B1D1-A7394270EDEB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6173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511" y="940526"/>
            <a:ext cx="8598907" cy="5100837"/>
          </a:xfrm>
        </p:spPr>
        <p:txBody>
          <a:bodyPr/>
          <a:lstStyle/>
          <a:p>
            <a:r>
              <a:rPr lang="es-MX" sz="2800" dirty="0" smtClean="0"/>
              <a:t>Benemérita </a:t>
            </a:r>
            <a:r>
              <a:rPr lang="es-MX" sz="2800" dirty="0"/>
              <a:t>U</a:t>
            </a:r>
            <a:r>
              <a:rPr lang="es-MX" sz="2800" dirty="0" smtClean="0"/>
              <a:t>niversidad Autónoma de Puebla</a:t>
            </a:r>
          </a:p>
          <a:p>
            <a:endParaRPr lang="es-MX" dirty="0" smtClean="0"/>
          </a:p>
          <a:p>
            <a:r>
              <a:rPr lang="es-MX" dirty="0" smtClean="0"/>
              <a:t>Integrantes de equipo 3:</a:t>
            </a:r>
          </a:p>
          <a:p>
            <a:pPr marL="0" indent="0">
              <a:buNone/>
            </a:pPr>
            <a:r>
              <a:rPr lang="es-MX" dirty="0" smtClean="0"/>
              <a:t>Blanca Edith </a:t>
            </a:r>
            <a:r>
              <a:rPr lang="es-MX" dirty="0"/>
              <a:t>F</a:t>
            </a:r>
            <a:r>
              <a:rPr lang="es-MX" dirty="0" smtClean="0"/>
              <a:t>ierro Rodríguez</a:t>
            </a:r>
          </a:p>
          <a:p>
            <a:pPr marL="0" indent="0">
              <a:buNone/>
            </a:pPr>
            <a:r>
              <a:rPr lang="es-MX" dirty="0" err="1" smtClean="0"/>
              <a:t>Cadmiel</a:t>
            </a:r>
            <a:r>
              <a:rPr lang="es-MX" dirty="0" smtClean="0"/>
              <a:t> </a:t>
            </a:r>
            <a:r>
              <a:rPr lang="es-MX" dirty="0" err="1"/>
              <a:t>I</a:t>
            </a:r>
            <a:r>
              <a:rPr lang="es-MX" dirty="0" err="1" smtClean="0"/>
              <a:t>smerai</a:t>
            </a:r>
            <a:r>
              <a:rPr lang="es-MX" dirty="0" smtClean="0"/>
              <a:t> Hebreo </a:t>
            </a:r>
            <a:r>
              <a:rPr lang="es-MX" dirty="0"/>
              <a:t>C</a:t>
            </a:r>
            <a:r>
              <a:rPr lang="es-MX" dirty="0" smtClean="0"/>
              <a:t>astellanos</a:t>
            </a:r>
          </a:p>
          <a:p>
            <a:pPr marL="0" indent="0">
              <a:buNone/>
            </a:pPr>
            <a:r>
              <a:rPr lang="es-MX" dirty="0" smtClean="0"/>
              <a:t>Amanda Vázquez Hernández</a:t>
            </a:r>
          </a:p>
          <a:p>
            <a:pPr marL="0" indent="0">
              <a:buNone/>
            </a:pPr>
            <a:r>
              <a:rPr lang="es-MX" dirty="0" smtClean="0"/>
              <a:t>Oscar R. Sánchez Vázquez </a:t>
            </a:r>
          </a:p>
          <a:p>
            <a:pPr marL="0" indent="0">
              <a:buNone/>
            </a:pPr>
            <a:r>
              <a:rPr lang="es-MX" dirty="0" smtClean="0"/>
              <a:t>Mónica Zarate Armenta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0466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Hacia una definición del Estructuralismo en </a:t>
            </a:r>
            <a:r>
              <a:rPr lang="es-MX" dirty="0"/>
              <a:t>C</a:t>
            </a:r>
            <a:r>
              <a:rPr lang="es-MX" dirty="0" smtClean="0"/>
              <a:t>omunicación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511" y="2114870"/>
            <a:ext cx="10718199" cy="4743130"/>
          </a:xfrm>
        </p:spPr>
        <p:txBody>
          <a:bodyPr/>
          <a:lstStyle/>
          <a:p>
            <a:r>
              <a:rPr lang="es-MX" dirty="0" smtClean="0"/>
              <a:t>El modelo estructural será en el estructuralismo la elaboración teórica con la cual el científico social analiza la realidad como una estructura social.</a:t>
            </a:r>
          </a:p>
          <a:p>
            <a:pPr>
              <a:buAutoNum type="alphaLcParenR"/>
            </a:pPr>
            <a:r>
              <a:rPr lang="es-MX" dirty="0" smtClean="0"/>
              <a:t>El modelo estructural</a:t>
            </a:r>
          </a:p>
          <a:p>
            <a:pPr marL="0" indent="0">
              <a:buNone/>
            </a:pPr>
            <a:r>
              <a:rPr lang="es-MX" dirty="0" smtClean="0"/>
              <a:t>Modelo </a:t>
            </a:r>
            <a:r>
              <a:rPr lang="es-MX" dirty="0" err="1" smtClean="0"/>
              <a:t>actancial</a:t>
            </a:r>
            <a:r>
              <a:rPr lang="es-MX" dirty="0" smtClean="0"/>
              <a:t> de </a:t>
            </a:r>
            <a:r>
              <a:rPr lang="es-MX" dirty="0" err="1" smtClean="0"/>
              <a:t>Greimas</a:t>
            </a:r>
            <a:r>
              <a:rPr lang="es-MX" dirty="0" smtClean="0"/>
              <a:t> desarrollado en el libro Semántica estructural</a:t>
            </a:r>
          </a:p>
          <a:p>
            <a:pPr marL="0" indent="0">
              <a:buNone/>
            </a:pPr>
            <a:r>
              <a:rPr lang="es-MX" dirty="0" smtClean="0"/>
              <a:t>Este modelo pretende ser una identificación de principios de organización relacional que produce significación.</a:t>
            </a:r>
          </a:p>
          <a:p>
            <a:pPr marL="0" indent="0">
              <a:buNone/>
            </a:pPr>
            <a:r>
              <a:rPr lang="es-MX" dirty="0" smtClean="0"/>
              <a:t>Se ha usado para analizar diversos tipos de relatos.</a:t>
            </a:r>
          </a:p>
          <a:p>
            <a:pPr marL="0" indent="0" algn="ctr">
              <a:buNone/>
            </a:pPr>
            <a:r>
              <a:rPr lang="es-MX" b="1" dirty="0" smtClean="0"/>
              <a:t>Conceptualización</a:t>
            </a:r>
            <a:r>
              <a:rPr lang="es-MX" dirty="0" smtClean="0"/>
              <a:t> </a:t>
            </a:r>
          </a:p>
          <a:p>
            <a:pPr marL="0" indent="0">
              <a:buNone/>
            </a:pPr>
            <a:r>
              <a:rPr lang="es-MX" dirty="0" smtClean="0"/>
              <a:t>*Actante (Estereotipo de personas u objetos que cumplen determinados roles)</a:t>
            </a:r>
          </a:p>
          <a:p>
            <a:pPr marL="0" indent="0">
              <a:buNone/>
            </a:pPr>
            <a:r>
              <a:rPr lang="es-MX" dirty="0" smtClean="0"/>
              <a:t>Conjunto de relatos en donde aparecen mismos actores, aunque difieren en acciones concretas, estas funciones y actantes constituyen una estructura tipo.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8295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511" y="811530"/>
            <a:ext cx="8598907" cy="5229833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/>
              <a:t>Relaciones posibles de los actantes entre si y formulan una categorización lo suficientemente formal para aplicarla a otros tipos de relatos.</a:t>
            </a:r>
          </a:p>
          <a:p>
            <a:pPr marL="0" indent="0">
              <a:buNone/>
            </a:pPr>
            <a:r>
              <a:rPr lang="es-MX" dirty="0" smtClean="0"/>
              <a:t>3 ejes en la relación de este modelo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smtClean="0"/>
              <a:t>1.- Entre el sujeto que busca un fin o un objeto se forma una tendencia guiada por el deseo. El sentido de la acción del sujeto esta dada por el deseo (primera categoría </a:t>
            </a:r>
            <a:r>
              <a:rPr lang="es-MX" dirty="0" err="1" smtClean="0"/>
              <a:t>actancial</a:t>
            </a:r>
            <a:r>
              <a:rPr lang="es-MX" dirty="0" smtClean="0"/>
              <a:t> ligada al deseo).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smtClean="0"/>
              <a:t>2.-El objeto es el intermediario de la comunicación entre </a:t>
            </a:r>
            <a:r>
              <a:rPr lang="es-MX" dirty="0" err="1" smtClean="0"/>
              <a:t>destinador</a:t>
            </a:r>
            <a:r>
              <a:rPr lang="es-MX" dirty="0" smtClean="0"/>
              <a:t> y destinatario. (segunda categoría </a:t>
            </a:r>
            <a:r>
              <a:rPr lang="es-MX" dirty="0" err="1" smtClean="0"/>
              <a:t>actancial</a:t>
            </a:r>
            <a:r>
              <a:rPr lang="es-MX" dirty="0" smtClean="0"/>
              <a:t> dada por la comunicación).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smtClean="0"/>
              <a:t>3.-Existen dos fuerzas opuestas, unas aportan ayuda operando en el sentido del deseo o facilitando la comunicación y otras crean obstáculos oponiéndose a la realización del deseo o a la comunicación del objeto.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4770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070" y="1131890"/>
            <a:ext cx="8598907" cy="38807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MX" sz="2400" dirty="0" err="1" smtClean="0"/>
              <a:t>Greimas</a:t>
            </a:r>
            <a:endParaRPr lang="es-MX" sz="2400" dirty="0" smtClean="0"/>
          </a:p>
          <a:p>
            <a:endParaRPr lang="es-MX" dirty="0" smtClean="0"/>
          </a:p>
          <a:p>
            <a:r>
              <a:rPr lang="es-MX" dirty="0" smtClean="0"/>
              <a:t>Sujeto- Hombre</a:t>
            </a:r>
          </a:p>
          <a:p>
            <a:r>
              <a:rPr lang="es-MX" dirty="0" smtClean="0"/>
              <a:t>Objeto-Sociedad sin clases</a:t>
            </a:r>
          </a:p>
          <a:p>
            <a:r>
              <a:rPr lang="es-MX" dirty="0" err="1" smtClean="0"/>
              <a:t>Destinador</a:t>
            </a:r>
            <a:r>
              <a:rPr lang="es-MX" dirty="0" smtClean="0"/>
              <a:t> -Historia</a:t>
            </a:r>
          </a:p>
          <a:p>
            <a:r>
              <a:rPr lang="es-MX" dirty="0" smtClean="0"/>
              <a:t>Destinatario-Humanidad</a:t>
            </a:r>
          </a:p>
          <a:p>
            <a:r>
              <a:rPr lang="es-MX" dirty="0" smtClean="0"/>
              <a:t>Oponente-Clase burguesa.</a:t>
            </a:r>
          </a:p>
          <a:p>
            <a:r>
              <a:rPr lang="es-MX" dirty="0" smtClean="0"/>
              <a:t>Ayudante- Clase obrera</a:t>
            </a:r>
          </a:p>
          <a:p>
            <a:endParaRPr lang="es-MX" dirty="0"/>
          </a:p>
          <a:p>
            <a:r>
              <a:rPr lang="es-MX" dirty="0" smtClean="0"/>
              <a:t>Los cuales tiene funciones especificas y por lo mismo se darían relaciones entre si. Describiendo una estructura.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9830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371" y="697230"/>
            <a:ext cx="8602048" cy="5344133"/>
          </a:xfrm>
        </p:spPr>
        <p:txBody>
          <a:bodyPr/>
          <a:lstStyle/>
          <a:p>
            <a:r>
              <a:rPr lang="es-MX" dirty="0" smtClean="0"/>
              <a:t>Los estructuralistas pretenden una lingüística que vaya mas haya de la frase y con ello el relato se convierte en un medio de comunicación, estos modelos son conjuntos de reglas combinatorias de los significantes que nos dan significados comunes informar y comunicar.</a:t>
            </a:r>
          </a:p>
          <a:p>
            <a:endParaRPr lang="es-MX" dirty="0" smtClean="0"/>
          </a:p>
          <a:p>
            <a:r>
              <a:rPr lang="es-MX" dirty="0" smtClean="0"/>
              <a:t>Humberto </a:t>
            </a:r>
            <a:r>
              <a:rPr lang="es-MX" dirty="0"/>
              <a:t>E</a:t>
            </a:r>
            <a:r>
              <a:rPr lang="es-MX" dirty="0" smtClean="0"/>
              <a:t>co elaboró un código cinematográfico tomo como ejemplo a la lingüística.</a:t>
            </a:r>
          </a:p>
          <a:p>
            <a:r>
              <a:rPr lang="es-MX" dirty="0" smtClean="0"/>
              <a:t>La relación vertical entre significado y significante es decir la figura que se ve que es el significante el cual nos remite a otra que podemos recordar (significado).</a:t>
            </a:r>
          </a:p>
          <a:p>
            <a:r>
              <a:rPr lang="es-MX" dirty="0" smtClean="0"/>
              <a:t>Relación entre signos una frase o una foto por ejemplo un señor con 10 niños es un profesor y no el padre de ellos.</a:t>
            </a:r>
          </a:p>
          <a:p>
            <a:r>
              <a:rPr lang="es-MX" dirty="0" smtClean="0"/>
              <a:t>Secuencia de fotogramas nuevas relaciones que no estaban en las articulaciones anteriores.</a:t>
            </a:r>
          </a:p>
        </p:txBody>
      </p:sp>
    </p:spTree>
    <p:extLst>
      <p:ext uri="{BB962C8B-B14F-4D97-AF65-F5344CB8AC3E}">
        <p14:creationId xmlns:p14="http://schemas.microsoft.com/office/powerpoint/2010/main" val="182972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Estructuralismo y sociología.</a:t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Jean Piaget, estructura como un conjunto de elementos que subordina a ciertas leyes o criterios.</a:t>
            </a:r>
          </a:p>
          <a:p>
            <a:r>
              <a:rPr lang="es-MX" dirty="0" smtClean="0"/>
              <a:t>La totalidad teóricamente estructurada se plantea con un criterio de revelación.</a:t>
            </a:r>
          </a:p>
          <a:p>
            <a:r>
              <a:rPr lang="es-MX" dirty="0" smtClean="0"/>
              <a:t>Lingüística se convierte en el paradigma.</a:t>
            </a:r>
          </a:p>
          <a:p>
            <a:r>
              <a:rPr lang="es-MX" dirty="0" smtClean="0"/>
              <a:t>Eliseo Verón, modelo estructural de procesos de comunicación enuncia las relaciones sintáctico-semánticas del sistema.</a:t>
            </a:r>
          </a:p>
          <a:p>
            <a:r>
              <a:rPr lang="es-MX" dirty="0" smtClean="0"/>
              <a:t>Campo de la sintáctica esta constituido por el estudio por el estudio del código y reglas de convicción para la composición de los mensajes.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2476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511" y="582930"/>
            <a:ext cx="8598907" cy="5458433"/>
          </a:xfrm>
        </p:spPr>
        <p:txBody>
          <a:bodyPr/>
          <a:lstStyle/>
          <a:p>
            <a:r>
              <a:rPr lang="es-MX" dirty="0" smtClean="0"/>
              <a:t>Antropología estructural dice que para que un modelo pueda ser considerado como estructura: </a:t>
            </a:r>
          </a:p>
          <a:p>
            <a:pPr marL="0" indent="0">
              <a:buNone/>
            </a:pPr>
            <a:r>
              <a:rPr lang="es-MX" dirty="0"/>
              <a:t> </a:t>
            </a:r>
            <a:r>
              <a:rPr lang="es-MX" dirty="0" smtClean="0"/>
              <a:t>   Elementos interrelacionados.</a:t>
            </a:r>
          </a:p>
          <a:p>
            <a:pPr marL="0" indent="0">
              <a:buNone/>
            </a:pPr>
            <a:r>
              <a:rPr lang="es-MX" dirty="0"/>
              <a:t> </a:t>
            </a:r>
            <a:r>
              <a:rPr lang="es-MX" dirty="0" smtClean="0"/>
              <a:t>   Todo elemento esta formado de otros elementos del sistema.</a:t>
            </a:r>
          </a:p>
          <a:p>
            <a:pPr marL="0" indent="0">
              <a:buNone/>
            </a:pPr>
            <a:r>
              <a:rPr lang="es-MX" dirty="0" smtClean="0"/>
              <a:t>    Manera que reacciona el sistema total.</a:t>
            </a:r>
          </a:p>
          <a:p>
            <a:r>
              <a:rPr lang="es-MX" dirty="0"/>
              <a:t> </a:t>
            </a:r>
            <a:r>
              <a:rPr lang="es-MX" dirty="0" smtClean="0"/>
              <a:t>   Responder a la doble condición solo los hechos considerados por el y con ello dar cuenta a todos.</a:t>
            </a:r>
          </a:p>
          <a:p>
            <a:pPr marL="0" indent="0">
              <a:buNone/>
            </a:pPr>
            <a:endParaRPr lang="es-MX" dirty="0"/>
          </a:p>
          <a:p>
            <a:r>
              <a:rPr lang="es-MX" dirty="0" smtClean="0"/>
              <a:t>Análisis estructural instrumento para comprender hechos de la existencia social a impregnado de significación.</a:t>
            </a:r>
          </a:p>
          <a:p>
            <a:r>
              <a:rPr lang="es-MX" dirty="0" smtClean="0"/>
              <a:t>Los hechos sociales pueden estudiarse como elementos de una estructura de significación, como elementos explicables por una lógica que estructura el sentido.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1877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6477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Semiología</a:t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511" y="1360170"/>
            <a:ext cx="4957479" cy="4681193"/>
          </a:xfrm>
        </p:spPr>
        <p:txBody>
          <a:bodyPr/>
          <a:lstStyle/>
          <a:p>
            <a:r>
              <a:rPr lang="es-MX" dirty="0" smtClean="0"/>
              <a:t>El estructuralismo busca sistemas</a:t>
            </a:r>
          </a:p>
          <a:p>
            <a:pPr marL="0" indent="0">
              <a:buNone/>
            </a:pPr>
            <a:r>
              <a:rPr lang="es-MX" dirty="0" smtClean="0"/>
              <a:t>de diferencias que nos ayuden a explicar</a:t>
            </a:r>
          </a:p>
          <a:p>
            <a:pPr marL="0" indent="0">
              <a:buNone/>
            </a:pPr>
            <a:r>
              <a:rPr lang="es-MX" dirty="0" smtClean="0"/>
              <a:t>estructuras que nos llevan a formas de</a:t>
            </a:r>
          </a:p>
          <a:p>
            <a:pPr marL="0" indent="0">
              <a:buNone/>
            </a:pPr>
            <a:r>
              <a:rPr lang="es-MX" dirty="0" smtClean="0"/>
              <a:t>comunicación social.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smtClean="0"/>
              <a:t>Se apoya en la semiología pero no podemos decir que sean la misma cosa y por consecuencia se convierta en semiología estructuralista.</a:t>
            </a:r>
            <a:endParaRPr lang="es-MX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200650" y="2011680"/>
            <a:ext cx="4343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2834640" y="3154680"/>
            <a:ext cx="11430" cy="4457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812155" y="1277243"/>
            <a:ext cx="501777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/>
              <a:t>La semiología interpreta al hecho social</a:t>
            </a:r>
          </a:p>
          <a:p>
            <a:r>
              <a:rPr lang="es-MX" sz="1600" dirty="0" smtClean="0"/>
              <a:t>como conjuntos estructurados que significan</a:t>
            </a:r>
          </a:p>
          <a:p>
            <a:r>
              <a:rPr lang="es-MX" sz="1600" dirty="0" smtClean="0"/>
              <a:t>y que se combinan con cierta regularidad para</a:t>
            </a:r>
          </a:p>
          <a:p>
            <a:r>
              <a:rPr lang="es-MX" sz="1600" dirty="0"/>
              <a:t>s</a:t>
            </a:r>
            <a:r>
              <a:rPr lang="es-MX" sz="1600" dirty="0" smtClean="0"/>
              <a:t>ignificar.</a:t>
            </a:r>
          </a:p>
          <a:p>
            <a:r>
              <a:rPr lang="es-MX" sz="1600" dirty="0" smtClean="0"/>
              <a:t>Esta ciencia pretende mostrarnos modelos para comprender esas estructuras de significación que podemos llamar lenguajes.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Los hechos sociales no deben tomarse solamente como lenguajes significantes</a:t>
            </a:r>
          </a:p>
          <a:p>
            <a:r>
              <a:rPr lang="es-MX" dirty="0" smtClean="0"/>
              <a:t>&gt;&gt; Entraríamos al formalismo.</a:t>
            </a:r>
            <a:endParaRPr lang="es-MX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8309610" y="3600450"/>
            <a:ext cx="11430" cy="502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63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37260" y="1668780"/>
            <a:ext cx="712089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&gt;&gt; Barthes considera que, aunque el semiólogo trabaje muchas veces como elemento mediador de significado.</a:t>
            </a:r>
          </a:p>
          <a:p>
            <a:endParaRPr lang="es-MX" dirty="0"/>
          </a:p>
          <a:p>
            <a:r>
              <a:rPr lang="es-MX" dirty="0" smtClean="0"/>
              <a:t>&gt;&gt;Lo que se pretende mostrar en términos generales es como construye teóricamente e investiga un estructuralista al hacer la ciencia de la comunicación.</a:t>
            </a:r>
          </a:p>
          <a:p>
            <a:endParaRPr lang="es-MX" dirty="0"/>
          </a:p>
          <a:p>
            <a:r>
              <a:rPr lang="es-MX" dirty="0" smtClean="0"/>
              <a:t> </a:t>
            </a:r>
            <a:r>
              <a:rPr lang="es-MX" sz="1600" dirty="0" smtClean="0"/>
              <a:t>“La investigación semiológica se propone reconstruir el funcionamiento de los sistemas de significación diferentes de la lengua, de acuerdo al proyecto propio de toda actividad estructuralista..” </a:t>
            </a:r>
          </a:p>
          <a:p>
            <a:pPr lvl="8"/>
            <a:endParaRPr lang="es-MX" sz="1600" dirty="0"/>
          </a:p>
          <a:p>
            <a:pPr lvl="8" algn="r"/>
            <a:r>
              <a:rPr lang="es-MX" sz="1600" dirty="0" smtClean="0"/>
              <a:t>Roland Barthes</a:t>
            </a:r>
          </a:p>
        </p:txBody>
      </p:sp>
    </p:spTree>
    <p:extLst>
      <p:ext uri="{BB962C8B-B14F-4D97-AF65-F5344CB8AC3E}">
        <p14:creationId xmlns:p14="http://schemas.microsoft.com/office/powerpoint/2010/main" val="143928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0371" y="1005840"/>
            <a:ext cx="8598907" cy="4972050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El estructuralismo de </a:t>
            </a:r>
            <a:r>
              <a:rPr lang="es-MX" dirty="0" err="1" smtClean="0"/>
              <a:t>Lévi</a:t>
            </a:r>
            <a:r>
              <a:rPr lang="es-MX" dirty="0" smtClean="0"/>
              <a:t> Strauss deja a un lado la historia y está de acuerdo con el hecho de que hay cadenas de acontecimientos, cuyos efectos se acumulan para producir cambios económicos y sociales.</a:t>
            </a:r>
          </a:p>
          <a:p>
            <a:pPr marL="0" indent="0">
              <a:buNone/>
            </a:pPr>
            <a:endParaRPr lang="es-MX" dirty="0" smtClean="0"/>
          </a:p>
          <a:p>
            <a:r>
              <a:rPr lang="es-MX" dirty="0" err="1" smtClean="0"/>
              <a:t>Godelier</a:t>
            </a:r>
            <a:r>
              <a:rPr lang="es-MX" dirty="0" smtClean="0"/>
              <a:t> menciona que nos encontramos ante una posición parecida al empirismo funcionalista con respecto a la historia. La cuestión es diseñar modelos estructurales de significación para aplicarnos al carácter social de la conducta.</a:t>
            </a:r>
          </a:p>
          <a:p>
            <a:pPr marL="0" indent="0">
              <a:buNone/>
            </a:pPr>
            <a:endParaRPr lang="es-MX" dirty="0" smtClean="0"/>
          </a:p>
          <a:p>
            <a:r>
              <a:rPr lang="es-MX" dirty="0" smtClean="0"/>
              <a:t>Para </a:t>
            </a:r>
            <a:r>
              <a:rPr lang="es-MX" dirty="0" err="1" smtClean="0"/>
              <a:t>Greimas</a:t>
            </a:r>
            <a:r>
              <a:rPr lang="es-MX" dirty="0" smtClean="0"/>
              <a:t>, “la estructura de un lenguaje cualquiera no conlleva para ella referencia temporal alguna y el término de sincronía sólo se conserva en ellas por tradición”.</a:t>
            </a:r>
          </a:p>
          <a:p>
            <a:pPr marL="0" indent="0">
              <a:buNone/>
            </a:pPr>
            <a:endParaRPr lang="es-MX" dirty="0" smtClean="0"/>
          </a:p>
          <a:p>
            <a:r>
              <a:rPr lang="es-MX" dirty="0" smtClean="0"/>
              <a:t>Un estructura lingüística nos sirve para construir lenguajes, lo cual ocurre en un espacio histórico, una lengua estructurada puede estar en cualquier momento histórico y modificarse hasta cierto punto por ello.</a:t>
            </a:r>
          </a:p>
        </p:txBody>
      </p:sp>
    </p:spTree>
    <p:extLst>
      <p:ext uri="{BB962C8B-B14F-4D97-AF65-F5344CB8AC3E}">
        <p14:creationId xmlns:p14="http://schemas.microsoft.com/office/powerpoint/2010/main" val="387866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95472" y="357167"/>
            <a:ext cx="7772400" cy="857256"/>
          </a:xfrm>
        </p:spPr>
        <p:txBody>
          <a:bodyPr>
            <a:normAutofit/>
          </a:bodyPr>
          <a:lstStyle/>
          <a:p>
            <a:r>
              <a:rPr lang="es-MX" sz="30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EL PROCESO DE LA COMUNICACION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81272" y="1214423"/>
            <a:ext cx="6400800" cy="4138626"/>
          </a:xfrm>
        </p:spPr>
        <p:txBody>
          <a:bodyPr/>
          <a:lstStyle/>
          <a:p>
            <a:r>
              <a:rPr lang="es-MX" dirty="0" err="1" smtClean="0"/>
              <a:t>Lévi-strauss</a:t>
            </a:r>
            <a:endParaRPr lang="es-MX" dirty="0" smtClean="0"/>
          </a:p>
          <a:p>
            <a:endParaRPr lang="es-MX" dirty="0"/>
          </a:p>
        </p:txBody>
      </p:sp>
      <p:graphicFrame>
        <p:nvGraphicFramePr>
          <p:cNvPr id="4" name="3 Diagrama"/>
          <p:cNvGraphicFramePr/>
          <p:nvPr/>
        </p:nvGraphicFramePr>
        <p:xfrm>
          <a:off x="2809852" y="1571612"/>
          <a:ext cx="7072362" cy="4500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3381356" y="3286124"/>
            <a:ext cx="15716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Relaciones sociales</a:t>
            </a:r>
          </a:p>
          <a:p>
            <a:r>
              <a:rPr lang="es-MX" sz="2000" b="1" dirty="0"/>
              <a:t>Espacio y tiempo</a:t>
            </a:r>
          </a:p>
          <a:p>
            <a:endParaRPr lang="es-MX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238745" y="3429001"/>
            <a:ext cx="26981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/>
              <a:t>De mujeres</a:t>
            </a:r>
          </a:p>
          <a:p>
            <a:r>
              <a:rPr lang="es-MX" sz="2000" b="1" dirty="0"/>
              <a:t>De bienes y servicios</a:t>
            </a:r>
          </a:p>
          <a:p>
            <a:r>
              <a:rPr lang="es-MX" sz="2000" b="1" dirty="0"/>
              <a:t>De mensajes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8024826" y="3643314"/>
            <a:ext cx="15408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/>
              <a:t>Relaciones </a:t>
            </a:r>
          </a:p>
          <a:p>
            <a:r>
              <a:rPr lang="es-MX" sz="2000" b="1" dirty="0"/>
              <a:t>de dominio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310183" y="5286388"/>
            <a:ext cx="220605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500" dirty="0"/>
              <a:t>ESTRUCTURAS</a:t>
            </a:r>
          </a:p>
        </p:txBody>
      </p:sp>
    </p:spTree>
    <p:extLst>
      <p:ext uri="{BB962C8B-B14F-4D97-AF65-F5344CB8AC3E}">
        <p14:creationId xmlns:p14="http://schemas.microsoft.com/office/powerpoint/2010/main" val="288932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54032"/>
          </a:xfrm>
        </p:spPr>
        <p:txBody>
          <a:bodyPr>
            <a:normAutofit/>
          </a:bodyPr>
          <a:lstStyle/>
          <a:p>
            <a:r>
              <a:rPr lang="es-MX" dirty="0" smtClean="0"/>
              <a:t>ANALISIS SEMIOLOGICO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24000" y="1142985"/>
            <a:ext cx="8401080" cy="4911741"/>
          </a:xfrm>
        </p:spPr>
        <p:txBody>
          <a:bodyPr/>
          <a:lstStyle/>
          <a:p>
            <a:pPr>
              <a:buNone/>
            </a:pPr>
            <a:r>
              <a:rPr lang="es-MX" dirty="0" smtClean="0"/>
              <a:t>MATRIMONIO </a:t>
            </a:r>
            <a:endParaRPr lang="es-MX" dirty="0"/>
          </a:p>
        </p:txBody>
      </p:sp>
      <p:sp>
        <p:nvSpPr>
          <p:cNvPr id="4" name="3 Flecha derecha"/>
          <p:cNvSpPr/>
          <p:nvPr/>
        </p:nvSpPr>
        <p:spPr>
          <a:xfrm>
            <a:off x="4595802" y="1500174"/>
            <a:ext cx="64294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4 Imagen" descr="SIGN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81158" y="2357431"/>
            <a:ext cx="1047744" cy="783189"/>
          </a:xfrm>
          <a:prstGeom prst="rect">
            <a:avLst/>
          </a:prstGeom>
        </p:spPr>
      </p:pic>
      <p:sp>
        <p:nvSpPr>
          <p:cNvPr id="6" name="5 Flecha abajo"/>
          <p:cNvSpPr/>
          <p:nvPr/>
        </p:nvSpPr>
        <p:spPr>
          <a:xfrm>
            <a:off x="2238348" y="1785926"/>
            <a:ext cx="28575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CuadroTexto"/>
          <p:cNvSpPr txBox="1"/>
          <p:nvPr/>
        </p:nvSpPr>
        <p:spPr>
          <a:xfrm>
            <a:off x="1809720" y="3214686"/>
            <a:ext cx="1285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Comic Sans MS" pitchFamily="66" charset="0"/>
              </a:rPr>
              <a:t>SIGNOS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524496" y="1357299"/>
            <a:ext cx="3857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Comic Sans MS" pitchFamily="66" charset="0"/>
              </a:rPr>
              <a:t>SIGNIFICADO SOCIAL</a:t>
            </a:r>
          </a:p>
          <a:p>
            <a:r>
              <a:rPr lang="es-MX" sz="2000" dirty="0">
                <a:latin typeface="Comic Sans MS" pitchFamily="66" charset="0"/>
              </a:rPr>
              <a:t>REGLAS SINTACTICAS</a:t>
            </a:r>
          </a:p>
          <a:p>
            <a:r>
              <a:rPr lang="es-MX" sz="2000" dirty="0">
                <a:latin typeface="Comic Sans MS" pitchFamily="66" charset="0"/>
              </a:rPr>
              <a:t>RELACIONES SEMANTICAS            </a:t>
            </a:r>
          </a:p>
          <a:p>
            <a:r>
              <a:rPr lang="es-MX" sz="2000" dirty="0">
                <a:latin typeface="Comic Sans MS" pitchFamily="66" charset="0"/>
              </a:rPr>
              <a:t>         YSINTACTICAS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809853" y="3429000"/>
            <a:ext cx="87170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500" b="1" dirty="0"/>
              <a:t>ANALISIS SEMIÓLOGICO  (DUPLICIDAD)</a:t>
            </a:r>
          </a:p>
          <a:p>
            <a:r>
              <a:rPr lang="es-MX" sz="2500" b="1" dirty="0"/>
              <a:t>                            COCHE</a:t>
            </a:r>
          </a:p>
          <a:p>
            <a:r>
              <a:rPr lang="es-MX" sz="2500" b="1" dirty="0"/>
              <a:t>TRANSPORTE                           ESTATUS, EFICIENCIA, RIQUEZA</a:t>
            </a:r>
          </a:p>
        </p:txBody>
      </p:sp>
      <p:cxnSp>
        <p:nvCxnSpPr>
          <p:cNvPr id="11" name="10 Conector angular"/>
          <p:cNvCxnSpPr/>
          <p:nvPr/>
        </p:nvCxnSpPr>
        <p:spPr>
          <a:xfrm>
            <a:off x="6667504" y="4030294"/>
            <a:ext cx="785818" cy="42862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angular"/>
          <p:cNvCxnSpPr/>
          <p:nvPr/>
        </p:nvCxnSpPr>
        <p:spPr>
          <a:xfrm rot="10800000" flipV="1">
            <a:off x="4762480" y="4157265"/>
            <a:ext cx="500066" cy="42862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16 Diagrama"/>
          <p:cNvGraphicFramePr/>
          <p:nvPr/>
        </p:nvGraphicFramePr>
        <p:xfrm>
          <a:off x="2452662" y="4929198"/>
          <a:ext cx="5357850" cy="164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9" name="18 Cheurón"/>
          <p:cNvSpPr/>
          <p:nvPr/>
        </p:nvSpPr>
        <p:spPr>
          <a:xfrm>
            <a:off x="7953388" y="5072074"/>
            <a:ext cx="357190" cy="150019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8310578" y="5429264"/>
            <a:ext cx="2071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>
                    <a:lumMod val="75000"/>
                  </a:schemeClr>
                </a:solidFill>
              </a:rPr>
              <a:t>SIGNOS Y OBJETOS DE CONSUMO</a:t>
            </a:r>
          </a:p>
        </p:txBody>
      </p:sp>
    </p:spTree>
    <p:extLst>
      <p:ext uri="{BB962C8B-B14F-4D97-AF65-F5344CB8AC3E}">
        <p14:creationId xmlns:p14="http://schemas.microsoft.com/office/powerpoint/2010/main" val="209928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043890" cy="796908"/>
          </a:xfrm>
        </p:spPr>
        <p:txBody>
          <a:bodyPr>
            <a:noAutofit/>
          </a:bodyPr>
          <a:lstStyle/>
          <a:p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LA SEMIOLOGIA SIRVE PARA COMPRENDER PROCESOS SOCIALES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981200" y="1600202"/>
          <a:ext cx="3471858" cy="2900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4 Diagrama"/>
          <p:cNvGraphicFramePr/>
          <p:nvPr/>
        </p:nvGraphicFramePr>
        <p:xfrm>
          <a:off x="5667372" y="1142984"/>
          <a:ext cx="4119570" cy="2174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5310182" y="3286125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2060"/>
                </a:solidFill>
              </a:rPr>
              <a:t>DISTINCION ENTRE REGLAS Y NORMAS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7667636" y="3429000"/>
            <a:ext cx="2643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2060"/>
                </a:solidFill>
              </a:rPr>
              <a:t>EXPLICAR RELACIONES SOCIALES A TRAVES DE NORMAS EXPLÍCITAS</a:t>
            </a:r>
          </a:p>
        </p:txBody>
      </p:sp>
      <p:sp>
        <p:nvSpPr>
          <p:cNvPr id="8" name="7 Flecha abajo"/>
          <p:cNvSpPr/>
          <p:nvPr/>
        </p:nvSpPr>
        <p:spPr>
          <a:xfrm>
            <a:off x="8810644" y="2928934"/>
            <a:ext cx="142876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Flecha abajo"/>
          <p:cNvSpPr/>
          <p:nvPr/>
        </p:nvSpPr>
        <p:spPr>
          <a:xfrm>
            <a:off x="6167438" y="3143248"/>
            <a:ext cx="71438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CuadroTexto"/>
          <p:cNvSpPr txBox="1"/>
          <p:nvPr/>
        </p:nvSpPr>
        <p:spPr>
          <a:xfrm>
            <a:off x="2024034" y="4214819"/>
            <a:ext cx="5715040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dirty="0"/>
              <a:t>       </a:t>
            </a:r>
            <a:r>
              <a:rPr lang="es-MX" b="1" dirty="0">
                <a:solidFill>
                  <a:schemeClr val="accent2">
                    <a:lumMod val="50000"/>
                  </a:schemeClr>
                </a:solidFill>
              </a:rPr>
              <a:t>LA VIDA SOCIAL ES UN COMPLEJO SISTEMA DE                  </a:t>
            </a:r>
          </a:p>
          <a:p>
            <a:r>
              <a:rPr lang="es-MX" b="1" dirty="0">
                <a:solidFill>
                  <a:schemeClr val="accent2">
                    <a:lumMod val="50000"/>
                  </a:schemeClr>
                </a:solidFill>
              </a:rPr>
              <a:t>                        COMUNICACIÓN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309786" y="5269872"/>
            <a:ext cx="65008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>
                    <a:lumMod val="75000"/>
                  </a:schemeClr>
                </a:solidFill>
              </a:rPr>
              <a:t>RELACIONES ECONOMICAS                        LAS 3 ESTRUCTURAS                         </a:t>
            </a:r>
          </a:p>
          <a:p>
            <a:r>
              <a:rPr lang="es-MX" b="1" dirty="0">
                <a:solidFill>
                  <a:schemeClr val="tx2">
                    <a:lumMod val="75000"/>
                  </a:schemeClr>
                </a:solidFill>
              </a:rPr>
              <a:t>          </a:t>
            </a:r>
            <a:r>
              <a:rPr lang="es-MX" b="1" dirty="0" smtClean="0">
                <a:solidFill>
                  <a:schemeClr val="tx2">
                    <a:lumMod val="75000"/>
                  </a:schemeClr>
                </a:solidFill>
              </a:rPr>
              <a:t>BIENES </a:t>
            </a:r>
            <a:r>
              <a:rPr lang="es-MX" b="1" dirty="0">
                <a:solidFill>
                  <a:schemeClr val="tx2">
                    <a:lumMod val="75000"/>
                  </a:schemeClr>
                </a:solidFill>
              </a:rPr>
              <a:t>Y SERVICIOS          </a:t>
            </a:r>
          </a:p>
          <a:p>
            <a:r>
              <a:rPr lang="es-MX" b="1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                    </a:t>
            </a:r>
            <a:r>
              <a:rPr lang="es-MX" b="1" smtClean="0">
                <a:solidFill>
                  <a:schemeClr val="tx2">
                    <a:lumMod val="75000"/>
                  </a:schemeClr>
                </a:solidFill>
              </a:rPr>
              <a:t>SISTEMA SOCIAL</a:t>
            </a:r>
            <a:endParaRPr lang="es-MX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MX" b="1" dirty="0">
                <a:solidFill>
                  <a:schemeClr val="tx2">
                    <a:lumMod val="75000"/>
                  </a:schemeClr>
                </a:solidFill>
              </a:rPr>
              <a:t>             SIGNOS  </a:t>
            </a:r>
          </a:p>
        </p:txBody>
      </p:sp>
      <p:sp>
        <p:nvSpPr>
          <p:cNvPr id="13" name="12 Cheurón"/>
          <p:cNvSpPr/>
          <p:nvPr/>
        </p:nvSpPr>
        <p:spPr>
          <a:xfrm>
            <a:off x="5381620" y="5643578"/>
            <a:ext cx="428628" cy="85725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17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 HD - cor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 HD - core">
      <a:majorFont>
        <a:latin typeface="Trebuchet MS" panose="020B0603020202020204"/>
        <a:ea typeface=""/>
        <a:cs typeface=""/>
      </a:majorFont>
      <a:minorFont>
        <a:latin typeface="Trebuchet MS" panose="020B0603020202020204"/>
        <a:ea typeface=""/>
        <a:cs typeface=""/>
      </a:minorFont>
    </a:fontScheme>
    <a:fmtScheme name="Facet HD - cor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147</TotalTime>
  <Words>1038</Words>
  <Application>Microsoft Office PowerPoint</Application>
  <PresentationFormat>Widescreen</PresentationFormat>
  <Paragraphs>146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Comic Sans MS</vt:lpstr>
      <vt:lpstr>Trebuchet MS</vt:lpstr>
      <vt:lpstr>Wingdings 3</vt:lpstr>
      <vt:lpstr>Facet</vt:lpstr>
      <vt:lpstr>PowerPoint Presentation</vt:lpstr>
      <vt:lpstr>Hacia una definición del Estructuralismo en Comunicación</vt:lpstr>
      <vt:lpstr>PowerPoint Presentation</vt:lpstr>
      <vt:lpstr>PowerPoint Presentation</vt:lpstr>
      <vt:lpstr>PowerPoint Presentation</vt:lpstr>
      <vt:lpstr>Estructuralismo y sociología. </vt:lpstr>
      <vt:lpstr>PowerPoint Presentation</vt:lpstr>
      <vt:lpstr>Semiología </vt:lpstr>
      <vt:lpstr>PowerPoint Presentation</vt:lpstr>
      <vt:lpstr>PowerPoint Presentation</vt:lpstr>
      <vt:lpstr>EL PROCESO DE LA COMUNICACION</vt:lpstr>
      <vt:lpstr>ANALISIS SEMIOLOGICO</vt:lpstr>
      <vt:lpstr>LA SEMIOLOGIA SIRVE PARA COMPRENDER PROCESOS SOCIALES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Deseo y comunicación  crean obstáculos  que se oponen a la realización del deseo.</dc:title>
  <dc:creator>Mandys</dc:creator>
  <cp:lastModifiedBy>Mandys</cp:lastModifiedBy>
  <cp:revision>14</cp:revision>
  <dcterms:created xsi:type="dcterms:W3CDTF">2012-10-26T22:21:54Z</dcterms:created>
  <dcterms:modified xsi:type="dcterms:W3CDTF">2012-10-28T01:06:35Z</dcterms:modified>
</cp:coreProperties>
</file>