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9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BBE3C-E35F-3840-B1CE-C3349767D18C}" type="datetimeFigureOut">
              <a:rPr lang="es-ES" smtClean="0"/>
              <a:t>22/08/12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5980E-EC1F-AB43-8CDC-B60CDD771C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Tipos de inteligencia comunicativa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Mitzi</a:t>
            </a:r>
            <a:r>
              <a:rPr lang="es-ES" dirty="0" smtClean="0"/>
              <a:t> S</a:t>
            </a:r>
            <a:r>
              <a:rPr lang="es-ES" dirty="0" smtClean="0"/>
              <a:t>ámano</a:t>
            </a:r>
          </a:p>
          <a:p>
            <a:r>
              <a:rPr lang="es-ES" dirty="0" smtClean="0"/>
              <a:t>Regina Mitre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60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LINEAL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215541" cy="1346501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(Una responsabilidad)</a:t>
            </a:r>
          </a:p>
          <a:p>
            <a:r>
              <a:rPr lang="es-ES" dirty="0" smtClean="0"/>
              <a:t>(Un actante activo: emisor)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830348" y="340254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/>
          <p:cNvSpPr/>
          <p:nvPr/>
        </p:nvSpPr>
        <p:spPr>
          <a:xfrm>
            <a:off x="3500485" y="4102590"/>
            <a:ext cx="2491043" cy="5209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6192772" y="344098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221097" y="3924818"/>
            <a:ext cx="15630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EMISOR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388148" y="395737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RECEPTOR</a:t>
            </a:r>
            <a:endParaRPr lang="es-E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30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DIN</a:t>
            </a:r>
            <a:r>
              <a:rPr lang="es-ES" dirty="0" smtClean="0"/>
              <a:t>ÁMICA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215541" cy="1346501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(Dos responsabilidades)</a:t>
            </a:r>
          </a:p>
          <a:p>
            <a:r>
              <a:rPr lang="es-ES" dirty="0" smtClean="0"/>
              <a:t>(Dos actantes activos: emisor y receptor)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830348" y="340254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/>
          <p:cNvSpPr/>
          <p:nvPr/>
        </p:nvSpPr>
        <p:spPr>
          <a:xfrm>
            <a:off x="3427219" y="3763326"/>
            <a:ext cx="2491043" cy="5209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6192772" y="344098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221097" y="3924818"/>
            <a:ext cx="15630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EMISOR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388148" y="395737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RECEPTOR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9" name="Flecha derecha 8"/>
          <p:cNvSpPr/>
          <p:nvPr/>
        </p:nvSpPr>
        <p:spPr>
          <a:xfrm flipH="1" flipV="1">
            <a:off x="3337672" y="4509594"/>
            <a:ext cx="2670137" cy="5105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45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PRODUCTIVO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339721"/>
            <a:ext cx="8063801" cy="711576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/>
              <a:t>(Tres  responsabilidades)</a:t>
            </a:r>
          </a:p>
          <a:p>
            <a:r>
              <a:rPr lang="es-ES" dirty="0" smtClean="0"/>
              <a:t>(Tres actantes activos: proveedor, usuario y sistema)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830348" y="340254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/>
          <p:cNvSpPr/>
          <p:nvPr/>
        </p:nvSpPr>
        <p:spPr>
          <a:xfrm>
            <a:off x="3427219" y="3763326"/>
            <a:ext cx="2491043" cy="5209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6192772" y="344098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221097" y="3924818"/>
            <a:ext cx="15630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EMISOR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388148" y="395737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RECEPTOR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9" name="Flecha derecha 8"/>
          <p:cNvSpPr/>
          <p:nvPr/>
        </p:nvSpPr>
        <p:spPr>
          <a:xfrm flipH="1" flipV="1">
            <a:off x="3337672" y="4509594"/>
            <a:ext cx="2670137" cy="5105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/>
          <p:cNvSpPr/>
          <p:nvPr/>
        </p:nvSpPr>
        <p:spPr>
          <a:xfrm>
            <a:off x="457200" y="2311778"/>
            <a:ext cx="8401165" cy="4367142"/>
          </a:xfrm>
          <a:prstGeom prst="ellips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3756441" y="269340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SISTEMA</a:t>
            </a:r>
            <a:endParaRPr lang="es-ES" sz="3200" b="1" dirty="0"/>
          </a:p>
        </p:txBody>
      </p:sp>
      <p:sp>
        <p:nvSpPr>
          <p:cNvPr id="14" name="Flecha curva 13"/>
          <p:cNvSpPr/>
          <p:nvPr/>
        </p:nvSpPr>
        <p:spPr>
          <a:xfrm>
            <a:off x="2794518" y="2790836"/>
            <a:ext cx="858365" cy="844455"/>
          </a:xfrm>
          <a:prstGeom prst="ben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Flecha curva 14"/>
          <p:cNvSpPr/>
          <p:nvPr/>
        </p:nvSpPr>
        <p:spPr>
          <a:xfrm flipH="1">
            <a:off x="5563672" y="2748706"/>
            <a:ext cx="834891" cy="1000546"/>
          </a:xfrm>
          <a:prstGeom prst="ben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55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PRODUCTIVO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339721"/>
            <a:ext cx="8063801" cy="711576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/>
              <a:t>(Tres  responsabilidades)</a:t>
            </a:r>
          </a:p>
          <a:p>
            <a:r>
              <a:rPr lang="es-ES" dirty="0" smtClean="0"/>
              <a:t>(Tres actantes activos: proveedor, usuario y sistema)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830348" y="340254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/>
          <p:cNvSpPr/>
          <p:nvPr/>
        </p:nvSpPr>
        <p:spPr>
          <a:xfrm>
            <a:off x="3427219" y="3763326"/>
            <a:ext cx="2491043" cy="5209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6192772" y="3440985"/>
            <a:ext cx="2328229" cy="17094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221097" y="3924818"/>
            <a:ext cx="15630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EMISOR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388148" y="395737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RECEPTOR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9" name="Flecha derecha 8"/>
          <p:cNvSpPr/>
          <p:nvPr/>
        </p:nvSpPr>
        <p:spPr>
          <a:xfrm flipH="1" flipV="1">
            <a:off x="3337672" y="4509594"/>
            <a:ext cx="2670137" cy="5105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/>
          <p:cNvSpPr/>
          <p:nvPr/>
        </p:nvSpPr>
        <p:spPr>
          <a:xfrm>
            <a:off x="457200" y="2311778"/>
            <a:ext cx="8401165" cy="4367142"/>
          </a:xfrm>
          <a:prstGeom prst="ellips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3756441" y="269340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SISTEMA</a:t>
            </a:r>
            <a:endParaRPr lang="es-ES" sz="3200" b="1" dirty="0"/>
          </a:p>
        </p:txBody>
      </p:sp>
      <p:sp>
        <p:nvSpPr>
          <p:cNvPr id="14" name="Flecha curva 13"/>
          <p:cNvSpPr/>
          <p:nvPr/>
        </p:nvSpPr>
        <p:spPr>
          <a:xfrm>
            <a:off x="2794518" y="2790836"/>
            <a:ext cx="858365" cy="844455"/>
          </a:xfrm>
          <a:prstGeom prst="ben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Flecha curva 14"/>
          <p:cNvSpPr/>
          <p:nvPr/>
        </p:nvSpPr>
        <p:spPr>
          <a:xfrm flipH="1">
            <a:off x="5563672" y="2748706"/>
            <a:ext cx="834891" cy="1000546"/>
          </a:xfrm>
          <a:prstGeom prst="ben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33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GESTI</a:t>
            </a:r>
            <a:r>
              <a:rPr lang="es-ES" dirty="0" smtClean="0"/>
              <a:t>ÓN DEL CONOCIMIENTO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339721"/>
            <a:ext cx="8229601" cy="4228080"/>
          </a:xfrm>
        </p:spPr>
        <p:txBody>
          <a:bodyPr>
            <a:normAutofit/>
          </a:bodyPr>
          <a:lstStyle/>
          <a:p>
            <a:pPr algn="just"/>
            <a:r>
              <a:rPr lang="es-ES" sz="4400" dirty="0" smtClean="0"/>
              <a:t>An</a:t>
            </a:r>
            <a:r>
              <a:rPr lang="es-ES" sz="4400" dirty="0" smtClean="0"/>
              <a:t>álisis</a:t>
            </a:r>
            <a:r>
              <a:rPr lang="es-ES" dirty="0" smtClean="0"/>
              <a:t> dentro de cada unos de los niveles de inteligencia comunicativa para determinar quién es aquel que satisface mejor las necesidades de la comunicación: el que </a:t>
            </a:r>
            <a:r>
              <a:rPr lang="es-ES" sz="3600" i="1" dirty="0" smtClean="0"/>
              <a:t>produce, distribuye, recibe o usa </a:t>
            </a:r>
            <a:r>
              <a:rPr lang="es-ES" dirty="0" smtClean="0"/>
              <a:t>la información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898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GESTI</a:t>
            </a:r>
            <a:r>
              <a:rPr lang="es-ES" dirty="0" smtClean="0"/>
              <a:t>ÓN DE LA INTELIGENCIA COMUNICATIVA</a:t>
            </a:r>
            <a:endParaRPr lang="es-ES" dirty="0"/>
          </a:p>
        </p:txBody>
      </p:sp>
      <p:sp>
        <p:nvSpPr>
          <p:cNvPr id="5" name="Flecha derecha 4"/>
          <p:cNvSpPr/>
          <p:nvPr/>
        </p:nvSpPr>
        <p:spPr>
          <a:xfrm rot="5400000">
            <a:off x="3827385" y="3428275"/>
            <a:ext cx="1479074" cy="30932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388148" y="3957378"/>
            <a:ext cx="19537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RECEPTOR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457200" y="1562891"/>
            <a:ext cx="8401165" cy="5116029"/>
          </a:xfrm>
          <a:prstGeom prst="ellips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3972636" y="1746798"/>
            <a:ext cx="1953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SOCIEDAD</a:t>
            </a:r>
            <a:endParaRPr lang="es-ES" sz="2000" b="1" dirty="0"/>
          </a:p>
        </p:txBody>
      </p:sp>
      <p:sp>
        <p:nvSpPr>
          <p:cNvPr id="4" name="Elipse 3"/>
          <p:cNvSpPr/>
          <p:nvPr/>
        </p:nvSpPr>
        <p:spPr>
          <a:xfrm>
            <a:off x="3443500" y="2431527"/>
            <a:ext cx="2328229" cy="113214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3712140" y="2727732"/>
            <a:ext cx="1910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ORGANIZACI</a:t>
            </a:r>
            <a:r>
              <a:rPr lang="es-ES" sz="2000" b="1" dirty="0" smtClean="0">
                <a:solidFill>
                  <a:schemeClr val="bg1"/>
                </a:solidFill>
              </a:rPr>
              <a:t>ÓN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728420" y="4793457"/>
            <a:ext cx="3647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FF"/>
                </a:solidFill>
              </a:rPr>
              <a:t>EJECUTAR OPERACIONES</a:t>
            </a:r>
            <a:endParaRPr lang="es-ES" sz="2000" b="1" dirty="0">
              <a:solidFill>
                <a:srgbClr val="FFFFFF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712139" y="4394490"/>
            <a:ext cx="1910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FF"/>
                </a:solidFill>
              </a:rPr>
              <a:t>EVALUAR</a:t>
            </a:r>
            <a:endParaRPr lang="es-ES" sz="2000" b="1" dirty="0">
              <a:solidFill>
                <a:srgbClr val="FFFFFF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555202" y="6090156"/>
            <a:ext cx="3647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FF"/>
                </a:solidFill>
              </a:rPr>
              <a:t>PARA ALCANZAR MISI</a:t>
            </a:r>
            <a:r>
              <a:rPr lang="es-ES" sz="2000" b="1" dirty="0" smtClean="0">
                <a:solidFill>
                  <a:srgbClr val="FFFFFF"/>
                </a:solidFill>
              </a:rPr>
              <a:t>ÓN</a:t>
            </a:r>
            <a:endParaRPr lang="es-ES" sz="2000" b="1" dirty="0">
              <a:solidFill>
                <a:srgbClr val="FFFFFF"/>
              </a:solidFill>
            </a:endParaRPr>
          </a:p>
        </p:txBody>
      </p:sp>
      <p:sp>
        <p:nvSpPr>
          <p:cNvPr id="21" name="Flecha curva 20"/>
          <p:cNvSpPr/>
          <p:nvPr/>
        </p:nvSpPr>
        <p:spPr>
          <a:xfrm>
            <a:off x="3114271" y="1883277"/>
            <a:ext cx="858365" cy="844455"/>
          </a:xfrm>
          <a:prstGeom prst="ben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603718" y="2800878"/>
            <a:ext cx="2230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FF"/>
                </a:solidFill>
              </a:rPr>
              <a:t>D</a:t>
            </a:r>
            <a:r>
              <a:rPr lang="es-ES" sz="2000" b="1" dirty="0" smtClean="0">
                <a:solidFill>
                  <a:srgbClr val="FFFFFF"/>
                </a:solidFill>
              </a:rPr>
              <a:t>ebe de ser herramienta de riqueza para la sociedad</a:t>
            </a:r>
            <a:endParaRPr lang="es-ES" sz="2000" b="1" dirty="0">
              <a:solidFill>
                <a:srgbClr val="FFFFFF"/>
              </a:solidFill>
            </a:endParaRPr>
          </a:p>
        </p:txBody>
      </p:sp>
      <p:sp>
        <p:nvSpPr>
          <p:cNvPr id="23" name="Flecha derecha 22"/>
          <p:cNvSpPr/>
          <p:nvPr/>
        </p:nvSpPr>
        <p:spPr>
          <a:xfrm rot="5400000">
            <a:off x="4196170" y="5605018"/>
            <a:ext cx="806628" cy="309326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6260178" y="2752964"/>
            <a:ext cx="22305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>
                <a:solidFill>
                  <a:srgbClr val="FFFFFF"/>
                </a:solidFill>
              </a:rPr>
              <a:t>DETERMINAR TIPO DE COMUNICACI</a:t>
            </a:r>
            <a:r>
              <a:rPr lang="es-ES_tradnl" sz="2000" b="1" dirty="0" smtClean="0">
                <a:solidFill>
                  <a:srgbClr val="FFFFFF"/>
                </a:solidFill>
              </a:rPr>
              <a:t>ÓN</a:t>
            </a:r>
          </a:p>
          <a:p>
            <a:r>
              <a:rPr lang="es-ES_tradnl" sz="2000" b="1" dirty="0" smtClean="0">
                <a:solidFill>
                  <a:srgbClr val="FFFFFF"/>
                </a:solidFill>
              </a:rPr>
              <a:t>DEPENDIENDO</a:t>
            </a:r>
          </a:p>
          <a:p>
            <a:r>
              <a:rPr lang="es-ES_tradnl" sz="2000" b="1" dirty="0" smtClean="0">
                <a:solidFill>
                  <a:srgbClr val="FFFFFF"/>
                </a:solidFill>
              </a:rPr>
              <a:t>CONTEXTO DE EMPRESA</a:t>
            </a:r>
            <a:endParaRPr lang="es-ES" sz="2000" b="1" dirty="0">
              <a:solidFill>
                <a:srgbClr val="FFFFFF"/>
              </a:solidFill>
            </a:endParaRPr>
          </a:p>
        </p:txBody>
      </p:sp>
      <p:sp>
        <p:nvSpPr>
          <p:cNvPr id="25" name="Flecha curva 24"/>
          <p:cNvSpPr/>
          <p:nvPr/>
        </p:nvSpPr>
        <p:spPr>
          <a:xfrm rot="15093502" flipV="1">
            <a:off x="6284704" y="4768931"/>
            <a:ext cx="1296699" cy="1345750"/>
          </a:xfrm>
          <a:prstGeom prst="ben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609508"/>
      </p:ext>
    </p:extLst>
  </p:cSld>
  <p:clrMapOvr>
    <a:masterClrMapping/>
  </p:clrMapOvr>
</p:sld>
</file>

<file path=ppt/theme/theme1.xml><?xml version="1.0" encoding="utf-8"?>
<a:theme xmlns:a="http://schemas.openxmlformats.org/drawingml/2006/main" name="Neg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146</Words>
  <Application>Microsoft Macintosh PowerPoint</Application>
  <PresentationFormat>Presentación en pantalla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Negro</vt:lpstr>
      <vt:lpstr>Tipos de inteligencia comunicativa</vt:lpstr>
      <vt:lpstr>LINEAL</vt:lpstr>
      <vt:lpstr>DINÁMICA</vt:lpstr>
      <vt:lpstr>PRODUCTIVO</vt:lpstr>
      <vt:lpstr>PRODUCTIVO</vt:lpstr>
      <vt:lpstr>GESTIÓN DEL CONOCIMIENTO</vt:lpstr>
      <vt:lpstr>GESTIÓN DE LA INTELIGENCIA COMUNICATIVA</vt:lpstr>
    </vt:vector>
  </TitlesOfParts>
  <Company>Tec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Tipos de inteligencia comunicativa</dc:title>
  <dc:creator>Mitzi  Sámano Loyola</dc:creator>
  <cp:lastModifiedBy>Mitzi  Sámano Loyola</cp:lastModifiedBy>
  <cp:revision>3</cp:revision>
  <dcterms:created xsi:type="dcterms:W3CDTF">2012-08-23T01:33:41Z</dcterms:created>
  <dcterms:modified xsi:type="dcterms:W3CDTF">2012-08-23T01:58:40Z</dcterms:modified>
</cp:coreProperties>
</file>