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29" r:id="rId3"/>
    <p:sldId id="330" r:id="rId4"/>
    <p:sldId id="331" r:id="rId5"/>
    <p:sldId id="332"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45" r:id="rId19"/>
    <p:sldId id="346" r:id="rId20"/>
    <p:sldId id="348" r:id="rId21"/>
    <p:sldId id="300" r:id="rId22"/>
    <p:sldId id="301" r:id="rId23"/>
    <p:sldId id="302" r:id="rId24"/>
    <p:sldId id="321" r:id="rId25"/>
    <p:sldId id="322" r:id="rId26"/>
    <p:sldId id="328" r:id="rId27"/>
    <p:sldId id="323" r:id="rId28"/>
    <p:sldId id="324" r:id="rId29"/>
    <p:sldId id="325" r:id="rId30"/>
    <p:sldId id="326" r:id="rId31"/>
    <p:sldId id="327" r:id="rId32"/>
    <p:sldId id="353" r:id="rId33"/>
    <p:sldId id="349" r:id="rId34"/>
    <p:sldId id="350" r:id="rId35"/>
    <p:sldId id="351" r:id="rId36"/>
    <p:sldId id="352" r:id="rId37"/>
    <p:sldId id="354" r:id="rId38"/>
    <p:sldId id="355" r:id="rId39"/>
    <p:sldId id="356" r:id="rId40"/>
    <p:sldId id="357" r:id="rId41"/>
    <p:sldId id="358" r:id="rId42"/>
    <p:sldId id="359" r:id="rId43"/>
    <p:sldId id="360" r:id="rId44"/>
    <p:sldId id="361"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605" autoAdjust="0"/>
  </p:normalViewPr>
  <p:slideViewPr>
    <p:cSldViewPr>
      <p:cViewPr varScale="1">
        <p:scale>
          <a:sx n="78" d="100"/>
          <a:sy n="78" d="100"/>
        </p:scale>
        <p:origin x="-92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1" Type="http://schemas.openxmlformats.org/officeDocument/2006/relationships/image" Target="../media/image29.png"/></Relationships>
</file>

<file path=ppt/diagrams/_rels/data3.xml.rels><?xml version="1.0" encoding="UTF-8" standalone="yes"?>
<Relationships xmlns="http://schemas.openxmlformats.org/package/2006/relationships"><Relationship Id="rId1" Type="http://schemas.openxmlformats.org/officeDocument/2006/relationships/image" Target="../media/image30.png"/></Relationships>
</file>

<file path=ppt/diagrams/_rels/data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diagrams/_rels/data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diagrams/_rels/data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9.png"/></Relationships>
</file>

<file path=ppt/diagrams/_rels/drawing3.xml.rels><?xml version="1.0" encoding="UTF-8" standalone="yes"?>
<Relationships xmlns="http://schemas.openxmlformats.org/package/2006/relationships"><Relationship Id="rId1" Type="http://schemas.openxmlformats.org/officeDocument/2006/relationships/image" Target="../media/image3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diagrams/_rels/drawing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41CEA5-183D-4EAB-9A1C-FDCE9CA91A14}" type="doc">
      <dgm:prSet loTypeId="urn:microsoft.com/office/officeart/2005/8/layout/hierarchy4" loCatId="hierarchy" qsTypeId="urn:microsoft.com/office/officeart/2005/8/quickstyle/3d1" qsCatId="3D" csTypeId="urn:microsoft.com/office/officeart/2005/8/colors/colorful1#1" csCatId="colorful" phldr="1"/>
      <dgm:spPr/>
      <dgm:t>
        <a:bodyPr/>
        <a:lstStyle/>
        <a:p>
          <a:endParaRPr lang="es-MX"/>
        </a:p>
      </dgm:t>
    </dgm:pt>
    <dgm:pt modelId="{26E72F34-3CB5-408E-8EC7-4DC627ED1B7F}">
      <dgm:prSet phldrT="[Texto]"/>
      <dgm:spPr/>
      <dgm:t>
        <a:bodyPr/>
        <a:lstStyle/>
        <a:p>
          <a:r>
            <a:rPr lang="es-MX" dirty="0" smtClean="0"/>
            <a:t>Imagen Pública</a:t>
          </a:r>
          <a:endParaRPr lang="es-MX" dirty="0"/>
        </a:p>
      </dgm:t>
    </dgm:pt>
    <dgm:pt modelId="{1DF2FC20-8526-4BEA-B47A-0E3B46EF951B}" type="parTrans" cxnId="{13CB250F-436E-452E-8749-BCE310DFBA6C}">
      <dgm:prSet/>
      <dgm:spPr/>
      <dgm:t>
        <a:bodyPr/>
        <a:lstStyle/>
        <a:p>
          <a:endParaRPr lang="es-MX"/>
        </a:p>
      </dgm:t>
    </dgm:pt>
    <dgm:pt modelId="{E3CDEE7E-FA8A-4D56-A662-97CFE1A43B63}" type="sibTrans" cxnId="{13CB250F-436E-452E-8749-BCE310DFBA6C}">
      <dgm:prSet/>
      <dgm:spPr/>
      <dgm:t>
        <a:bodyPr/>
        <a:lstStyle/>
        <a:p>
          <a:endParaRPr lang="es-MX"/>
        </a:p>
      </dgm:t>
    </dgm:pt>
    <dgm:pt modelId="{5B38E165-540A-486D-B2A3-77F8BBCB1237}">
      <dgm:prSet phldrT="[Texto]"/>
      <dgm:spPr/>
      <dgm:t>
        <a:bodyPr/>
        <a:lstStyle/>
        <a:p>
          <a:r>
            <a:rPr lang="es-MX" dirty="0" smtClean="0"/>
            <a:t>Imagen Personal</a:t>
          </a:r>
          <a:endParaRPr lang="es-MX" dirty="0"/>
        </a:p>
      </dgm:t>
    </dgm:pt>
    <dgm:pt modelId="{DFBB1F27-9B39-45A6-B4B9-1A343F20DF3D}" type="parTrans" cxnId="{C96242E3-47CF-4DA1-86D8-CA8AD97055F8}">
      <dgm:prSet/>
      <dgm:spPr/>
      <dgm:t>
        <a:bodyPr/>
        <a:lstStyle/>
        <a:p>
          <a:endParaRPr lang="es-MX"/>
        </a:p>
      </dgm:t>
    </dgm:pt>
    <dgm:pt modelId="{0F249DF6-E1EF-4EA0-B08E-8E66EE276347}" type="sibTrans" cxnId="{C96242E3-47CF-4DA1-86D8-CA8AD97055F8}">
      <dgm:prSet/>
      <dgm:spPr/>
      <dgm:t>
        <a:bodyPr/>
        <a:lstStyle/>
        <a:p>
          <a:endParaRPr lang="es-MX"/>
        </a:p>
      </dgm:t>
    </dgm:pt>
    <dgm:pt modelId="{04767A57-D2E1-4119-9F73-8614F954FAB8}">
      <dgm:prSet phldrT="[Texto]"/>
      <dgm:spPr/>
      <dgm:t>
        <a:bodyPr/>
        <a:lstStyle/>
        <a:p>
          <a:r>
            <a:rPr lang="es-MX" dirty="0" smtClean="0"/>
            <a:t>Imagen Física</a:t>
          </a:r>
          <a:endParaRPr lang="es-MX" dirty="0"/>
        </a:p>
      </dgm:t>
    </dgm:pt>
    <dgm:pt modelId="{34894E14-4B3B-47A9-9568-4A472CE56B91}" type="parTrans" cxnId="{202BD20F-9A6E-4DC6-8BA9-B6AE4A8E7A12}">
      <dgm:prSet/>
      <dgm:spPr/>
      <dgm:t>
        <a:bodyPr/>
        <a:lstStyle/>
        <a:p>
          <a:endParaRPr lang="es-MX"/>
        </a:p>
      </dgm:t>
    </dgm:pt>
    <dgm:pt modelId="{E92A6049-5100-4A72-BA9F-FCBD9A4C11A1}" type="sibTrans" cxnId="{202BD20F-9A6E-4DC6-8BA9-B6AE4A8E7A12}">
      <dgm:prSet/>
      <dgm:spPr/>
      <dgm:t>
        <a:bodyPr/>
        <a:lstStyle/>
        <a:p>
          <a:endParaRPr lang="es-MX"/>
        </a:p>
      </dgm:t>
    </dgm:pt>
    <dgm:pt modelId="{E4FD0EB6-1633-42C4-9F2D-C1168632486A}">
      <dgm:prSet phldrT="[Texto]"/>
      <dgm:spPr/>
      <dgm:t>
        <a:bodyPr/>
        <a:lstStyle/>
        <a:p>
          <a:r>
            <a:rPr lang="es-MX" dirty="0" smtClean="0"/>
            <a:t>Imagen Institucional</a:t>
          </a:r>
          <a:endParaRPr lang="es-MX" dirty="0"/>
        </a:p>
      </dgm:t>
    </dgm:pt>
    <dgm:pt modelId="{1557C517-4242-45BF-B205-FECABCA75421}" type="parTrans" cxnId="{DFABB3B1-7388-496E-A98D-F6ADED2944D1}">
      <dgm:prSet/>
      <dgm:spPr/>
      <dgm:t>
        <a:bodyPr/>
        <a:lstStyle/>
        <a:p>
          <a:endParaRPr lang="es-MX"/>
        </a:p>
      </dgm:t>
    </dgm:pt>
    <dgm:pt modelId="{AFDE6903-9BE2-4AD9-9CFC-F2C63AE1542E}" type="sibTrans" cxnId="{DFABB3B1-7388-496E-A98D-F6ADED2944D1}">
      <dgm:prSet/>
      <dgm:spPr/>
      <dgm:t>
        <a:bodyPr/>
        <a:lstStyle/>
        <a:p>
          <a:endParaRPr lang="es-MX"/>
        </a:p>
      </dgm:t>
    </dgm:pt>
    <dgm:pt modelId="{7C600F11-1315-401C-A477-BD39ACAF82B4}">
      <dgm:prSet phldrT="[Texto]"/>
      <dgm:spPr/>
      <dgm:t>
        <a:bodyPr/>
        <a:lstStyle/>
        <a:p>
          <a:r>
            <a:rPr lang="es-MX" dirty="0" smtClean="0"/>
            <a:t>Imagen Visual</a:t>
          </a:r>
          <a:endParaRPr lang="es-MX" dirty="0"/>
        </a:p>
      </dgm:t>
    </dgm:pt>
    <dgm:pt modelId="{7F9B9BB9-D013-4AB9-A923-E5086CE815B0}" type="parTrans" cxnId="{340BD8D8-C698-4984-A6C7-2504F935ACD1}">
      <dgm:prSet/>
      <dgm:spPr/>
      <dgm:t>
        <a:bodyPr/>
        <a:lstStyle/>
        <a:p>
          <a:endParaRPr lang="es-MX"/>
        </a:p>
      </dgm:t>
    </dgm:pt>
    <dgm:pt modelId="{D68DE923-C944-4DC6-9A6C-3C8435368AAF}" type="sibTrans" cxnId="{340BD8D8-C698-4984-A6C7-2504F935ACD1}">
      <dgm:prSet/>
      <dgm:spPr/>
      <dgm:t>
        <a:bodyPr/>
        <a:lstStyle/>
        <a:p>
          <a:endParaRPr lang="es-MX"/>
        </a:p>
      </dgm:t>
    </dgm:pt>
    <dgm:pt modelId="{9EAAB0E7-9DFA-491A-89DB-D0F9EC226021}">
      <dgm:prSet/>
      <dgm:spPr/>
      <dgm:t>
        <a:bodyPr/>
        <a:lstStyle/>
        <a:p>
          <a:r>
            <a:rPr lang="es-MX" dirty="0" smtClean="0"/>
            <a:t>Imagen Profesional</a:t>
          </a:r>
        </a:p>
      </dgm:t>
    </dgm:pt>
    <dgm:pt modelId="{64D857CC-F69C-4BEA-B76A-F91C566E6AF9}" type="parTrans" cxnId="{52F846CA-3695-4733-9A1A-49C9F2CAA531}">
      <dgm:prSet/>
      <dgm:spPr/>
      <dgm:t>
        <a:bodyPr/>
        <a:lstStyle/>
        <a:p>
          <a:endParaRPr lang="es-MX"/>
        </a:p>
      </dgm:t>
    </dgm:pt>
    <dgm:pt modelId="{3C7F4C2A-F044-4F73-98B3-88F93DEB1F8C}" type="sibTrans" cxnId="{52F846CA-3695-4733-9A1A-49C9F2CAA531}">
      <dgm:prSet/>
      <dgm:spPr/>
      <dgm:t>
        <a:bodyPr/>
        <a:lstStyle/>
        <a:p>
          <a:endParaRPr lang="es-MX"/>
        </a:p>
      </dgm:t>
    </dgm:pt>
    <dgm:pt modelId="{6284FE6D-66A7-41B6-A1AD-72FC3B6F329C}">
      <dgm:prSet/>
      <dgm:spPr/>
      <dgm:t>
        <a:bodyPr/>
        <a:lstStyle/>
        <a:p>
          <a:r>
            <a:rPr lang="es-MX" dirty="0" smtClean="0"/>
            <a:t>Imagen Verbal</a:t>
          </a:r>
        </a:p>
      </dgm:t>
    </dgm:pt>
    <dgm:pt modelId="{00663597-F55B-42C2-89DB-3BD0664903F6}" type="parTrans" cxnId="{8104E7BD-BF93-4B38-8647-6D12D24253EB}">
      <dgm:prSet/>
      <dgm:spPr/>
      <dgm:t>
        <a:bodyPr/>
        <a:lstStyle/>
        <a:p>
          <a:endParaRPr lang="es-MX"/>
        </a:p>
      </dgm:t>
    </dgm:pt>
    <dgm:pt modelId="{4738B388-26FB-4FF9-86E0-159A8277E64E}" type="sibTrans" cxnId="{8104E7BD-BF93-4B38-8647-6D12D24253EB}">
      <dgm:prSet/>
      <dgm:spPr/>
      <dgm:t>
        <a:bodyPr/>
        <a:lstStyle/>
        <a:p>
          <a:endParaRPr lang="es-MX"/>
        </a:p>
      </dgm:t>
    </dgm:pt>
    <dgm:pt modelId="{63A230C0-AA99-4D2D-8B02-AEC5223A4F43}">
      <dgm:prSet/>
      <dgm:spPr/>
      <dgm:t>
        <a:bodyPr/>
        <a:lstStyle/>
        <a:p>
          <a:r>
            <a:rPr lang="es-MX" dirty="0" smtClean="0"/>
            <a:t>Imagen Audiovisual</a:t>
          </a:r>
        </a:p>
      </dgm:t>
    </dgm:pt>
    <dgm:pt modelId="{8219D7BE-DA43-4946-BFED-F7C71BCE6B71}" type="parTrans" cxnId="{5C42E324-EE72-4F9C-AE93-1E2F8D7B6F17}">
      <dgm:prSet/>
      <dgm:spPr/>
      <dgm:t>
        <a:bodyPr/>
        <a:lstStyle/>
        <a:p>
          <a:endParaRPr lang="es-MX"/>
        </a:p>
      </dgm:t>
    </dgm:pt>
    <dgm:pt modelId="{781A407A-8A46-4270-A4F4-CDAC3E8AC314}" type="sibTrans" cxnId="{5C42E324-EE72-4F9C-AE93-1E2F8D7B6F17}">
      <dgm:prSet/>
      <dgm:spPr/>
      <dgm:t>
        <a:bodyPr/>
        <a:lstStyle/>
        <a:p>
          <a:endParaRPr lang="es-MX"/>
        </a:p>
      </dgm:t>
    </dgm:pt>
    <dgm:pt modelId="{B03214D2-9FE8-4747-80EF-8874AEF82EC6}">
      <dgm:prSet/>
      <dgm:spPr/>
      <dgm:t>
        <a:bodyPr/>
        <a:lstStyle/>
        <a:p>
          <a:r>
            <a:rPr lang="es-MX" dirty="0" smtClean="0"/>
            <a:t>Imagen Ambiental</a:t>
          </a:r>
          <a:endParaRPr lang="es-MX" dirty="0"/>
        </a:p>
      </dgm:t>
    </dgm:pt>
    <dgm:pt modelId="{B623629D-6159-479A-B3CA-D2CE57E73879}" type="parTrans" cxnId="{EF6C2D58-6FB4-47FE-ADAB-21B5DE1B2C78}">
      <dgm:prSet/>
      <dgm:spPr/>
      <dgm:t>
        <a:bodyPr/>
        <a:lstStyle/>
        <a:p>
          <a:endParaRPr lang="es-MX"/>
        </a:p>
      </dgm:t>
    </dgm:pt>
    <dgm:pt modelId="{1CCC4D10-B1E6-410C-A692-BE973B793427}" type="sibTrans" cxnId="{EF6C2D58-6FB4-47FE-ADAB-21B5DE1B2C78}">
      <dgm:prSet/>
      <dgm:spPr/>
      <dgm:t>
        <a:bodyPr/>
        <a:lstStyle/>
        <a:p>
          <a:endParaRPr lang="es-MX"/>
        </a:p>
      </dgm:t>
    </dgm:pt>
    <dgm:pt modelId="{C3A55BA2-083A-488A-BDBF-B83FEFF2856F}" type="pres">
      <dgm:prSet presAssocID="{0641CEA5-183D-4EAB-9A1C-FDCE9CA91A14}" presName="Name0" presStyleCnt="0">
        <dgm:presLayoutVars>
          <dgm:chPref val="1"/>
          <dgm:dir/>
          <dgm:animOne val="branch"/>
          <dgm:animLvl val="lvl"/>
          <dgm:resizeHandles/>
        </dgm:presLayoutVars>
      </dgm:prSet>
      <dgm:spPr/>
      <dgm:t>
        <a:bodyPr/>
        <a:lstStyle/>
        <a:p>
          <a:endParaRPr lang="es-MX"/>
        </a:p>
      </dgm:t>
    </dgm:pt>
    <dgm:pt modelId="{03AA51DF-0A65-428D-8A14-CDC7901AD7BC}" type="pres">
      <dgm:prSet presAssocID="{26E72F34-3CB5-408E-8EC7-4DC627ED1B7F}" presName="vertOne" presStyleCnt="0"/>
      <dgm:spPr/>
    </dgm:pt>
    <dgm:pt modelId="{F87E57B9-54D8-43FD-8C9D-195088CD8F2B}" type="pres">
      <dgm:prSet presAssocID="{26E72F34-3CB5-408E-8EC7-4DC627ED1B7F}" presName="txOne" presStyleLbl="node0" presStyleIdx="0" presStyleCnt="1">
        <dgm:presLayoutVars>
          <dgm:chPref val="3"/>
        </dgm:presLayoutVars>
      </dgm:prSet>
      <dgm:spPr/>
      <dgm:t>
        <a:bodyPr/>
        <a:lstStyle/>
        <a:p>
          <a:endParaRPr lang="es-MX"/>
        </a:p>
      </dgm:t>
    </dgm:pt>
    <dgm:pt modelId="{D7D9F4DC-4D9F-40A9-A73C-31AC01173435}" type="pres">
      <dgm:prSet presAssocID="{26E72F34-3CB5-408E-8EC7-4DC627ED1B7F}" presName="parTransOne" presStyleCnt="0"/>
      <dgm:spPr/>
    </dgm:pt>
    <dgm:pt modelId="{00E45DD1-A2AC-40F2-8BDE-E0A3AF102917}" type="pres">
      <dgm:prSet presAssocID="{26E72F34-3CB5-408E-8EC7-4DC627ED1B7F}" presName="horzOne" presStyleCnt="0"/>
      <dgm:spPr/>
    </dgm:pt>
    <dgm:pt modelId="{64E501BB-8261-4EA3-97CB-2A7821781F98}" type="pres">
      <dgm:prSet presAssocID="{5B38E165-540A-486D-B2A3-77F8BBCB1237}" presName="vertTwo" presStyleCnt="0"/>
      <dgm:spPr/>
    </dgm:pt>
    <dgm:pt modelId="{14CEA0E5-BD03-4973-B23F-238F3A64BCC0}" type="pres">
      <dgm:prSet presAssocID="{5B38E165-540A-486D-B2A3-77F8BBCB1237}" presName="txTwo" presStyleLbl="node2" presStyleIdx="0" presStyleCnt="2">
        <dgm:presLayoutVars>
          <dgm:chPref val="3"/>
        </dgm:presLayoutVars>
      </dgm:prSet>
      <dgm:spPr/>
      <dgm:t>
        <a:bodyPr/>
        <a:lstStyle/>
        <a:p>
          <a:endParaRPr lang="es-MX"/>
        </a:p>
      </dgm:t>
    </dgm:pt>
    <dgm:pt modelId="{3DCE0401-2DA5-4C67-9A91-FA7D41564833}" type="pres">
      <dgm:prSet presAssocID="{5B38E165-540A-486D-B2A3-77F8BBCB1237}" presName="parTransTwo" presStyleCnt="0"/>
      <dgm:spPr/>
    </dgm:pt>
    <dgm:pt modelId="{1A8993F6-CCE4-4C8D-BC3C-F78C8C85C0BC}" type="pres">
      <dgm:prSet presAssocID="{5B38E165-540A-486D-B2A3-77F8BBCB1237}" presName="horzTwo" presStyleCnt="0"/>
      <dgm:spPr/>
    </dgm:pt>
    <dgm:pt modelId="{DE83F450-9012-48B8-A567-77CA85EEAFB6}" type="pres">
      <dgm:prSet presAssocID="{04767A57-D2E1-4119-9F73-8614F954FAB8}" presName="vertThree" presStyleCnt="0"/>
      <dgm:spPr/>
    </dgm:pt>
    <dgm:pt modelId="{BC845D2D-11BB-4CA3-916F-069B91DB7BFC}" type="pres">
      <dgm:prSet presAssocID="{04767A57-D2E1-4119-9F73-8614F954FAB8}" presName="txThree" presStyleLbl="node3" presStyleIdx="0" presStyleCnt="6">
        <dgm:presLayoutVars>
          <dgm:chPref val="3"/>
        </dgm:presLayoutVars>
      </dgm:prSet>
      <dgm:spPr/>
      <dgm:t>
        <a:bodyPr/>
        <a:lstStyle/>
        <a:p>
          <a:endParaRPr lang="es-MX"/>
        </a:p>
      </dgm:t>
    </dgm:pt>
    <dgm:pt modelId="{43666837-59A3-439F-A090-B48FFCFF983C}" type="pres">
      <dgm:prSet presAssocID="{04767A57-D2E1-4119-9F73-8614F954FAB8}" presName="horzThree" presStyleCnt="0"/>
      <dgm:spPr/>
    </dgm:pt>
    <dgm:pt modelId="{AD09C8D8-2AFD-440E-A50E-12E9DC6073BC}" type="pres">
      <dgm:prSet presAssocID="{E92A6049-5100-4A72-BA9F-FCBD9A4C11A1}" presName="sibSpaceThree" presStyleCnt="0"/>
      <dgm:spPr/>
    </dgm:pt>
    <dgm:pt modelId="{15B46972-A243-4AF8-8182-D4A2682650F3}" type="pres">
      <dgm:prSet presAssocID="{9EAAB0E7-9DFA-491A-89DB-D0F9EC226021}" presName="vertThree" presStyleCnt="0"/>
      <dgm:spPr/>
    </dgm:pt>
    <dgm:pt modelId="{2344D628-CAFC-453E-9CD4-DF874F45D545}" type="pres">
      <dgm:prSet presAssocID="{9EAAB0E7-9DFA-491A-89DB-D0F9EC226021}" presName="txThree" presStyleLbl="node3" presStyleIdx="1" presStyleCnt="6">
        <dgm:presLayoutVars>
          <dgm:chPref val="3"/>
        </dgm:presLayoutVars>
      </dgm:prSet>
      <dgm:spPr/>
      <dgm:t>
        <a:bodyPr/>
        <a:lstStyle/>
        <a:p>
          <a:endParaRPr lang="es-MX"/>
        </a:p>
      </dgm:t>
    </dgm:pt>
    <dgm:pt modelId="{5C07339A-6E0D-4F25-ABCB-B185F60F0259}" type="pres">
      <dgm:prSet presAssocID="{9EAAB0E7-9DFA-491A-89DB-D0F9EC226021}" presName="horzThree" presStyleCnt="0"/>
      <dgm:spPr/>
    </dgm:pt>
    <dgm:pt modelId="{E1CF98B7-59F9-4C64-9BF1-B9D88B86E2CA}" type="pres">
      <dgm:prSet presAssocID="{3C7F4C2A-F044-4F73-98B3-88F93DEB1F8C}" presName="sibSpaceThree" presStyleCnt="0"/>
      <dgm:spPr/>
    </dgm:pt>
    <dgm:pt modelId="{75D6128F-E683-40AD-92F3-EED345A43268}" type="pres">
      <dgm:prSet presAssocID="{6284FE6D-66A7-41B6-A1AD-72FC3B6F329C}" presName="vertThree" presStyleCnt="0"/>
      <dgm:spPr/>
    </dgm:pt>
    <dgm:pt modelId="{94ED32DC-FEA6-478B-8797-90306C22E243}" type="pres">
      <dgm:prSet presAssocID="{6284FE6D-66A7-41B6-A1AD-72FC3B6F329C}" presName="txThree" presStyleLbl="node3" presStyleIdx="2" presStyleCnt="6">
        <dgm:presLayoutVars>
          <dgm:chPref val="3"/>
        </dgm:presLayoutVars>
      </dgm:prSet>
      <dgm:spPr/>
      <dgm:t>
        <a:bodyPr/>
        <a:lstStyle/>
        <a:p>
          <a:endParaRPr lang="es-MX"/>
        </a:p>
      </dgm:t>
    </dgm:pt>
    <dgm:pt modelId="{01B53038-AB1C-495B-B69A-4DE184DFEE0F}" type="pres">
      <dgm:prSet presAssocID="{6284FE6D-66A7-41B6-A1AD-72FC3B6F329C}" presName="horzThree" presStyleCnt="0"/>
      <dgm:spPr/>
    </dgm:pt>
    <dgm:pt modelId="{7144D8AE-1024-4563-ACE4-BA5E7F8C0332}" type="pres">
      <dgm:prSet presAssocID="{0F249DF6-E1EF-4EA0-B08E-8E66EE276347}" presName="sibSpaceTwo" presStyleCnt="0"/>
      <dgm:spPr/>
    </dgm:pt>
    <dgm:pt modelId="{4BBEF1DE-5D83-4DE4-92D2-F3E515622011}" type="pres">
      <dgm:prSet presAssocID="{E4FD0EB6-1633-42C4-9F2D-C1168632486A}" presName="vertTwo" presStyleCnt="0"/>
      <dgm:spPr/>
    </dgm:pt>
    <dgm:pt modelId="{684D41A1-BAAD-4678-BE45-AADDD392578D}" type="pres">
      <dgm:prSet presAssocID="{E4FD0EB6-1633-42C4-9F2D-C1168632486A}" presName="txTwo" presStyleLbl="node2" presStyleIdx="1" presStyleCnt="2">
        <dgm:presLayoutVars>
          <dgm:chPref val="3"/>
        </dgm:presLayoutVars>
      </dgm:prSet>
      <dgm:spPr/>
      <dgm:t>
        <a:bodyPr/>
        <a:lstStyle/>
        <a:p>
          <a:endParaRPr lang="es-MX"/>
        </a:p>
      </dgm:t>
    </dgm:pt>
    <dgm:pt modelId="{80A055C8-D0B9-4B5C-9FA5-A5A27AD8E33B}" type="pres">
      <dgm:prSet presAssocID="{E4FD0EB6-1633-42C4-9F2D-C1168632486A}" presName="parTransTwo" presStyleCnt="0"/>
      <dgm:spPr/>
    </dgm:pt>
    <dgm:pt modelId="{ED599355-8CDB-4E3A-BD74-278DB2B0A6C9}" type="pres">
      <dgm:prSet presAssocID="{E4FD0EB6-1633-42C4-9F2D-C1168632486A}" presName="horzTwo" presStyleCnt="0"/>
      <dgm:spPr/>
    </dgm:pt>
    <dgm:pt modelId="{A82E0671-5016-486D-938A-D2B5289A99D5}" type="pres">
      <dgm:prSet presAssocID="{7C600F11-1315-401C-A477-BD39ACAF82B4}" presName="vertThree" presStyleCnt="0"/>
      <dgm:spPr/>
    </dgm:pt>
    <dgm:pt modelId="{6CE0B46E-9D1A-4158-962C-51AB833F1DCE}" type="pres">
      <dgm:prSet presAssocID="{7C600F11-1315-401C-A477-BD39ACAF82B4}" presName="txThree" presStyleLbl="node3" presStyleIdx="3" presStyleCnt="6">
        <dgm:presLayoutVars>
          <dgm:chPref val="3"/>
        </dgm:presLayoutVars>
      </dgm:prSet>
      <dgm:spPr/>
      <dgm:t>
        <a:bodyPr/>
        <a:lstStyle/>
        <a:p>
          <a:endParaRPr lang="es-MX"/>
        </a:p>
      </dgm:t>
    </dgm:pt>
    <dgm:pt modelId="{27E4E85C-17ED-40FB-AA87-90CF4650590F}" type="pres">
      <dgm:prSet presAssocID="{7C600F11-1315-401C-A477-BD39ACAF82B4}" presName="horzThree" presStyleCnt="0"/>
      <dgm:spPr/>
    </dgm:pt>
    <dgm:pt modelId="{EC21E1B1-F895-4790-8BE4-7BDFD23BD067}" type="pres">
      <dgm:prSet presAssocID="{D68DE923-C944-4DC6-9A6C-3C8435368AAF}" presName="sibSpaceThree" presStyleCnt="0"/>
      <dgm:spPr/>
    </dgm:pt>
    <dgm:pt modelId="{8B927871-E479-47F7-ADA0-F156AFC2A241}" type="pres">
      <dgm:prSet presAssocID="{63A230C0-AA99-4D2D-8B02-AEC5223A4F43}" presName="vertThree" presStyleCnt="0"/>
      <dgm:spPr/>
    </dgm:pt>
    <dgm:pt modelId="{D1169F83-2371-495F-82B2-9D21987192BF}" type="pres">
      <dgm:prSet presAssocID="{63A230C0-AA99-4D2D-8B02-AEC5223A4F43}" presName="txThree" presStyleLbl="node3" presStyleIdx="4" presStyleCnt="6">
        <dgm:presLayoutVars>
          <dgm:chPref val="3"/>
        </dgm:presLayoutVars>
      </dgm:prSet>
      <dgm:spPr/>
      <dgm:t>
        <a:bodyPr/>
        <a:lstStyle/>
        <a:p>
          <a:endParaRPr lang="es-MX"/>
        </a:p>
      </dgm:t>
    </dgm:pt>
    <dgm:pt modelId="{3E4CEEF3-BBBD-4212-BCAE-FEFD14CD8269}" type="pres">
      <dgm:prSet presAssocID="{63A230C0-AA99-4D2D-8B02-AEC5223A4F43}" presName="horzThree" presStyleCnt="0"/>
      <dgm:spPr/>
    </dgm:pt>
    <dgm:pt modelId="{0D532376-B265-470A-96D8-80E530444E88}" type="pres">
      <dgm:prSet presAssocID="{781A407A-8A46-4270-A4F4-CDAC3E8AC314}" presName="sibSpaceThree" presStyleCnt="0"/>
      <dgm:spPr/>
    </dgm:pt>
    <dgm:pt modelId="{8F982BF9-961A-483B-96AB-6A311F18BAEC}" type="pres">
      <dgm:prSet presAssocID="{B03214D2-9FE8-4747-80EF-8874AEF82EC6}" presName="vertThree" presStyleCnt="0"/>
      <dgm:spPr/>
    </dgm:pt>
    <dgm:pt modelId="{1615B24F-FE29-4AE1-8332-200CC066F430}" type="pres">
      <dgm:prSet presAssocID="{B03214D2-9FE8-4747-80EF-8874AEF82EC6}" presName="txThree" presStyleLbl="node3" presStyleIdx="5" presStyleCnt="6">
        <dgm:presLayoutVars>
          <dgm:chPref val="3"/>
        </dgm:presLayoutVars>
      </dgm:prSet>
      <dgm:spPr/>
      <dgm:t>
        <a:bodyPr/>
        <a:lstStyle/>
        <a:p>
          <a:endParaRPr lang="es-MX"/>
        </a:p>
      </dgm:t>
    </dgm:pt>
    <dgm:pt modelId="{33463001-3F0A-484D-A964-4987B0038F78}" type="pres">
      <dgm:prSet presAssocID="{B03214D2-9FE8-4747-80EF-8874AEF82EC6}" presName="horzThree" presStyleCnt="0"/>
      <dgm:spPr/>
    </dgm:pt>
  </dgm:ptLst>
  <dgm:cxnLst>
    <dgm:cxn modelId="{8104E7BD-BF93-4B38-8647-6D12D24253EB}" srcId="{5B38E165-540A-486D-B2A3-77F8BBCB1237}" destId="{6284FE6D-66A7-41B6-A1AD-72FC3B6F329C}" srcOrd="2" destOrd="0" parTransId="{00663597-F55B-42C2-89DB-3BD0664903F6}" sibTransId="{4738B388-26FB-4FF9-86E0-159A8277E64E}"/>
    <dgm:cxn modelId="{52F846CA-3695-4733-9A1A-49C9F2CAA531}" srcId="{5B38E165-540A-486D-B2A3-77F8BBCB1237}" destId="{9EAAB0E7-9DFA-491A-89DB-D0F9EC226021}" srcOrd="1" destOrd="0" parTransId="{64D857CC-F69C-4BEA-B76A-F91C566E6AF9}" sibTransId="{3C7F4C2A-F044-4F73-98B3-88F93DEB1F8C}"/>
    <dgm:cxn modelId="{B89129B6-314B-4CC7-B246-62C88FEFACC6}" type="presOf" srcId="{7C600F11-1315-401C-A477-BD39ACAF82B4}" destId="{6CE0B46E-9D1A-4158-962C-51AB833F1DCE}" srcOrd="0" destOrd="0" presId="urn:microsoft.com/office/officeart/2005/8/layout/hierarchy4"/>
    <dgm:cxn modelId="{94DDDA83-B97B-4B60-8194-F3149BA21A18}" type="presOf" srcId="{5B38E165-540A-486D-B2A3-77F8BBCB1237}" destId="{14CEA0E5-BD03-4973-B23F-238F3A64BCC0}" srcOrd="0" destOrd="0" presId="urn:microsoft.com/office/officeart/2005/8/layout/hierarchy4"/>
    <dgm:cxn modelId="{6C79BF40-D40E-47B9-A89D-976536E8BE4B}" type="presOf" srcId="{63A230C0-AA99-4D2D-8B02-AEC5223A4F43}" destId="{D1169F83-2371-495F-82B2-9D21987192BF}" srcOrd="0" destOrd="0" presId="urn:microsoft.com/office/officeart/2005/8/layout/hierarchy4"/>
    <dgm:cxn modelId="{AD782732-6106-4012-9C64-DC3D258CFB88}" type="presOf" srcId="{26E72F34-3CB5-408E-8EC7-4DC627ED1B7F}" destId="{F87E57B9-54D8-43FD-8C9D-195088CD8F2B}" srcOrd="0" destOrd="0" presId="urn:microsoft.com/office/officeart/2005/8/layout/hierarchy4"/>
    <dgm:cxn modelId="{DFABB3B1-7388-496E-A98D-F6ADED2944D1}" srcId="{26E72F34-3CB5-408E-8EC7-4DC627ED1B7F}" destId="{E4FD0EB6-1633-42C4-9F2D-C1168632486A}" srcOrd="1" destOrd="0" parTransId="{1557C517-4242-45BF-B205-FECABCA75421}" sibTransId="{AFDE6903-9BE2-4AD9-9CFC-F2C63AE1542E}"/>
    <dgm:cxn modelId="{340BD8D8-C698-4984-A6C7-2504F935ACD1}" srcId="{E4FD0EB6-1633-42C4-9F2D-C1168632486A}" destId="{7C600F11-1315-401C-A477-BD39ACAF82B4}" srcOrd="0" destOrd="0" parTransId="{7F9B9BB9-D013-4AB9-A923-E5086CE815B0}" sibTransId="{D68DE923-C944-4DC6-9A6C-3C8435368AAF}"/>
    <dgm:cxn modelId="{13CB250F-436E-452E-8749-BCE310DFBA6C}" srcId="{0641CEA5-183D-4EAB-9A1C-FDCE9CA91A14}" destId="{26E72F34-3CB5-408E-8EC7-4DC627ED1B7F}" srcOrd="0" destOrd="0" parTransId="{1DF2FC20-8526-4BEA-B47A-0E3B46EF951B}" sibTransId="{E3CDEE7E-FA8A-4D56-A662-97CFE1A43B63}"/>
    <dgm:cxn modelId="{5E176CFB-47D9-425F-B03F-947F459261EE}" type="presOf" srcId="{9EAAB0E7-9DFA-491A-89DB-D0F9EC226021}" destId="{2344D628-CAFC-453E-9CD4-DF874F45D545}" srcOrd="0" destOrd="0" presId="urn:microsoft.com/office/officeart/2005/8/layout/hierarchy4"/>
    <dgm:cxn modelId="{5C42E324-EE72-4F9C-AE93-1E2F8D7B6F17}" srcId="{E4FD0EB6-1633-42C4-9F2D-C1168632486A}" destId="{63A230C0-AA99-4D2D-8B02-AEC5223A4F43}" srcOrd="1" destOrd="0" parTransId="{8219D7BE-DA43-4946-BFED-F7C71BCE6B71}" sibTransId="{781A407A-8A46-4270-A4F4-CDAC3E8AC314}"/>
    <dgm:cxn modelId="{6804305A-52ED-4849-A9D2-50AD1F112A48}" type="presOf" srcId="{04767A57-D2E1-4119-9F73-8614F954FAB8}" destId="{BC845D2D-11BB-4CA3-916F-069B91DB7BFC}" srcOrd="0" destOrd="0" presId="urn:microsoft.com/office/officeart/2005/8/layout/hierarchy4"/>
    <dgm:cxn modelId="{EFACB1A7-B74B-48FE-9F98-510538263BF8}" type="presOf" srcId="{B03214D2-9FE8-4747-80EF-8874AEF82EC6}" destId="{1615B24F-FE29-4AE1-8332-200CC066F430}" srcOrd="0" destOrd="0" presId="urn:microsoft.com/office/officeart/2005/8/layout/hierarchy4"/>
    <dgm:cxn modelId="{EF6C2D58-6FB4-47FE-ADAB-21B5DE1B2C78}" srcId="{E4FD0EB6-1633-42C4-9F2D-C1168632486A}" destId="{B03214D2-9FE8-4747-80EF-8874AEF82EC6}" srcOrd="2" destOrd="0" parTransId="{B623629D-6159-479A-B3CA-D2CE57E73879}" sibTransId="{1CCC4D10-B1E6-410C-A692-BE973B793427}"/>
    <dgm:cxn modelId="{408213EB-7A70-494F-BD98-18007A60D26A}" type="presOf" srcId="{E4FD0EB6-1633-42C4-9F2D-C1168632486A}" destId="{684D41A1-BAAD-4678-BE45-AADDD392578D}" srcOrd="0" destOrd="0" presId="urn:microsoft.com/office/officeart/2005/8/layout/hierarchy4"/>
    <dgm:cxn modelId="{E9AFE9F5-BA9E-4309-9FBB-90D531062772}" type="presOf" srcId="{0641CEA5-183D-4EAB-9A1C-FDCE9CA91A14}" destId="{C3A55BA2-083A-488A-BDBF-B83FEFF2856F}" srcOrd="0" destOrd="0" presId="urn:microsoft.com/office/officeart/2005/8/layout/hierarchy4"/>
    <dgm:cxn modelId="{C96242E3-47CF-4DA1-86D8-CA8AD97055F8}" srcId="{26E72F34-3CB5-408E-8EC7-4DC627ED1B7F}" destId="{5B38E165-540A-486D-B2A3-77F8BBCB1237}" srcOrd="0" destOrd="0" parTransId="{DFBB1F27-9B39-45A6-B4B9-1A343F20DF3D}" sibTransId="{0F249DF6-E1EF-4EA0-B08E-8E66EE276347}"/>
    <dgm:cxn modelId="{72CD9EA9-A76C-4E3B-AB4B-DC2F83D9FF44}" type="presOf" srcId="{6284FE6D-66A7-41B6-A1AD-72FC3B6F329C}" destId="{94ED32DC-FEA6-478B-8797-90306C22E243}" srcOrd="0" destOrd="0" presId="urn:microsoft.com/office/officeart/2005/8/layout/hierarchy4"/>
    <dgm:cxn modelId="{202BD20F-9A6E-4DC6-8BA9-B6AE4A8E7A12}" srcId="{5B38E165-540A-486D-B2A3-77F8BBCB1237}" destId="{04767A57-D2E1-4119-9F73-8614F954FAB8}" srcOrd="0" destOrd="0" parTransId="{34894E14-4B3B-47A9-9568-4A472CE56B91}" sibTransId="{E92A6049-5100-4A72-BA9F-FCBD9A4C11A1}"/>
    <dgm:cxn modelId="{DEE1A596-0048-4EEC-9BC4-B1542ED1B6C1}" type="presParOf" srcId="{C3A55BA2-083A-488A-BDBF-B83FEFF2856F}" destId="{03AA51DF-0A65-428D-8A14-CDC7901AD7BC}" srcOrd="0" destOrd="0" presId="urn:microsoft.com/office/officeart/2005/8/layout/hierarchy4"/>
    <dgm:cxn modelId="{B600CAEA-93FD-464A-8BAF-EB0EA05E6C44}" type="presParOf" srcId="{03AA51DF-0A65-428D-8A14-CDC7901AD7BC}" destId="{F87E57B9-54D8-43FD-8C9D-195088CD8F2B}" srcOrd="0" destOrd="0" presId="urn:microsoft.com/office/officeart/2005/8/layout/hierarchy4"/>
    <dgm:cxn modelId="{6EEAE71C-CE7D-436D-AC04-E35104E4EB7B}" type="presParOf" srcId="{03AA51DF-0A65-428D-8A14-CDC7901AD7BC}" destId="{D7D9F4DC-4D9F-40A9-A73C-31AC01173435}" srcOrd="1" destOrd="0" presId="urn:microsoft.com/office/officeart/2005/8/layout/hierarchy4"/>
    <dgm:cxn modelId="{C27D1362-3F34-445C-829E-75CDA43F9E82}" type="presParOf" srcId="{03AA51DF-0A65-428D-8A14-CDC7901AD7BC}" destId="{00E45DD1-A2AC-40F2-8BDE-E0A3AF102917}" srcOrd="2" destOrd="0" presId="urn:microsoft.com/office/officeart/2005/8/layout/hierarchy4"/>
    <dgm:cxn modelId="{56675117-44CF-4D6D-A933-3E12001131F8}" type="presParOf" srcId="{00E45DD1-A2AC-40F2-8BDE-E0A3AF102917}" destId="{64E501BB-8261-4EA3-97CB-2A7821781F98}" srcOrd="0" destOrd="0" presId="urn:microsoft.com/office/officeart/2005/8/layout/hierarchy4"/>
    <dgm:cxn modelId="{8A67A922-D367-481F-8638-3D38F5F9A47B}" type="presParOf" srcId="{64E501BB-8261-4EA3-97CB-2A7821781F98}" destId="{14CEA0E5-BD03-4973-B23F-238F3A64BCC0}" srcOrd="0" destOrd="0" presId="urn:microsoft.com/office/officeart/2005/8/layout/hierarchy4"/>
    <dgm:cxn modelId="{2C12B5EF-2332-4AF3-99C7-A1596847A651}" type="presParOf" srcId="{64E501BB-8261-4EA3-97CB-2A7821781F98}" destId="{3DCE0401-2DA5-4C67-9A91-FA7D41564833}" srcOrd="1" destOrd="0" presId="urn:microsoft.com/office/officeart/2005/8/layout/hierarchy4"/>
    <dgm:cxn modelId="{23C06708-AF97-4618-B4B3-B5AF5BF879A7}" type="presParOf" srcId="{64E501BB-8261-4EA3-97CB-2A7821781F98}" destId="{1A8993F6-CCE4-4C8D-BC3C-F78C8C85C0BC}" srcOrd="2" destOrd="0" presId="urn:microsoft.com/office/officeart/2005/8/layout/hierarchy4"/>
    <dgm:cxn modelId="{C2F648CB-67C2-47AA-80F1-1CB87988B102}" type="presParOf" srcId="{1A8993F6-CCE4-4C8D-BC3C-F78C8C85C0BC}" destId="{DE83F450-9012-48B8-A567-77CA85EEAFB6}" srcOrd="0" destOrd="0" presId="urn:microsoft.com/office/officeart/2005/8/layout/hierarchy4"/>
    <dgm:cxn modelId="{9C186B4F-9978-4B55-8544-BAB11EE27B3E}" type="presParOf" srcId="{DE83F450-9012-48B8-A567-77CA85EEAFB6}" destId="{BC845D2D-11BB-4CA3-916F-069B91DB7BFC}" srcOrd="0" destOrd="0" presId="urn:microsoft.com/office/officeart/2005/8/layout/hierarchy4"/>
    <dgm:cxn modelId="{1D1E7198-B5BA-4A36-931F-7FF5A9A0DCB9}" type="presParOf" srcId="{DE83F450-9012-48B8-A567-77CA85EEAFB6}" destId="{43666837-59A3-439F-A090-B48FFCFF983C}" srcOrd="1" destOrd="0" presId="urn:microsoft.com/office/officeart/2005/8/layout/hierarchy4"/>
    <dgm:cxn modelId="{D37EA3AA-448A-4F9F-8576-405FA89A835A}" type="presParOf" srcId="{1A8993F6-CCE4-4C8D-BC3C-F78C8C85C0BC}" destId="{AD09C8D8-2AFD-440E-A50E-12E9DC6073BC}" srcOrd="1" destOrd="0" presId="urn:microsoft.com/office/officeart/2005/8/layout/hierarchy4"/>
    <dgm:cxn modelId="{6B1775F1-2827-45B0-858A-17D026C693CC}" type="presParOf" srcId="{1A8993F6-CCE4-4C8D-BC3C-F78C8C85C0BC}" destId="{15B46972-A243-4AF8-8182-D4A2682650F3}" srcOrd="2" destOrd="0" presId="urn:microsoft.com/office/officeart/2005/8/layout/hierarchy4"/>
    <dgm:cxn modelId="{F7D1D651-D00F-4D1E-9038-12FF9C5EC115}" type="presParOf" srcId="{15B46972-A243-4AF8-8182-D4A2682650F3}" destId="{2344D628-CAFC-453E-9CD4-DF874F45D545}" srcOrd="0" destOrd="0" presId="urn:microsoft.com/office/officeart/2005/8/layout/hierarchy4"/>
    <dgm:cxn modelId="{1094F238-B0FF-4C9B-B9F2-C216B885C46B}" type="presParOf" srcId="{15B46972-A243-4AF8-8182-D4A2682650F3}" destId="{5C07339A-6E0D-4F25-ABCB-B185F60F0259}" srcOrd="1" destOrd="0" presId="urn:microsoft.com/office/officeart/2005/8/layout/hierarchy4"/>
    <dgm:cxn modelId="{D1CB9761-3022-4188-B801-4F042342B177}" type="presParOf" srcId="{1A8993F6-CCE4-4C8D-BC3C-F78C8C85C0BC}" destId="{E1CF98B7-59F9-4C64-9BF1-B9D88B86E2CA}" srcOrd="3" destOrd="0" presId="urn:microsoft.com/office/officeart/2005/8/layout/hierarchy4"/>
    <dgm:cxn modelId="{9D00F7DA-8367-4AE4-8BE6-B917FCCB2B13}" type="presParOf" srcId="{1A8993F6-CCE4-4C8D-BC3C-F78C8C85C0BC}" destId="{75D6128F-E683-40AD-92F3-EED345A43268}" srcOrd="4" destOrd="0" presId="urn:microsoft.com/office/officeart/2005/8/layout/hierarchy4"/>
    <dgm:cxn modelId="{64F08045-2C78-49DB-8709-7D889BADE64A}" type="presParOf" srcId="{75D6128F-E683-40AD-92F3-EED345A43268}" destId="{94ED32DC-FEA6-478B-8797-90306C22E243}" srcOrd="0" destOrd="0" presId="urn:microsoft.com/office/officeart/2005/8/layout/hierarchy4"/>
    <dgm:cxn modelId="{28107115-00EE-4DF7-8C2E-7298506F8D33}" type="presParOf" srcId="{75D6128F-E683-40AD-92F3-EED345A43268}" destId="{01B53038-AB1C-495B-B69A-4DE184DFEE0F}" srcOrd="1" destOrd="0" presId="urn:microsoft.com/office/officeart/2005/8/layout/hierarchy4"/>
    <dgm:cxn modelId="{0A2BE677-8201-42A3-A215-7D953DAAB8A7}" type="presParOf" srcId="{00E45DD1-A2AC-40F2-8BDE-E0A3AF102917}" destId="{7144D8AE-1024-4563-ACE4-BA5E7F8C0332}" srcOrd="1" destOrd="0" presId="urn:microsoft.com/office/officeart/2005/8/layout/hierarchy4"/>
    <dgm:cxn modelId="{D2D8D970-1FD5-4A9F-8842-F18F780D74D2}" type="presParOf" srcId="{00E45DD1-A2AC-40F2-8BDE-E0A3AF102917}" destId="{4BBEF1DE-5D83-4DE4-92D2-F3E515622011}" srcOrd="2" destOrd="0" presId="urn:microsoft.com/office/officeart/2005/8/layout/hierarchy4"/>
    <dgm:cxn modelId="{CF625DF0-0725-4AAB-9861-56F0E0D566D9}" type="presParOf" srcId="{4BBEF1DE-5D83-4DE4-92D2-F3E515622011}" destId="{684D41A1-BAAD-4678-BE45-AADDD392578D}" srcOrd="0" destOrd="0" presId="urn:microsoft.com/office/officeart/2005/8/layout/hierarchy4"/>
    <dgm:cxn modelId="{BA863F70-95EA-45F4-85DC-3E6097BCC842}" type="presParOf" srcId="{4BBEF1DE-5D83-4DE4-92D2-F3E515622011}" destId="{80A055C8-D0B9-4B5C-9FA5-A5A27AD8E33B}" srcOrd="1" destOrd="0" presId="urn:microsoft.com/office/officeart/2005/8/layout/hierarchy4"/>
    <dgm:cxn modelId="{F8F536C4-BB1A-4E3E-BC3A-F872CE3414B1}" type="presParOf" srcId="{4BBEF1DE-5D83-4DE4-92D2-F3E515622011}" destId="{ED599355-8CDB-4E3A-BD74-278DB2B0A6C9}" srcOrd="2" destOrd="0" presId="urn:microsoft.com/office/officeart/2005/8/layout/hierarchy4"/>
    <dgm:cxn modelId="{396CF54C-5DFC-449B-BA1A-C42DF7A49F08}" type="presParOf" srcId="{ED599355-8CDB-4E3A-BD74-278DB2B0A6C9}" destId="{A82E0671-5016-486D-938A-D2B5289A99D5}" srcOrd="0" destOrd="0" presId="urn:microsoft.com/office/officeart/2005/8/layout/hierarchy4"/>
    <dgm:cxn modelId="{7C3A32C4-BBB4-4BB2-B5FA-0A74564FD4BE}" type="presParOf" srcId="{A82E0671-5016-486D-938A-D2B5289A99D5}" destId="{6CE0B46E-9D1A-4158-962C-51AB833F1DCE}" srcOrd="0" destOrd="0" presId="urn:microsoft.com/office/officeart/2005/8/layout/hierarchy4"/>
    <dgm:cxn modelId="{EF6A5ED9-BDB5-41A1-84B0-53E17026F09C}" type="presParOf" srcId="{A82E0671-5016-486D-938A-D2B5289A99D5}" destId="{27E4E85C-17ED-40FB-AA87-90CF4650590F}" srcOrd="1" destOrd="0" presId="urn:microsoft.com/office/officeart/2005/8/layout/hierarchy4"/>
    <dgm:cxn modelId="{F2AF1E79-5970-4E52-BB24-768824D0716E}" type="presParOf" srcId="{ED599355-8CDB-4E3A-BD74-278DB2B0A6C9}" destId="{EC21E1B1-F895-4790-8BE4-7BDFD23BD067}" srcOrd="1" destOrd="0" presId="urn:microsoft.com/office/officeart/2005/8/layout/hierarchy4"/>
    <dgm:cxn modelId="{39DC098B-9233-4E3D-83D0-AB7F5B2A222A}" type="presParOf" srcId="{ED599355-8CDB-4E3A-BD74-278DB2B0A6C9}" destId="{8B927871-E479-47F7-ADA0-F156AFC2A241}" srcOrd="2" destOrd="0" presId="urn:microsoft.com/office/officeart/2005/8/layout/hierarchy4"/>
    <dgm:cxn modelId="{BAA08AFC-BE8D-464F-9471-CE2A31FB4BB4}" type="presParOf" srcId="{8B927871-E479-47F7-ADA0-F156AFC2A241}" destId="{D1169F83-2371-495F-82B2-9D21987192BF}" srcOrd="0" destOrd="0" presId="urn:microsoft.com/office/officeart/2005/8/layout/hierarchy4"/>
    <dgm:cxn modelId="{CDC450CF-2D2A-4622-9BCC-9B6A0E4AEAF0}" type="presParOf" srcId="{8B927871-E479-47F7-ADA0-F156AFC2A241}" destId="{3E4CEEF3-BBBD-4212-BCAE-FEFD14CD8269}" srcOrd="1" destOrd="0" presId="urn:microsoft.com/office/officeart/2005/8/layout/hierarchy4"/>
    <dgm:cxn modelId="{79ACC3B8-DC13-4F64-B522-B63EAC2FF8B6}" type="presParOf" srcId="{ED599355-8CDB-4E3A-BD74-278DB2B0A6C9}" destId="{0D532376-B265-470A-96D8-80E530444E88}" srcOrd="3" destOrd="0" presId="urn:microsoft.com/office/officeart/2005/8/layout/hierarchy4"/>
    <dgm:cxn modelId="{88408CA9-1398-4F51-8AAB-60763087DB27}" type="presParOf" srcId="{ED599355-8CDB-4E3A-BD74-278DB2B0A6C9}" destId="{8F982BF9-961A-483B-96AB-6A311F18BAEC}" srcOrd="4" destOrd="0" presId="urn:microsoft.com/office/officeart/2005/8/layout/hierarchy4"/>
    <dgm:cxn modelId="{8BA36A8A-1D0B-4E5D-9A29-5925B7F3DAD3}" type="presParOf" srcId="{8F982BF9-961A-483B-96AB-6A311F18BAEC}" destId="{1615B24F-FE29-4AE1-8332-200CC066F430}" srcOrd="0" destOrd="0" presId="urn:microsoft.com/office/officeart/2005/8/layout/hierarchy4"/>
    <dgm:cxn modelId="{DD42C740-FB59-49C5-B9F2-7EFAB4F0B147}" type="presParOf" srcId="{8F982BF9-961A-483B-96AB-6A311F18BAEC}" destId="{33463001-3F0A-484D-A964-4987B0038F78}"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F9F6C4-C58B-45EA-9B7D-3A60EB14B82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4EEE4CB-6094-406E-A27A-26237C13710A}">
      <dgm:prSet phldrT="[Texto]"/>
      <dgm:spPr/>
      <dgm:t>
        <a:bodyPr/>
        <a:lstStyle/>
        <a:p>
          <a:r>
            <a:rPr lang="es-MX" dirty="0" smtClean="0"/>
            <a:t>Colores amarillo, blanco</a:t>
          </a:r>
          <a:endParaRPr lang="en-US" dirty="0"/>
        </a:p>
      </dgm:t>
    </dgm:pt>
    <dgm:pt modelId="{D890EEE9-13AE-478D-ABF4-26FEB41D5B9A}" type="parTrans" cxnId="{9BDB5F8A-06CC-4F65-9601-DB437879DFCC}">
      <dgm:prSet/>
      <dgm:spPr/>
      <dgm:t>
        <a:bodyPr/>
        <a:lstStyle/>
        <a:p>
          <a:endParaRPr lang="en-US"/>
        </a:p>
      </dgm:t>
    </dgm:pt>
    <dgm:pt modelId="{D63FE555-550D-463D-B075-0C9A37FC47A3}" type="sibTrans" cxnId="{9BDB5F8A-06CC-4F65-9601-DB437879DFCC}">
      <dgm:prSet/>
      <dgm:spPr/>
      <dgm:t>
        <a:bodyPr/>
        <a:lstStyle/>
        <a:p>
          <a:endParaRPr lang="en-US"/>
        </a:p>
      </dgm:t>
    </dgm:pt>
    <dgm:pt modelId="{28C29E77-D304-4D62-BC4F-973752A1D9B8}">
      <dgm:prSet phldrT="[Texto]"/>
      <dgm:spPr/>
      <dgm:t>
        <a:bodyPr/>
        <a:lstStyle/>
        <a:p>
          <a:r>
            <a:rPr lang="es-MX" dirty="0" smtClean="0"/>
            <a:t>Esquina</a:t>
          </a:r>
          <a:endParaRPr lang="en-US" dirty="0"/>
        </a:p>
      </dgm:t>
    </dgm:pt>
    <dgm:pt modelId="{593B9425-D8D0-4667-BA8C-8685050B49CA}" type="parTrans" cxnId="{34081FEB-34F4-457E-969B-6CA3BA12F063}">
      <dgm:prSet/>
      <dgm:spPr/>
      <dgm:t>
        <a:bodyPr/>
        <a:lstStyle/>
        <a:p>
          <a:endParaRPr lang="en-US"/>
        </a:p>
      </dgm:t>
    </dgm:pt>
    <dgm:pt modelId="{24096AE0-3F6A-4AC1-864A-A37EBF760A3F}" type="sibTrans" cxnId="{34081FEB-34F4-457E-969B-6CA3BA12F063}">
      <dgm:prSet/>
      <dgm:spPr/>
      <dgm:t>
        <a:bodyPr/>
        <a:lstStyle/>
        <a:p>
          <a:endParaRPr lang="en-US"/>
        </a:p>
      </dgm:t>
    </dgm:pt>
    <dgm:pt modelId="{D0FCB210-5393-4C97-B5AD-977E8A7C7DD0}">
      <dgm:prSet phldrT="[Texto]"/>
      <dgm:spPr/>
      <dgm:t>
        <a:bodyPr/>
        <a:lstStyle/>
        <a:p>
          <a:r>
            <a:rPr lang="es-MX" dirty="0" smtClean="0"/>
            <a:t>Dos pisos</a:t>
          </a:r>
          <a:endParaRPr lang="en-US" dirty="0"/>
        </a:p>
      </dgm:t>
    </dgm:pt>
    <dgm:pt modelId="{02D2A714-6E74-49CF-9B4B-AC5C0E8A65CB}" type="parTrans" cxnId="{39CC67E3-E3F5-4085-A78D-DEAC558A439D}">
      <dgm:prSet/>
      <dgm:spPr/>
      <dgm:t>
        <a:bodyPr/>
        <a:lstStyle/>
        <a:p>
          <a:endParaRPr lang="en-US"/>
        </a:p>
      </dgm:t>
    </dgm:pt>
    <dgm:pt modelId="{4F506955-B0E2-4B8F-9523-5B29E8444BD6}" type="sibTrans" cxnId="{39CC67E3-E3F5-4085-A78D-DEAC558A439D}">
      <dgm:prSet/>
      <dgm:spPr/>
      <dgm:t>
        <a:bodyPr/>
        <a:lstStyle/>
        <a:p>
          <a:endParaRPr lang="en-US"/>
        </a:p>
      </dgm:t>
    </dgm:pt>
    <dgm:pt modelId="{0A2FEECB-6EB6-48A1-B131-BAB5FEA5C21C}">
      <dgm:prSet phldrT="[Texto]"/>
      <dgm:spPr/>
      <dgm:t>
        <a:bodyPr/>
        <a:lstStyle/>
        <a:p>
          <a:r>
            <a:rPr lang="es-MX" dirty="0" smtClean="0"/>
            <a:t>Estacionamiento</a:t>
          </a:r>
          <a:endParaRPr lang="en-US" dirty="0"/>
        </a:p>
      </dgm:t>
    </dgm:pt>
    <dgm:pt modelId="{141B5587-275C-4375-977C-96853BCAFFE1}" type="parTrans" cxnId="{52E5A1C3-2C60-4DA0-A257-018D40C53FBC}">
      <dgm:prSet/>
      <dgm:spPr/>
      <dgm:t>
        <a:bodyPr/>
        <a:lstStyle/>
        <a:p>
          <a:endParaRPr lang="en-US"/>
        </a:p>
      </dgm:t>
    </dgm:pt>
    <dgm:pt modelId="{142A26BA-76AD-4B85-A403-A2E4D64B72B0}" type="sibTrans" cxnId="{52E5A1C3-2C60-4DA0-A257-018D40C53FBC}">
      <dgm:prSet/>
      <dgm:spPr/>
      <dgm:t>
        <a:bodyPr/>
        <a:lstStyle/>
        <a:p>
          <a:endParaRPr lang="en-US"/>
        </a:p>
      </dgm:t>
    </dgm:pt>
    <dgm:pt modelId="{46E8E6C0-F164-4E8C-9CD2-8F5C8D41945F}">
      <dgm:prSet phldrT="[Texto]"/>
      <dgm:spPr/>
      <dgm:t>
        <a:bodyPr/>
        <a:lstStyle/>
        <a:p>
          <a:r>
            <a:rPr lang="es-MX" dirty="0" smtClean="0"/>
            <a:t>Jardineras</a:t>
          </a:r>
          <a:endParaRPr lang="en-US" dirty="0"/>
        </a:p>
      </dgm:t>
    </dgm:pt>
    <dgm:pt modelId="{1829D9E3-09B3-46F7-A850-E7F2BE5B119B}" type="parTrans" cxnId="{386897D5-B7D4-4296-AA95-00070FB74328}">
      <dgm:prSet/>
      <dgm:spPr/>
      <dgm:t>
        <a:bodyPr/>
        <a:lstStyle/>
        <a:p>
          <a:endParaRPr lang="en-US"/>
        </a:p>
      </dgm:t>
    </dgm:pt>
    <dgm:pt modelId="{ABE6FD7D-237C-4368-B7E8-7F46C874F076}" type="sibTrans" cxnId="{386897D5-B7D4-4296-AA95-00070FB74328}">
      <dgm:prSet/>
      <dgm:spPr/>
      <dgm:t>
        <a:bodyPr/>
        <a:lstStyle/>
        <a:p>
          <a:endParaRPr lang="en-US"/>
        </a:p>
      </dgm:t>
    </dgm:pt>
    <dgm:pt modelId="{0BECC1E4-5673-433A-9545-7746E13F3AF7}">
      <dgm:prSet/>
      <dgm:spPr/>
      <dgm:t>
        <a:bodyPr/>
        <a:lstStyle/>
        <a:p>
          <a:r>
            <a:rPr lang="es-MX" dirty="0" smtClean="0"/>
            <a:t>Grafitis en bardas y cortinas</a:t>
          </a:r>
          <a:endParaRPr lang="en-US" dirty="0"/>
        </a:p>
      </dgm:t>
    </dgm:pt>
    <dgm:pt modelId="{2477464C-72DB-487E-B5E3-F11B36CBFCFE}" type="parTrans" cxnId="{72EFF2BA-A5DD-4BCC-BEA0-A8F4454989B5}">
      <dgm:prSet/>
      <dgm:spPr/>
      <dgm:t>
        <a:bodyPr/>
        <a:lstStyle/>
        <a:p>
          <a:endParaRPr lang="en-US"/>
        </a:p>
      </dgm:t>
    </dgm:pt>
    <dgm:pt modelId="{B4F4E93E-0D7D-4959-A068-2AE6172B101C}" type="sibTrans" cxnId="{72EFF2BA-A5DD-4BCC-BEA0-A8F4454989B5}">
      <dgm:prSet/>
      <dgm:spPr/>
      <dgm:t>
        <a:bodyPr/>
        <a:lstStyle/>
        <a:p>
          <a:endParaRPr lang="en-US"/>
        </a:p>
      </dgm:t>
    </dgm:pt>
    <dgm:pt modelId="{827AA667-24E7-4CA2-8BA1-724ED2D8A37D}">
      <dgm:prSet/>
      <dgm:spPr>
        <a:blipFill rotWithShape="0">
          <a:blip xmlns:r="http://schemas.openxmlformats.org/officeDocument/2006/relationships" r:embed="rId1"/>
          <a:stretch>
            <a:fillRect/>
          </a:stretch>
        </a:blipFill>
      </dgm:spPr>
      <dgm:t>
        <a:bodyPr/>
        <a:lstStyle/>
        <a:p>
          <a:endParaRPr lang="en-US"/>
        </a:p>
      </dgm:t>
    </dgm:pt>
    <dgm:pt modelId="{9A6647E6-3DDF-4E99-92E0-B4BCCDB9D40A}" type="parTrans" cxnId="{9BD4CBD5-FF08-44EF-A860-4D1E19D7A642}">
      <dgm:prSet/>
      <dgm:spPr/>
      <dgm:t>
        <a:bodyPr/>
        <a:lstStyle/>
        <a:p>
          <a:endParaRPr lang="en-US"/>
        </a:p>
      </dgm:t>
    </dgm:pt>
    <dgm:pt modelId="{73FE1BBE-4C7C-435C-A6A5-E7C615A7328E}" type="sibTrans" cxnId="{9BD4CBD5-FF08-44EF-A860-4D1E19D7A642}">
      <dgm:prSet/>
      <dgm:spPr/>
      <dgm:t>
        <a:bodyPr/>
        <a:lstStyle/>
        <a:p>
          <a:endParaRPr lang="en-US"/>
        </a:p>
      </dgm:t>
    </dgm:pt>
    <dgm:pt modelId="{D973C6EC-654F-4FEA-A521-764B337F8897}">
      <dgm:prSet/>
      <dgm:spPr/>
      <dgm:t>
        <a:bodyPr/>
        <a:lstStyle/>
        <a:p>
          <a:r>
            <a:rPr lang="es-MX" dirty="0" smtClean="0"/>
            <a:t>Ventanales blancos</a:t>
          </a:r>
          <a:endParaRPr lang="en-US" dirty="0"/>
        </a:p>
      </dgm:t>
    </dgm:pt>
    <dgm:pt modelId="{DA71F38B-6E46-4153-B320-3034DBA246F6}" type="parTrans" cxnId="{F9BA2D9B-A4D5-4136-8B85-5557213962F3}">
      <dgm:prSet/>
      <dgm:spPr/>
      <dgm:t>
        <a:bodyPr/>
        <a:lstStyle/>
        <a:p>
          <a:endParaRPr lang="en-US"/>
        </a:p>
      </dgm:t>
    </dgm:pt>
    <dgm:pt modelId="{5D357D13-0DFF-4B9C-A292-3040B0F643D2}" type="sibTrans" cxnId="{F9BA2D9B-A4D5-4136-8B85-5557213962F3}">
      <dgm:prSet/>
      <dgm:spPr/>
      <dgm:t>
        <a:bodyPr/>
        <a:lstStyle/>
        <a:p>
          <a:endParaRPr lang="en-US"/>
        </a:p>
      </dgm:t>
    </dgm:pt>
    <dgm:pt modelId="{8A899110-733B-4652-9CF8-A45878847310}" type="pres">
      <dgm:prSet presAssocID="{AAF9F6C4-C58B-45EA-9B7D-3A60EB14B826}" presName="diagram" presStyleCnt="0">
        <dgm:presLayoutVars>
          <dgm:dir/>
          <dgm:resizeHandles val="exact"/>
        </dgm:presLayoutVars>
      </dgm:prSet>
      <dgm:spPr/>
    </dgm:pt>
    <dgm:pt modelId="{4415DAE8-2B6B-45C6-AD9A-8F3DA581F247}" type="pres">
      <dgm:prSet presAssocID="{A4EEE4CB-6094-406E-A27A-26237C13710A}" presName="node" presStyleLbl="node1" presStyleIdx="0" presStyleCnt="8">
        <dgm:presLayoutVars>
          <dgm:bulletEnabled val="1"/>
        </dgm:presLayoutVars>
      </dgm:prSet>
      <dgm:spPr/>
      <dgm:t>
        <a:bodyPr/>
        <a:lstStyle/>
        <a:p>
          <a:endParaRPr lang="en-US"/>
        </a:p>
      </dgm:t>
    </dgm:pt>
    <dgm:pt modelId="{8CF065AB-4EFC-46FF-BDC1-CA03B7477FEF}" type="pres">
      <dgm:prSet presAssocID="{D63FE555-550D-463D-B075-0C9A37FC47A3}" presName="sibTrans" presStyleCnt="0"/>
      <dgm:spPr/>
    </dgm:pt>
    <dgm:pt modelId="{92BF114B-B0F5-4323-8D5A-EA9F84F4758D}" type="pres">
      <dgm:prSet presAssocID="{28C29E77-D304-4D62-BC4F-973752A1D9B8}" presName="node" presStyleLbl="node1" presStyleIdx="1" presStyleCnt="8">
        <dgm:presLayoutVars>
          <dgm:bulletEnabled val="1"/>
        </dgm:presLayoutVars>
      </dgm:prSet>
      <dgm:spPr/>
    </dgm:pt>
    <dgm:pt modelId="{88966719-1364-41BF-AE85-0997A93F2DA8}" type="pres">
      <dgm:prSet presAssocID="{24096AE0-3F6A-4AC1-864A-A37EBF760A3F}" presName="sibTrans" presStyleCnt="0"/>
      <dgm:spPr/>
    </dgm:pt>
    <dgm:pt modelId="{663A869D-8201-4B6C-8358-ACE4998FDE6B}" type="pres">
      <dgm:prSet presAssocID="{D0FCB210-5393-4C97-B5AD-977E8A7C7DD0}" presName="node" presStyleLbl="node1" presStyleIdx="2" presStyleCnt="8">
        <dgm:presLayoutVars>
          <dgm:bulletEnabled val="1"/>
        </dgm:presLayoutVars>
      </dgm:prSet>
      <dgm:spPr/>
    </dgm:pt>
    <dgm:pt modelId="{556240A5-9E61-401A-AF6F-3E2C0D02E08D}" type="pres">
      <dgm:prSet presAssocID="{4F506955-B0E2-4B8F-9523-5B29E8444BD6}" presName="sibTrans" presStyleCnt="0"/>
      <dgm:spPr/>
    </dgm:pt>
    <dgm:pt modelId="{A4F6F82A-2F01-41FF-9111-6868FDBCD105}" type="pres">
      <dgm:prSet presAssocID="{0A2FEECB-6EB6-48A1-B131-BAB5FEA5C21C}" presName="node" presStyleLbl="node1" presStyleIdx="3" presStyleCnt="8">
        <dgm:presLayoutVars>
          <dgm:bulletEnabled val="1"/>
        </dgm:presLayoutVars>
      </dgm:prSet>
      <dgm:spPr/>
    </dgm:pt>
    <dgm:pt modelId="{3F376506-B596-48DC-AE46-D5ABB7008C13}" type="pres">
      <dgm:prSet presAssocID="{142A26BA-76AD-4B85-A403-A2E4D64B72B0}" presName="sibTrans" presStyleCnt="0"/>
      <dgm:spPr/>
    </dgm:pt>
    <dgm:pt modelId="{01325D1E-5BF0-4622-955C-B121702C86E9}" type="pres">
      <dgm:prSet presAssocID="{46E8E6C0-F164-4E8C-9CD2-8F5C8D41945F}" presName="node" presStyleLbl="node1" presStyleIdx="4" presStyleCnt="8">
        <dgm:presLayoutVars>
          <dgm:bulletEnabled val="1"/>
        </dgm:presLayoutVars>
      </dgm:prSet>
      <dgm:spPr/>
    </dgm:pt>
    <dgm:pt modelId="{3F6F291C-9A35-4B56-BC77-0BB40CE871C4}" type="pres">
      <dgm:prSet presAssocID="{ABE6FD7D-237C-4368-B7E8-7F46C874F076}" presName="sibTrans" presStyleCnt="0"/>
      <dgm:spPr/>
    </dgm:pt>
    <dgm:pt modelId="{1A7C24B3-D926-4222-B96A-3B60B94F7496}" type="pres">
      <dgm:prSet presAssocID="{0BECC1E4-5673-433A-9545-7746E13F3AF7}" presName="node" presStyleLbl="node1" presStyleIdx="5" presStyleCnt="8">
        <dgm:presLayoutVars>
          <dgm:bulletEnabled val="1"/>
        </dgm:presLayoutVars>
      </dgm:prSet>
      <dgm:spPr/>
      <dgm:t>
        <a:bodyPr/>
        <a:lstStyle/>
        <a:p>
          <a:endParaRPr lang="en-US"/>
        </a:p>
      </dgm:t>
    </dgm:pt>
    <dgm:pt modelId="{1CC1694A-FB58-493A-A922-EE9A42E35A49}" type="pres">
      <dgm:prSet presAssocID="{B4F4E93E-0D7D-4959-A068-2AE6172B101C}" presName="sibTrans" presStyleCnt="0"/>
      <dgm:spPr/>
    </dgm:pt>
    <dgm:pt modelId="{59051511-BF02-4A7B-83A2-8F6F0C6B66A7}" type="pres">
      <dgm:prSet presAssocID="{D973C6EC-654F-4FEA-A521-764B337F8897}" presName="node" presStyleLbl="node1" presStyleIdx="6" presStyleCnt="8">
        <dgm:presLayoutVars>
          <dgm:bulletEnabled val="1"/>
        </dgm:presLayoutVars>
      </dgm:prSet>
      <dgm:spPr/>
      <dgm:t>
        <a:bodyPr/>
        <a:lstStyle/>
        <a:p>
          <a:endParaRPr lang="en-US"/>
        </a:p>
      </dgm:t>
    </dgm:pt>
    <dgm:pt modelId="{0B3B7BFF-92F3-46C0-AEDE-EA97C2D981F7}" type="pres">
      <dgm:prSet presAssocID="{5D357D13-0DFF-4B9C-A292-3040B0F643D2}" presName="sibTrans" presStyleCnt="0"/>
      <dgm:spPr/>
    </dgm:pt>
    <dgm:pt modelId="{56B942FA-6187-461F-A9C8-4D9F9372BE6B}" type="pres">
      <dgm:prSet presAssocID="{827AA667-24E7-4CA2-8BA1-724ED2D8A37D}" presName="node" presStyleLbl="node1" presStyleIdx="7" presStyleCnt="8">
        <dgm:presLayoutVars>
          <dgm:bulletEnabled val="1"/>
        </dgm:presLayoutVars>
      </dgm:prSet>
      <dgm:spPr/>
    </dgm:pt>
  </dgm:ptLst>
  <dgm:cxnLst>
    <dgm:cxn modelId="{6CCA8332-D191-4A98-9F78-92DEF22AB0A1}" type="presOf" srcId="{46E8E6C0-F164-4E8C-9CD2-8F5C8D41945F}" destId="{01325D1E-5BF0-4622-955C-B121702C86E9}" srcOrd="0" destOrd="0" presId="urn:microsoft.com/office/officeart/2005/8/layout/default"/>
    <dgm:cxn modelId="{34081FEB-34F4-457E-969B-6CA3BA12F063}" srcId="{AAF9F6C4-C58B-45EA-9B7D-3A60EB14B826}" destId="{28C29E77-D304-4D62-BC4F-973752A1D9B8}" srcOrd="1" destOrd="0" parTransId="{593B9425-D8D0-4667-BA8C-8685050B49CA}" sibTransId="{24096AE0-3F6A-4AC1-864A-A37EBF760A3F}"/>
    <dgm:cxn modelId="{5B59EB0A-5A85-4951-AA57-3FCE557BA83F}" type="presOf" srcId="{A4EEE4CB-6094-406E-A27A-26237C13710A}" destId="{4415DAE8-2B6B-45C6-AD9A-8F3DA581F247}" srcOrd="0" destOrd="0" presId="urn:microsoft.com/office/officeart/2005/8/layout/default"/>
    <dgm:cxn modelId="{9BDB5F8A-06CC-4F65-9601-DB437879DFCC}" srcId="{AAF9F6C4-C58B-45EA-9B7D-3A60EB14B826}" destId="{A4EEE4CB-6094-406E-A27A-26237C13710A}" srcOrd="0" destOrd="0" parTransId="{D890EEE9-13AE-478D-ABF4-26FEB41D5B9A}" sibTransId="{D63FE555-550D-463D-B075-0C9A37FC47A3}"/>
    <dgm:cxn modelId="{5E8F0F7E-0A19-42A7-BBEB-9779BBFDFF05}" type="presOf" srcId="{0BECC1E4-5673-433A-9545-7746E13F3AF7}" destId="{1A7C24B3-D926-4222-B96A-3B60B94F7496}" srcOrd="0" destOrd="0" presId="urn:microsoft.com/office/officeart/2005/8/layout/default"/>
    <dgm:cxn modelId="{9BD4CBD5-FF08-44EF-A860-4D1E19D7A642}" srcId="{AAF9F6C4-C58B-45EA-9B7D-3A60EB14B826}" destId="{827AA667-24E7-4CA2-8BA1-724ED2D8A37D}" srcOrd="7" destOrd="0" parTransId="{9A6647E6-3DDF-4E99-92E0-B4BCCDB9D40A}" sibTransId="{73FE1BBE-4C7C-435C-A6A5-E7C615A7328E}"/>
    <dgm:cxn modelId="{E2957653-8365-4EC3-B8B3-7F25F55A8921}" type="presOf" srcId="{D973C6EC-654F-4FEA-A521-764B337F8897}" destId="{59051511-BF02-4A7B-83A2-8F6F0C6B66A7}" srcOrd="0" destOrd="0" presId="urn:microsoft.com/office/officeart/2005/8/layout/default"/>
    <dgm:cxn modelId="{39CC67E3-E3F5-4085-A78D-DEAC558A439D}" srcId="{AAF9F6C4-C58B-45EA-9B7D-3A60EB14B826}" destId="{D0FCB210-5393-4C97-B5AD-977E8A7C7DD0}" srcOrd="2" destOrd="0" parTransId="{02D2A714-6E74-49CF-9B4B-AC5C0E8A65CB}" sibTransId="{4F506955-B0E2-4B8F-9523-5B29E8444BD6}"/>
    <dgm:cxn modelId="{386897D5-B7D4-4296-AA95-00070FB74328}" srcId="{AAF9F6C4-C58B-45EA-9B7D-3A60EB14B826}" destId="{46E8E6C0-F164-4E8C-9CD2-8F5C8D41945F}" srcOrd="4" destOrd="0" parTransId="{1829D9E3-09B3-46F7-A850-E7F2BE5B119B}" sibTransId="{ABE6FD7D-237C-4368-B7E8-7F46C874F076}"/>
    <dgm:cxn modelId="{52E5A1C3-2C60-4DA0-A257-018D40C53FBC}" srcId="{AAF9F6C4-C58B-45EA-9B7D-3A60EB14B826}" destId="{0A2FEECB-6EB6-48A1-B131-BAB5FEA5C21C}" srcOrd="3" destOrd="0" parTransId="{141B5587-275C-4375-977C-96853BCAFFE1}" sibTransId="{142A26BA-76AD-4B85-A403-A2E4D64B72B0}"/>
    <dgm:cxn modelId="{F9BA2D9B-A4D5-4136-8B85-5557213962F3}" srcId="{AAF9F6C4-C58B-45EA-9B7D-3A60EB14B826}" destId="{D973C6EC-654F-4FEA-A521-764B337F8897}" srcOrd="6" destOrd="0" parTransId="{DA71F38B-6E46-4153-B320-3034DBA246F6}" sibTransId="{5D357D13-0DFF-4B9C-A292-3040B0F643D2}"/>
    <dgm:cxn modelId="{E8F3BF9C-BD78-4682-AC95-C3AFC88BBB81}" type="presOf" srcId="{0A2FEECB-6EB6-48A1-B131-BAB5FEA5C21C}" destId="{A4F6F82A-2F01-41FF-9111-6868FDBCD105}" srcOrd="0" destOrd="0" presId="urn:microsoft.com/office/officeart/2005/8/layout/default"/>
    <dgm:cxn modelId="{07406812-300B-4548-882D-0DFC4358A634}" type="presOf" srcId="{AAF9F6C4-C58B-45EA-9B7D-3A60EB14B826}" destId="{8A899110-733B-4652-9CF8-A45878847310}" srcOrd="0" destOrd="0" presId="urn:microsoft.com/office/officeart/2005/8/layout/default"/>
    <dgm:cxn modelId="{D8524CCA-4069-4D33-9233-C098D65F073F}" type="presOf" srcId="{D0FCB210-5393-4C97-B5AD-977E8A7C7DD0}" destId="{663A869D-8201-4B6C-8358-ACE4998FDE6B}" srcOrd="0" destOrd="0" presId="urn:microsoft.com/office/officeart/2005/8/layout/default"/>
    <dgm:cxn modelId="{05BF67C6-E817-409C-A3AE-00949F73C9B2}" type="presOf" srcId="{28C29E77-D304-4D62-BC4F-973752A1D9B8}" destId="{92BF114B-B0F5-4323-8D5A-EA9F84F4758D}" srcOrd="0" destOrd="0" presId="urn:microsoft.com/office/officeart/2005/8/layout/default"/>
    <dgm:cxn modelId="{7D746F2D-762D-48F7-9FA5-6E9F3DE4A5FA}" type="presOf" srcId="{827AA667-24E7-4CA2-8BA1-724ED2D8A37D}" destId="{56B942FA-6187-461F-A9C8-4D9F9372BE6B}" srcOrd="0" destOrd="0" presId="urn:microsoft.com/office/officeart/2005/8/layout/default"/>
    <dgm:cxn modelId="{72EFF2BA-A5DD-4BCC-BEA0-A8F4454989B5}" srcId="{AAF9F6C4-C58B-45EA-9B7D-3A60EB14B826}" destId="{0BECC1E4-5673-433A-9545-7746E13F3AF7}" srcOrd="5" destOrd="0" parTransId="{2477464C-72DB-487E-B5E3-F11B36CBFCFE}" sibTransId="{B4F4E93E-0D7D-4959-A068-2AE6172B101C}"/>
    <dgm:cxn modelId="{455CF724-F45C-4AB5-984F-C91D3A4002D5}" type="presParOf" srcId="{8A899110-733B-4652-9CF8-A45878847310}" destId="{4415DAE8-2B6B-45C6-AD9A-8F3DA581F247}" srcOrd="0" destOrd="0" presId="urn:microsoft.com/office/officeart/2005/8/layout/default"/>
    <dgm:cxn modelId="{FDBBD62F-5772-488F-BBA9-3A2CC5F1F6DD}" type="presParOf" srcId="{8A899110-733B-4652-9CF8-A45878847310}" destId="{8CF065AB-4EFC-46FF-BDC1-CA03B7477FEF}" srcOrd="1" destOrd="0" presId="urn:microsoft.com/office/officeart/2005/8/layout/default"/>
    <dgm:cxn modelId="{458AE747-A08A-4467-B417-FE6E0AE94285}" type="presParOf" srcId="{8A899110-733B-4652-9CF8-A45878847310}" destId="{92BF114B-B0F5-4323-8D5A-EA9F84F4758D}" srcOrd="2" destOrd="0" presId="urn:microsoft.com/office/officeart/2005/8/layout/default"/>
    <dgm:cxn modelId="{6420D56B-E58D-45B0-BE02-2F4B9FA053AD}" type="presParOf" srcId="{8A899110-733B-4652-9CF8-A45878847310}" destId="{88966719-1364-41BF-AE85-0997A93F2DA8}" srcOrd="3" destOrd="0" presId="urn:microsoft.com/office/officeart/2005/8/layout/default"/>
    <dgm:cxn modelId="{879E7862-5C43-4EB8-9118-ACCD6D40060D}" type="presParOf" srcId="{8A899110-733B-4652-9CF8-A45878847310}" destId="{663A869D-8201-4B6C-8358-ACE4998FDE6B}" srcOrd="4" destOrd="0" presId="urn:microsoft.com/office/officeart/2005/8/layout/default"/>
    <dgm:cxn modelId="{B43BE017-8ECC-405A-9178-648EDDFCAEA1}" type="presParOf" srcId="{8A899110-733B-4652-9CF8-A45878847310}" destId="{556240A5-9E61-401A-AF6F-3E2C0D02E08D}" srcOrd="5" destOrd="0" presId="urn:microsoft.com/office/officeart/2005/8/layout/default"/>
    <dgm:cxn modelId="{353798E2-BC2E-4F90-A804-1CF6A6625F31}" type="presParOf" srcId="{8A899110-733B-4652-9CF8-A45878847310}" destId="{A4F6F82A-2F01-41FF-9111-6868FDBCD105}" srcOrd="6" destOrd="0" presId="urn:microsoft.com/office/officeart/2005/8/layout/default"/>
    <dgm:cxn modelId="{E6626A1E-0124-426E-B19B-AACF1DD68AD4}" type="presParOf" srcId="{8A899110-733B-4652-9CF8-A45878847310}" destId="{3F376506-B596-48DC-AE46-D5ABB7008C13}" srcOrd="7" destOrd="0" presId="urn:microsoft.com/office/officeart/2005/8/layout/default"/>
    <dgm:cxn modelId="{265B674C-1606-41B7-8187-527E7E525F76}" type="presParOf" srcId="{8A899110-733B-4652-9CF8-A45878847310}" destId="{01325D1E-5BF0-4622-955C-B121702C86E9}" srcOrd="8" destOrd="0" presId="urn:microsoft.com/office/officeart/2005/8/layout/default"/>
    <dgm:cxn modelId="{B8805622-C0C3-4905-9B67-8D6721FF8817}" type="presParOf" srcId="{8A899110-733B-4652-9CF8-A45878847310}" destId="{3F6F291C-9A35-4B56-BC77-0BB40CE871C4}" srcOrd="9" destOrd="0" presId="urn:microsoft.com/office/officeart/2005/8/layout/default"/>
    <dgm:cxn modelId="{3BC85425-4A4E-41D4-B5B5-F66E5F452B86}" type="presParOf" srcId="{8A899110-733B-4652-9CF8-A45878847310}" destId="{1A7C24B3-D926-4222-B96A-3B60B94F7496}" srcOrd="10" destOrd="0" presId="urn:microsoft.com/office/officeart/2005/8/layout/default"/>
    <dgm:cxn modelId="{75018818-4227-4BC7-B35E-7F3A6C3B0E56}" type="presParOf" srcId="{8A899110-733B-4652-9CF8-A45878847310}" destId="{1CC1694A-FB58-493A-A922-EE9A42E35A49}" srcOrd="11" destOrd="0" presId="urn:microsoft.com/office/officeart/2005/8/layout/default"/>
    <dgm:cxn modelId="{2845E7FC-1496-49DC-9B9C-F1BAA98488CB}" type="presParOf" srcId="{8A899110-733B-4652-9CF8-A45878847310}" destId="{59051511-BF02-4A7B-83A2-8F6F0C6B66A7}" srcOrd="12" destOrd="0" presId="urn:microsoft.com/office/officeart/2005/8/layout/default"/>
    <dgm:cxn modelId="{14834812-4B81-4097-925A-690EC4C678A8}" type="presParOf" srcId="{8A899110-733B-4652-9CF8-A45878847310}" destId="{0B3B7BFF-92F3-46C0-AEDE-EA97C2D981F7}" srcOrd="13" destOrd="0" presId="urn:microsoft.com/office/officeart/2005/8/layout/default"/>
    <dgm:cxn modelId="{9A1ED7EA-BE3E-435C-BF9F-F03ACC3476D4}" type="presParOf" srcId="{8A899110-733B-4652-9CF8-A45878847310}" destId="{56B942FA-6187-461F-A9C8-4D9F9372BE6B}" srcOrd="14"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F9F6C4-C58B-45EA-9B7D-3A60EB14B82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4EEE4CB-6094-406E-A27A-26237C13710A}">
      <dgm:prSet phldrT="[Texto]"/>
      <dgm:spPr/>
      <dgm:t>
        <a:bodyPr/>
        <a:lstStyle/>
        <a:p>
          <a:r>
            <a:rPr lang="es-MX" dirty="0" smtClean="0"/>
            <a:t>Colores amarillo, blanco, naranja y café</a:t>
          </a:r>
          <a:endParaRPr lang="en-US" dirty="0"/>
        </a:p>
      </dgm:t>
    </dgm:pt>
    <dgm:pt modelId="{D890EEE9-13AE-478D-ABF4-26FEB41D5B9A}" type="parTrans" cxnId="{9BDB5F8A-06CC-4F65-9601-DB437879DFCC}">
      <dgm:prSet/>
      <dgm:spPr/>
      <dgm:t>
        <a:bodyPr/>
        <a:lstStyle/>
        <a:p>
          <a:endParaRPr lang="en-US"/>
        </a:p>
      </dgm:t>
    </dgm:pt>
    <dgm:pt modelId="{D63FE555-550D-463D-B075-0C9A37FC47A3}" type="sibTrans" cxnId="{9BDB5F8A-06CC-4F65-9601-DB437879DFCC}">
      <dgm:prSet/>
      <dgm:spPr/>
      <dgm:t>
        <a:bodyPr/>
        <a:lstStyle/>
        <a:p>
          <a:endParaRPr lang="en-US"/>
        </a:p>
      </dgm:t>
    </dgm:pt>
    <dgm:pt modelId="{28C29E77-D304-4D62-BC4F-973752A1D9B8}">
      <dgm:prSet phldrT="[Texto]"/>
      <dgm:spPr/>
      <dgm:t>
        <a:bodyPr/>
        <a:lstStyle/>
        <a:p>
          <a:r>
            <a:rPr lang="es-MX" dirty="0" smtClean="0"/>
            <a:t>Pilares con espejos</a:t>
          </a:r>
          <a:endParaRPr lang="en-US" dirty="0"/>
        </a:p>
      </dgm:t>
    </dgm:pt>
    <dgm:pt modelId="{593B9425-D8D0-4667-BA8C-8685050B49CA}" type="parTrans" cxnId="{34081FEB-34F4-457E-969B-6CA3BA12F063}">
      <dgm:prSet/>
      <dgm:spPr/>
      <dgm:t>
        <a:bodyPr/>
        <a:lstStyle/>
        <a:p>
          <a:endParaRPr lang="en-US"/>
        </a:p>
      </dgm:t>
    </dgm:pt>
    <dgm:pt modelId="{24096AE0-3F6A-4AC1-864A-A37EBF760A3F}" type="sibTrans" cxnId="{34081FEB-34F4-457E-969B-6CA3BA12F063}">
      <dgm:prSet/>
      <dgm:spPr/>
      <dgm:t>
        <a:bodyPr/>
        <a:lstStyle/>
        <a:p>
          <a:endParaRPr lang="en-US"/>
        </a:p>
      </dgm:t>
    </dgm:pt>
    <dgm:pt modelId="{D0FCB210-5393-4C97-B5AD-977E8A7C7DD0}">
      <dgm:prSet phldrT="[Texto]"/>
      <dgm:spPr/>
      <dgm:t>
        <a:bodyPr/>
        <a:lstStyle/>
        <a:p>
          <a:r>
            <a:rPr lang="es-MX" dirty="0" smtClean="0"/>
            <a:t>Losetas beige</a:t>
          </a:r>
          <a:endParaRPr lang="en-US" dirty="0"/>
        </a:p>
      </dgm:t>
    </dgm:pt>
    <dgm:pt modelId="{02D2A714-6E74-49CF-9B4B-AC5C0E8A65CB}" type="parTrans" cxnId="{39CC67E3-E3F5-4085-A78D-DEAC558A439D}">
      <dgm:prSet/>
      <dgm:spPr/>
      <dgm:t>
        <a:bodyPr/>
        <a:lstStyle/>
        <a:p>
          <a:endParaRPr lang="en-US"/>
        </a:p>
      </dgm:t>
    </dgm:pt>
    <dgm:pt modelId="{4F506955-B0E2-4B8F-9523-5B29E8444BD6}" type="sibTrans" cxnId="{39CC67E3-E3F5-4085-A78D-DEAC558A439D}">
      <dgm:prSet/>
      <dgm:spPr/>
      <dgm:t>
        <a:bodyPr/>
        <a:lstStyle/>
        <a:p>
          <a:endParaRPr lang="en-US"/>
        </a:p>
      </dgm:t>
    </dgm:pt>
    <dgm:pt modelId="{0A2FEECB-6EB6-48A1-B131-BAB5FEA5C21C}">
      <dgm:prSet phldrT="[Texto]"/>
      <dgm:spPr/>
      <dgm:t>
        <a:bodyPr/>
        <a:lstStyle/>
        <a:p>
          <a:r>
            <a:rPr lang="es-MX" dirty="0" smtClean="0"/>
            <a:t>Sanitarios</a:t>
          </a:r>
          <a:endParaRPr lang="en-US" dirty="0"/>
        </a:p>
      </dgm:t>
    </dgm:pt>
    <dgm:pt modelId="{141B5587-275C-4375-977C-96853BCAFFE1}" type="parTrans" cxnId="{52E5A1C3-2C60-4DA0-A257-018D40C53FBC}">
      <dgm:prSet/>
      <dgm:spPr/>
      <dgm:t>
        <a:bodyPr/>
        <a:lstStyle/>
        <a:p>
          <a:endParaRPr lang="en-US"/>
        </a:p>
      </dgm:t>
    </dgm:pt>
    <dgm:pt modelId="{142A26BA-76AD-4B85-A403-A2E4D64B72B0}" type="sibTrans" cxnId="{52E5A1C3-2C60-4DA0-A257-018D40C53FBC}">
      <dgm:prSet/>
      <dgm:spPr/>
      <dgm:t>
        <a:bodyPr/>
        <a:lstStyle/>
        <a:p>
          <a:endParaRPr lang="en-US"/>
        </a:p>
      </dgm:t>
    </dgm:pt>
    <dgm:pt modelId="{46E8E6C0-F164-4E8C-9CD2-8F5C8D41945F}">
      <dgm:prSet phldrT="[Texto]"/>
      <dgm:spPr/>
      <dgm:t>
        <a:bodyPr/>
        <a:lstStyle/>
        <a:p>
          <a:r>
            <a:rPr lang="es-MX" dirty="0" smtClean="0"/>
            <a:t>Cocina</a:t>
          </a:r>
          <a:endParaRPr lang="en-US" dirty="0"/>
        </a:p>
      </dgm:t>
    </dgm:pt>
    <dgm:pt modelId="{1829D9E3-09B3-46F7-A850-E7F2BE5B119B}" type="parTrans" cxnId="{386897D5-B7D4-4296-AA95-00070FB74328}">
      <dgm:prSet/>
      <dgm:spPr/>
      <dgm:t>
        <a:bodyPr/>
        <a:lstStyle/>
        <a:p>
          <a:endParaRPr lang="en-US"/>
        </a:p>
      </dgm:t>
    </dgm:pt>
    <dgm:pt modelId="{ABE6FD7D-237C-4368-B7E8-7F46C874F076}" type="sibTrans" cxnId="{386897D5-B7D4-4296-AA95-00070FB74328}">
      <dgm:prSet/>
      <dgm:spPr/>
      <dgm:t>
        <a:bodyPr/>
        <a:lstStyle/>
        <a:p>
          <a:endParaRPr lang="en-US"/>
        </a:p>
      </dgm:t>
    </dgm:pt>
    <dgm:pt modelId="{0BECC1E4-5673-433A-9545-7746E13F3AF7}">
      <dgm:prSet/>
      <dgm:spPr/>
      <dgm:t>
        <a:bodyPr/>
        <a:lstStyle/>
        <a:p>
          <a:r>
            <a:rPr lang="es-MX" dirty="0" smtClean="0"/>
            <a:t>Oficina</a:t>
          </a:r>
          <a:endParaRPr lang="en-US" dirty="0"/>
        </a:p>
      </dgm:t>
    </dgm:pt>
    <dgm:pt modelId="{2477464C-72DB-487E-B5E3-F11B36CBFCFE}" type="parTrans" cxnId="{72EFF2BA-A5DD-4BCC-BEA0-A8F4454989B5}">
      <dgm:prSet/>
      <dgm:spPr/>
      <dgm:t>
        <a:bodyPr/>
        <a:lstStyle/>
        <a:p>
          <a:endParaRPr lang="en-US"/>
        </a:p>
      </dgm:t>
    </dgm:pt>
    <dgm:pt modelId="{B4F4E93E-0D7D-4959-A068-2AE6172B101C}" type="sibTrans" cxnId="{72EFF2BA-A5DD-4BCC-BEA0-A8F4454989B5}">
      <dgm:prSet/>
      <dgm:spPr/>
      <dgm:t>
        <a:bodyPr/>
        <a:lstStyle/>
        <a:p>
          <a:endParaRPr lang="en-US"/>
        </a:p>
      </dgm:t>
    </dgm:pt>
    <dgm:pt modelId="{827AA667-24E7-4CA2-8BA1-724ED2D8A37D}">
      <dgm:prSet/>
      <dgm:spPr>
        <a:blipFill rotWithShape="0">
          <a:blip xmlns:r="http://schemas.openxmlformats.org/officeDocument/2006/relationships" r:embed="rId1"/>
          <a:stretch>
            <a:fillRect/>
          </a:stretch>
        </a:blipFill>
      </dgm:spPr>
      <dgm:t>
        <a:bodyPr/>
        <a:lstStyle/>
        <a:p>
          <a:endParaRPr lang="en-US" dirty="0"/>
        </a:p>
      </dgm:t>
    </dgm:pt>
    <dgm:pt modelId="{9A6647E6-3DDF-4E99-92E0-B4BCCDB9D40A}" type="parTrans" cxnId="{9BD4CBD5-FF08-44EF-A860-4D1E19D7A642}">
      <dgm:prSet/>
      <dgm:spPr/>
      <dgm:t>
        <a:bodyPr/>
        <a:lstStyle/>
        <a:p>
          <a:endParaRPr lang="en-US"/>
        </a:p>
      </dgm:t>
    </dgm:pt>
    <dgm:pt modelId="{73FE1BBE-4C7C-435C-A6A5-E7C615A7328E}" type="sibTrans" cxnId="{9BD4CBD5-FF08-44EF-A860-4D1E19D7A642}">
      <dgm:prSet/>
      <dgm:spPr/>
      <dgm:t>
        <a:bodyPr/>
        <a:lstStyle/>
        <a:p>
          <a:endParaRPr lang="en-US"/>
        </a:p>
      </dgm:t>
    </dgm:pt>
    <dgm:pt modelId="{8A899110-733B-4652-9CF8-A45878847310}" type="pres">
      <dgm:prSet presAssocID="{AAF9F6C4-C58B-45EA-9B7D-3A60EB14B826}" presName="diagram" presStyleCnt="0">
        <dgm:presLayoutVars>
          <dgm:dir/>
          <dgm:resizeHandles val="exact"/>
        </dgm:presLayoutVars>
      </dgm:prSet>
      <dgm:spPr/>
    </dgm:pt>
    <dgm:pt modelId="{4415DAE8-2B6B-45C6-AD9A-8F3DA581F247}" type="pres">
      <dgm:prSet presAssocID="{A4EEE4CB-6094-406E-A27A-26237C13710A}" presName="node" presStyleLbl="node1" presStyleIdx="0" presStyleCnt="7">
        <dgm:presLayoutVars>
          <dgm:bulletEnabled val="1"/>
        </dgm:presLayoutVars>
      </dgm:prSet>
      <dgm:spPr/>
      <dgm:t>
        <a:bodyPr/>
        <a:lstStyle/>
        <a:p>
          <a:endParaRPr lang="en-US"/>
        </a:p>
      </dgm:t>
    </dgm:pt>
    <dgm:pt modelId="{8CF065AB-4EFC-46FF-BDC1-CA03B7477FEF}" type="pres">
      <dgm:prSet presAssocID="{D63FE555-550D-463D-B075-0C9A37FC47A3}" presName="sibTrans" presStyleCnt="0"/>
      <dgm:spPr/>
    </dgm:pt>
    <dgm:pt modelId="{92BF114B-B0F5-4323-8D5A-EA9F84F4758D}" type="pres">
      <dgm:prSet presAssocID="{28C29E77-D304-4D62-BC4F-973752A1D9B8}" presName="node" presStyleLbl="node1" presStyleIdx="1" presStyleCnt="7">
        <dgm:presLayoutVars>
          <dgm:bulletEnabled val="1"/>
        </dgm:presLayoutVars>
      </dgm:prSet>
      <dgm:spPr/>
    </dgm:pt>
    <dgm:pt modelId="{88966719-1364-41BF-AE85-0997A93F2DA8}" type="pres">
      <dgm:prSet presAssocID="{24096AE0-3F6A-4AC1-864A-A37EBF760A3F}" presName="sibTrans" presStyleCnt="0"/>
      <dgm:spPr/>
    </dgm:pt>
    <dgm:pt modelId="{663A869D-8201-4B6C-8358-ACE4998FDE6B}" type="pres">
      <dgm:prSet presAssocID="{D0FCB210-5393-4C97-B5AD-977E8A7C7DD0}" presName="node" presStyleLbl="node1" presStyleIdx="2" presStyleCnt="7">
        <dgm:presLayoutVars>
          <dgm:bulletEnabled val="1"/>
        </dgm:presLayoutVars>
      </dgm:prSet>
      <dgm:spPr/>
    </dgm:pt>
    <dgm:pt modelId="{556240A5-9E61-401A-AF6F-3E2C0D02E08D}" type="pres">
      <dgm:prSet presAssocID="{4F506955-B0E2-4B8F-9523-5B29E8444BD6}" presName="sibTrans" presStyleCnt="0"/>
      <dgm:spPr/>
    </dgm:pt>
    <dgm:pt modelId="{A4F6F82A-2F01-41FF-9111-6868FDBCD105}" type="pres">
      <dgm:prSet presAssocID="{0A2FEECB-6EB6-48A1-B131-BAB5FEA5C21C}" presName="node" presStyleLbl="node1" presStyleIdx="3" presStyleCnt="7">
        <dgm:presLayoutVars>
          <dgm:bulletEnabled val="1"/>
        </dgm:presLayoutVars>
      </dgm:prSet>
      <dgm:spPr/>
    </dgm:pt>
    <dgm:pt modelId="{3F376506-B596-48DC-AE46-D5ABB7008C13}" type="pres">
      <dgm:prSet presAssocID="{142A26BA-76AD-4B85-A403-A2E4D64B72B0}" presName="sibTrans" presStyleCnt="0"/>
      <dgm:spPr/>
    </dgm:pt>
    <dgm:pt modelId="{01325D1E-5BF0-4622-955C-B121702C86E9}" type="pres">
      <dgm:prSet presAssocID="{46E8E6C0-F164-4E8C-9CD2-8F5C8D41945F}" presName="node" presStyleLbl="node1" presStyleIdx="4" presStyleCnt="7">
        <dgm:presLayoutVars>
          <dgm:bulletEnabled val="1"/>
        </dgm:presLayoutVars>
      </dgm:prSet>
      <dgm:spPr/>
    </dgm:pt>
    <dgm:pt modelId="{3F6F291C-9A35-4B56-BC77-0BB40CE871C4}" type="pres">
      <dgm:prSet presAssocID="{ABE6FD7D-237C-4368-B7E8-7F46C874F076}" presName="sibTrans" presStyleCnt="0"/>
      <dgm:spPr/>
    </dgm:pt>
    <dgm:pt modelId="{1A7C24B3-D926-4222-B96A-3B60B94F7496}" type="pres">
      <dgm:prSet presAssocID="{0BECC1E4-5673-433A-9545-7746E13F3AF7}" presName="node" presStyleLbl="node1" presStyleIdx="5" presStyleCnt="7">
        <dgm:presLayoutVars>
          <dgm:bulletEnabled val="1"/>
        </dgm:presLayoutVars>
      </dgm:prSet>
      <dgm:spPr/>
      <dgm:t>
        <a:bodyPr/>
        <a:lstStyle/>
        <a:p>
          <a:endParaRPr lang="en-US"/>
        </a:p>
      </dgm:t>
    </dgm:pt>
    <dgm:pt modelId="{1CC1694A-FB58-493A-A922-EE9A42E35A49}" type="pres">
      <dgm:prSet presAssocID="{B4F4E93E-0D7D-4959-A068-2AE6172B101C}" presName="sibTrans" presStyleCnt="0"/>
      <dgm:spPr/>
    </dgm:pt>
    <dgm:pt modelId="{56B942FA-6187-461F-A9C8-4D9F9372BE6B}" type="pres">
      <dgm:prSet presAssocID="{827AA667-24E7-4CA2-8BA1-724ED2D8A37D}" presName="node" presStyleLbl="node1" presStyleIdx="6" presStyleCnt="7">
        <dgm:presLayoutVars>
          <dgm:bulletEnabled val="1"/>
        </dgm:presLayoutVars>
      </dgm:prSet>
      <dgm:spPr/>
    </dgm:pt>
  </dgm:ptLst>
  <dgm:cxnLst>
    <dgm:cxn modelId="{FF9DC5E2-7D15-4B4C-99C3-AD5853F05C0A}" type="presOf" srcId="{A4EEE4CB-6094-406E-A27A-26237C13710A}" destId="{4415DAE8-2B6B-45C6-AD9A-8F3DA581F247}" srcOrd="0" destOrd="0" presId="urn:microsoft.com/office/officeart/2005/8/layout/default"/>
    <dgm:cxn modelId="{31342FE7-D3E2-4DE7-A5A4-DF6881917B28}" type="presOf" srcId="{46E8E6C0-F164-4E8C-9CD2-8F5C8D41945F}" destId="{01325D1E-5BF0-4622-955C-B121702C86E9}" srcOrd="0" destOrd="0" presId="urn:microsoft.com/office/officeart/2005/8/layout/default"/>
    <dgm:cxn modelId="{1A3FEB51-7E22-4C73-8975-D0CDD1862E71}" type="presOf" srcId="{AAF9F6C4-C58B-45EA-9B7D-3A60EB14B826}" destId="{8A899110-733B-4652-9CF8-A45878847310}" srcOrd="0" destOrd="0" presId="urn:microsoft.com/office/officeart/2005/8/layout/default"/>
    <dgm:cxn modelId="{34081FEB-34F4-457E-969B-6CA3BA12F063}" srcId="{AAF9F6C4-C58B-45EA-9B7D-3A60EB14B826}" destId="{28C29E77-D304-4D62-BC4F-973752A1D9B8}" srcOrd="1" destOrd="0" parTransId="{593B9425-D8D0-4667-BA8C-8685050B49CA}" sibTransId="{24096AE0-3F6A-4AC1-864A-A37EBF760A3F}"/>
    <dgm:cxn modelId="{9BDB5F8A-06CC-4F65-9601-DB437879DFCC}" srcId="{AAF9F6C4-C58B-45EA-9B7D-3A60EB14B826}" destId="{A4EEE4CB-6094-406E-A27A-26237C13710A}" srcOrd="0" destOrd="0" parTransId="{D890EEE9-13AE-478D-ABF4-26FEB41D5B9A}" sibTransId="{D63FE555-550D-463D-B075-0C9A37FC47A3}"/>
    <dgm:cxn modelId="{9BD4CBD5-FF08-44EF-A860-4D1E19D7A642}" srcId="{AAF9F6C4-C58B-45EA-9B7D-3A60EB14B826}" destId="{827AA667-24E7-4CA2-8BA1-724ED2D8A37D}" srcOrd="6" destOrd="0" parTransId="{9A6647E6-3DDF-4E99-92E0-B4BCCDB9D40A}" sibTransId="{73FE1BBE-4C7C-435C-A6A5-E7C615A7328E}"/>
    <dgm:cxn modelId="{9A663D17-5C52-47A6-ABA0-812BAA754BC8}" type="presOf" srcId="{827AA667-24E7-4CA2-8BA1-724ED2D8A37D}" destId="{56B942FA-6187-461F-A9C8-4D9F9372BE6B}" srcOrd="0" destOrd="0" presId="urn:microsoft.com/office/officeart/2005/8/layout/default"/>
    <dgm:cxn modelId="{54BC3A27-1258-4B15-8900-F762787DCB3E}" type="presOf" srcId="{28C29E77-D304-4D62-BC4F-973752A1D9B8}" destId="{92BF114B-B0F5-4323-8D5A-EA9F84F4758D}" srcOrd="0" destOrd="0" presId="urn:microsoft.com/office/officeart/2005/8/layout/default"/>
    <dgm:cxn modelId="{39CC67E3-E3F5-4085-A78D-DEAC558A439D}" srcId="{AAF9F6C4-C58B-45EA-9B7D-3A60EB14B826}" destId="{D0FCB210-5393-4C97-B5AD-977E8A7C7DD0}" srcOrd="2" destOrd="0" parTransId="{02D2A714-6E74-49CF-9B4B-AC5C0E8A65CB}" sibTransId="{4F506955-B0E2-4B8F-9523-5B29E8444BD6}"/>
    <dgm:cxn modelId="{F4F15734-1394-4D50-BF93-30D130A4B2A1}" type="presOf" srcId="{0A2FEECB-6EB6-48A1-B131-BAB5FEA5C21C}" destId="{A4F6F82A-2F01-41FF-9111-6868FDBCD105}" srcOrd="0" destOrd="0" presId="urn:microsoft.com/office/officeart/2005/8/layout/default"/>
    <dgm:cxn modelId="{386897D5-B7D4-4296-AA95-00070FB74328}" srcId="{AAF9F6C4-C58B-45EA-9B7D-3A60EB14B826}" destId="{46E8E6C0-F164-4E8C-9CD2-8F5C8D41945F}" srcOrd="4" destOrd="0" parTransId="{1829D9E3-09B3-46F7-A850-E7F2BE5B119B}" sibTransId="{ABE6FD7D-237C-4368-B7E8-7F46C874F076}"/>
    <dgm:cxn modelId="{52E5A1C3-2C60-4DA0-A257-018D40C53FBC}" srcId="{AAF9F6C4-C58B-45EA-9B7D-3A60EB14B826}" destId="{0A2FEECB-6EB6-48A1-B131-BAB5FEA5C21C}" srcOrd="3" destOrd="0" parTransId="{141B5587-275C-4375-977C-96853BCAFFE1}" sibTransId="{142A26BA-76AD-4B85-A403-A2E4D64B72B0}"/>
    <dgm:cxn modelId="{946038D3-7B9E-448F-BB58-E5F3283579B7}" type="presOf" srcId="{D0FCB210-5393-4C97-B5AD-977E8A7C7DD0}" destId="{663A869D-8201-4B6C-8358-ACE4998FDE6B}" srcOrd="0" destOrd="0" presId="urn:microsoft.com/office/officeart/2005/8/layout/default"/>
    <dgm:cxn modelId="{69922E42-AD80-4194-9CDB-135B988EAF37}" type="presOf" srcId="{0BECC1E4-5673-433A-9545-7746E13F3AF7}" destId="{1A7C24B3-D926-4222-B96A-3B60B94F7496}" srcOrd="0" destOrd="0" presId="urn:microsoft.com/office/officeart/2005/8/layout/default"/>
    <dgm:cxn modelId="{72EFF2BA-A5DD-4BCC-BEA0-A8F4454989B5}" srcId="{AAF9F6C4-C58B-45EA-9B7D-3A60EB14B826}" destId="{0BECC1E4-5673-433A-9545-7746E13F3AF7}" srcOrd="5" destOrd="0" parTransId="{2477464C-72DB-487E-B5E3-F11B36CBFCFE}" sibTransId="{B4F4E93E-0D7D-4959-A068-2AE6172B101C}"/>
    <dgm:cxn modelId="{7C165707-725E-4AD1-B938-49D930EA210B}" type="presParOf" srcId="{8A899110-733B-4652-9CF8-A45878847310}" destId="{4415DAE8-2B6B-45C6-AD9A-8F3DA581F247}" srcOrd="0" destOrd="0" presId="urn:microsoft.com/office/officeart/2005/8/layout/default"/>
    <dgm:cxn modelId="{54016F18-0CF8-4DBA-B474-B025C6249FA0}" type="presParOf" srcId="{8A899110-733B-4652-9CF8-A45878847310}" destId="{8CF065AB-4EFC-46FF-BDC1-CA03B7477FEF}" srcOrd="1" destOrd="0" presId="urn:microsoft.com/office/officeart/2005/8/layout/default"/>
    <dgm:cxn modelId="{FCD5DC4E-A795-4FAA-9C9F-97E93D9E4B6B}" type="presParOf" srcId="{8A899110-733B-4652-9CF8-A45878847310}" destId="{92BF114B-B0F5-4323-8D5A-EA9F84F4758D}" srcOrd="2" destOrd="0" presId="urn:microsoft.com/office/officeart/2005/8/layout/default"/>
    <dgm:cxn modelId="{35EA473B-3519-4CC1-AA95-BC4607874B7E}" type="presParOf" srcId="{8A899110-733B-4652-9CF8-A45878847310}" destId="{88966719-1364-41BF-AE85-0997A93F2DA8}" srcOrd="3" destOrd="0" presId="urn:microsoft.com/office/officeart/2005/8/layout/default"/>
    <dgm:cxn modelId="{A59061DE-86E9-4AA7-863B-A3BC45E2EDEE}" type="presParOf" srcId="{8A899110-733B-4652-9CF8-A45878847310}" destId="{663A869D-8201-4B6C-8358-ACE4998FDE6B}" srcOrd="4" destOrd="0" presId="urn:microsoft.com/office/officeart/2005/8/layout/default"/>
    <dgm:cxn modelId="{7A5630DF-5572-460D-97E4-C92552B05F7C}" type="presParOf" srcId="{8A899110-733B-4652-9CF8-A45878847310}" destId="{556240A5-9E61-401A-AF6F-3E2C0D02E08D}" srcOrd="5" destOrd="0" presId="urn:microsoft.com/office/officeart/2005/8/layout/default"/>
    <dgm:cxn modelId="{5FB83C51-837B-4A93-A1A2-74EFC786BE02}" type="presParOf" srcId="{8A899110-733B-4652-9CF8-A45878847310}" destId="{A4F6F82A-2F01-41FF-9111-6868FDBCD105}" srcOrd="6" destOrd="0" presId="urn:microsoft.com/office/officeart/2005/8/layout/default"/>
    <dgm:cxn modelId="{96698560-3173-40FF-807F-E09E4998ACFA}" type="presParOf" srcId="{8A899110-733B-4652-9CF8-A45878847310}" destId="{3F376506-B596-48DC-AE46-D5ABB7008C13}" srcOrd="7" destOrd="0" presId="urn:microsoft.com/office/officeart/2005/8/layout/default"/>
    <dgm:cxn modelId="{A7AB9AD2-7BE1-46F8-B1A2-261E79E6ACBE}" type="presParOf" srcId="{8A899110-733B-4652-9CF8-A45878847310}" destId="{01325D1E-5BF0-4622-955C-B121702C86E9}" srcOrd="8" destOrd="0" presId="urn:microsoft.com/office/officeart/2005/8/layout/default"/>
    <dgm:cxn modelId="{B803ECB0-A58A-4561-ACA4-6310D97E2955}" type="presParOf" srcId="{8A899110-733B-4652-9CF8-A45878847310}" destId="{3F6F291C-9A35-4B56-BC77-0BB40CE871C4}" srcOrd="9" destOrd="0" presId="urn:microsoft.com/office/officeart/2005/8/layout/default"/>
    <dgm:cxn modelId="{D708363E-3369-4BEA-9F78-B5B78E0A585D}" type="presParOf" srcId="{8A899110-733B-4652-9CF8-A45878847310}" destId="{1A7C24B3-D926-4222-B96A-3B60B94F7496}" srcOrd="10" destOrd="0" presId="urn:microsoft.com/office/officeart/2005/8/layout/default"/>
    <dgm:cxn modelId="{46CF1349-B461-448B-B531-91D794B96791}" type="presParOf" srcId="{8A899110-733B-4652-9CF8-A45878847310}" destId="{1CC1694A-FB58-493A-A922-EE9A42E35A49}" srcOrd="11" destOrd="0" presId="urn:microsoft.com/office/officeart/2005/8/layout/default"/>
    <dgm:cxn modelId="{EC255019-28BF-45C7-BBC8-1F40F5EFC1B3}" type="presParOf" srcId="{8A899110-733B-4652-9CF8-A45878847310}" destId="{56B942FA-6187-461F-A9C8-4D9F9372BE6B}" srcOrd="12" destOrd="0" presId="urn:microsoft.com/office/officeart/2005/8/layout/default"/>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B1A825-5BCB-2E4B-9CA1-2DAA4744C82C}" type="doc">
      <dgm:prSet loTypeId="urn:microsoft.com/office/officeart/2008/layout/AlternatingPictureBlocks" loCatId="" qsTypeId="urn:microsoft.com/office/officeart/2005/8/quickstyle/simple4" qsCatId="simple" csTypeId="urn:microsoft.com/office/officeart/2005/8/colors/accent0_1" csCatId="mainScheme" phldr="1"/>
      <dgm:spPr/>
    </dgm:pt>
    <dgm:pt modelId="{45865F0D-6913-E340-82F3-F0240CC43A4E}">
      <dgm:prSet phldrT="[Texto]"/>
      <dgm:spPr/>
      <dgm:t>
        <a:bodyPr/>
        <a:lstStyle/>
        <a:p>
          <a:r>
            <a:rPr lang="es-ES" dirty="0" smtClean="0"/>
            <a:t>Luz y energía</a:t>
          </a:r>
          <a:endParaRPr lang="es-ES" dirty="0"/>
        </a:p>
      </dgm:t>
    </dgm:pt>
    <dgm:pt modelId="{97963188-2FFE-824D-B40C-5B2487B2E170}" type="parTrans" cxnId="{D7CBBA78-24E0-9C43-8B4C-E1A05C3F63FD}">
      <dgm:prSet/>
      <dgm:spPr/>
      <dgm:t>
        <a:bodyPr/>
        <a:lstStyle/>
        <a:p>
          <a:endParaRPr lang="es-ES"/>
        </a:p>
      </dgm:t>
    </dgm:pt>
    <dgm:pt modelId="{47DA4012-2C28-8C4E-8772-CC5E0EE68702}" type="sibTrans" cxnId="{D7CBBA78-24E0-9C43-8B4C-E1A05C3F63FD}">
      <dgm:prSet/>
      <dgm:spPr/>
      <dgm:t>
        <a:bodyPr/>
        <a:lstStyle/>
        <a:p>
          <a:endParaRPr lang="es-ES"/>
        </a:p>
      </dgm:t>
    </dgm:pt>
    <dgm:pt modelId="{7B207166-8DF7-D44E-8ABB-4B1E42D9110E}">
      <dgm:prSet phldrT="[Texto]"/>
      <dgm:spPr/>
      <dgm:t>
        <a:bodyPr/>
        <a:lstStyle/>
        <a:p>
          <a:r>
            <a:rPr lang="es-ES" dirty="0" smtClean="0"/>
            <a:t>Alegría</a:t>
          </a:r>
          <a:endParaRPr lang="es-ES" dirty="0"/>
        </a:p>
      </dgm:t>
    </dgm:pt>
    <dgm:pt modelId="{54AD894C-F6C7-3C49-AA21-5AF3C94E07B2}" type="parTrans" cxnId="{8D22CBEA-5FEB-004D-B0CA-1C0A91BFF2DC}">
      <dgm:prSet/>
      <dgm:spPr/>
      <dgm:t>
        <a:bodyPr/>
        <a:lstStyle/>
        <a:p>
          <a:endParaRPr lang="es-ES"/>
        </a:p>
      </dgm:t>
    </dgm:pt>
    <dgm:pt modelId="{FE8FDC1A-63D7-C94D-A6BA-0D4E88D93A0F}" type="sibTrans" cxnId="{8D22CBEA-5FEB-004D-B0CA-1C0A91BFF2DC}">
      <dgm:prSet/>
      <dgm:spPr/>
      <dgm:t>
        <a:bodyPr/>
        <a:lstStyle/>
        <a:p>
          <a:endParaRPr lang="es-ES"/>
        </a:p>
      </dgm:t>
    </dgm:pt>
    <dgm:pt modelId="{F266BAFB-7C7C-7E41-8901-A81AE1067667}">
      <dgm:prSet phldrT="[Texto]"/>
      <dgm:spPr/>
      <dgm:t>
        <a:bodyPr/>
        <a:lstStyle/>
        <a:p>
          <a:r>
            <a:rPr lang="es-ES" dirty="0" smtClean="0"/>
            <a:t>confianza</a:t>
          </a:r>
          <a:endParaRPr lang="es-ES" dirty="0"/>
        </a:p>
      </dgm:t>
    </dgm:pt>
    <dgm:pt modelId="{67B5DC25-803F-7545-8168-8472BD3400D1}" type="parTrans" cxnId="{739D2B0E-B0BD-4F4B-80DF-3CF33A7AD05C}">
      <dgm:prSet/>
      <dgm:spPr/>
      <dgm:t>
        <a:bodyPr/>
        <a:lstStyle/>
        <a:p>
          <a:endParaRPr lang="es-ES"/>
        </a:p>
      </dgm:t>
    </dgm:pt>
    <dgm:pt modelId="{DCFAB858-2F53-7F4B-AE85-C258C14816B5}" type="sibTrans" cxnId="{739D2B0E-B0BD-4F4B-80DF-3CF33A7AD05C}">
      <dgm:prSet/>
      <dgm:spPr/>
      <dgm:t>
        <a:bodyPr/>
        <a:lstStyle/>
        <a:p>
          <a:endParaRPr lang="es-ES"/>
        </a:p>
      </dgm:t>
    </dgm:pt>
    <dgm:pt modelId="{0E2710BE-4892-964B-ACCB-32534EE72491}" type="pres">
      <dgm:prSet presAssocID="{EEB1A825-5BCB-2E4B-9CA1-2DAA4744C82C}" presName="linearFlow" presStyleCnt="0">
        <dgm:presLayoutVars>
          <dgm:dir/>
          <dgm:resizeHandles val="exact"/>
        </dgm:presLayoutVars>
      </dgm:prSet>
      <dgm:spPr/>
    </dgm:pt>
    <dgm:pt modelId="{F552DAAC-67B3-634D-95BF-6F6621634150}" type="pres">
      <dgm:prSet presAssocID="{45865F0D-6913-E340-82F3-F0240CC43A4E}" presName="comp" presStyleCnt="0"/>
      <dgm:spPr/>
    </dgm:pt>
    <dgm:pt modelId="{B5DB3AEE-A5B9-1949-8FBB-506DA9B7A8DD}" type="pres">
      <dgm:prSet presAssocID="{45865F0D-6913-E340-82F3-F0240CC43A4E}" presName="rect2" presStyleLbl="node1" presStyleIdx="0" presStyleCnt="3">
        <dgm:presLayoutVars>
          <dgm:bulletEnabled val="1"/>
        </dgm:presLayoutVars>
      </dgm:prSet>
      <dgm:spPr/>
      <dgm:t>
        <a:bodyPr/>
        <a:lstStyle/>
        <a:p>
          <a:endParaRPr lang="es-ES"/>
        </a:p>
      </dgm:t>
    </dgm:pt>
    <dgm:pt modelId="{DE5A4178-FB95-6140-87FA-513708B937E2}" type="pres">
      <dgm:prSet presAssocID="{45865F0D-6913-E340-82F3-F0240CC43A4E}" presName="rect1" presStyleLbl="lnNode1" presStyleIdx="0" presStyleCnt="3"/>
      <dgm:spPr>
        <a:blipFill rotWithShape="1">
          <a:blip xmlns:r="http://schemas.openxmlformats.org/officeDocument/2006/relationships" r:embed="rId1"/>
          <a:stretch>
            <a:fillRect/>
          </a:stretch>
        </a:blipFill>
      </dgm:spPr>
    </dgm:pt>
    <dgm:pt modelId="{7726DCDA-D3A0-D944-8724-18E137377778}" type="pres">
      <dgm:prSet presAssocID="{47DA4012-2C28-8C4E-8772-CC5E0EE68702}" presName="sibTrans" presStyleCnt="0"/>
      <dgm:spPr/>
    </dgm:pt>
    <dgm:pt modelId="{53A22940-1A66-F946-AF8D-8F5F2A83A02C}" type="pres">
      <dgm:prSet presAssocID="{7B207166-8DF7-D44E-8ABB-4B1E42D9110E}" presName="comp" presStyleCnt="0"/>
      <dgm:spPr/>
    </dgm:pt>
    <dgm:pt modelId="{5C6CB88C-C670-E14C-88AF-47526033AB57}" type="pres">
      <dgm:prSet presAssocID="{7B207166-8DF7-D44E-8ABB-4B1E42D9110E}" presName="rect2" presStyleLbl="node1" presStyleIdx="1" presStyleCnt="3">
        <dgm:presLayoutVars>
          <dgm:bulletEnabled val="1"/>
        </dgm:presLayoutVars>
      </dgm:prSet>
      <dgm:spPr/>
      <dgm:t>
        <a:bodyPr/>
        <a:lstStyle/>
        <a:p>
          <a:endParaRPr lang="es-ES"/>
        </a:p>
      </dgm:t>
    </dgm:pt>
    <dgm:pt modelId="{CA56F32F-BB4E-9E4C-A27C-DE7A0DD8BD54}" type="pres">
      <dgm:prSet presAssocID="{7B207166-8DF7-D44E-8ABB-4B1E42D9110E}" presName="rect1" presStyleLbl="lnNode1" presStyleIdx="1" presStyleCnt="3"/>
      <dgm:spPr>
        <a:blipFill rotWithShape="1">
          <a:blip xmlns:r="http://schemas.openxmlformats.org/officeDocument/2006/relationships" r:embed="rId2"/>
          <a:stretch>
            <a:fillRect/>
          </a:stretch>
        </a:blipFill>
      </dgm:spPr>
    </dgm:pt>
    <dgm:pt modelId="{00AD745B-489C-EB4D-8330-CDC305C039C8}" type="pres">
      <dgm:prSet presAssocID="{FE8FDC1A-63D7-C94D-A6BA-0D4E88D93A0F}" presName="sibTrans" presStyleCnt="0"/>
      <dgm:spPr/>
    </dgm:pt>
    <dgm:pt modelId="{C678B62C-AF89-3545-8AB2-772B09110CEB}" type="pres">
      <dgm:prSet presAssocID="{F266BAFB-7C7C-7E41-8901-A81AE1067667}" presName="comp" presStyleCnt="0"/>
      <dgm:spPr/>
    </dgm:pt>
    <dgm:pt modelId="{B01E6F14-028D-6943-9700-707DBB920B0A}" type="pres">
      <dgm:prSet presAssocID="{F266BAFB-7C7C-7E41-8901-A81AE1067667}" presName="rect2" presStyleLbl="node1" presStyleIdx="2" presStyleCnt="3">
        <dgm:presLayoutVars>
          <dgm:bulletEnabled val="1"/>
        </dgm:presLayoutVars>
      </dgm:prSet>
      <dgm:spPr/>
      <dgm:t>
        <a:bodyPr/>
        <a:lstStyle/>
        <a:p>
          <a:endParaRPr lang="en-US"/>
        </a:p>
      </dgm:t>
    </dgm:pt>
    <dgm:pt modelId="{13C45A6B-9B50-FF4C-B764-7855B034D433}" type="pres">
      <dgm:prSet presAssocID="{F266BAFB-7C7C-7E41-8901-A81AE1067667}" presName="rect1" presStyleLbl="lnNode1" presStyleIdx="2" presStyleCnt="3"/>
      <dgm:spPr>
        <a:blipFill rotWithShape="1">
          <a:blip xmlns:r="http://schemas.openxmlformats.org/officeDocument/2006/relationships" r:embed="rId3"/>
          <a:stretch>
            <a:fillRect/>
          </a:stretch>
        </a:blipFill>
      </dgm:spPr>
    </dgm:pt>
  </dgm:ptLst>
  <dgm:cxnLst>
    <dgm:cxn modelId="{744BC8F4-9141-4431-ADB4-6FA4BACD8FE0}" type="presOf" srcId="{7B207166-8DF7-D44E-8ABB-4B1E42D9110E}" destId="{5C6CB88C-C670-E14C-88AF-47526033AB57}" srcOrd="0" destOrd="0" presId="urn:microsoft.com/office/officeart/2008/layout/AlternatingPictureBlocks"/>
    <dgm:cxn modelId="{D7CBBA78-24E0-9C43-8B4C-E1A05C3F63FD}" srcId="{EEB1A825-5BCB-2E4B-9CA1-2DAA4744C82C}" destId="{45865F0D-6913-E340-82F3-F0240CC43A4E}" srcOrd="0" destOrd="0" parTransId="{97963188-2FFE-824D-B40C-5B2487B2E170}" sibTransId="{47DA4012-2C28-8C4E-8772-CC5E0EE68702}"/>
    <dgm:cxn modelId="{48918F37-70C3-4655-A654-B251C898F517}" type="presOf" srcId="{EEB1A825-5BCB-2E4B-9CA1-2DAA4744C82C}" destId="{0E2710BE-4892-964B-ACCB-32534EE72491}" srcOrd="0" destOrd="0" presId="urn:microsoft.com/office/officeart/2008/layout/AlternatingPictureBlocks"/>
    <dgm:cxn modelId="{8D22CBEA-5FEB-004D-B0CA-1C0A91BFF2DC}" srcId="{EEB1A825-5BCB-2E4B-9CA1-2DAA4744C82C}" destId="{7B207166-8DF7-D44E-8ABB-4B1E42D9110E}" srcOrd="1" destOrd="0" parTransId="{54AD894C-F6C7-3C49-AA21-5AF3C94E07B2}" sibTransId="{FE8FDC1A-63D7-C94D-A6BA-0D4E88D93A0F}"/>
    <dgm:cxn modelId="{24C38582-BE4E-4882-9D1F-3999AC0EC51D}" type="presOf" srcId="{45865F0D-6913-E340-82F3-F0240CC43A4E}" destId="{B5DB3AEE-A5B9-1949-8FBB-506DA9B7A8DD}" srcOrd="0" destOrd="0" presId="urn:microsoft.com/office/officeart/2008/layout/AlternatingPictureBlocks"/>
    <dgm:cxn modelId="{739D2B0E-B0BD-4F4B-80DF-3CF33A7AD05C}" srcId="{EEB1A825-5BCB-2E4B-9CA1-2DAA4744C82C}" destId="{F266BAFB-7C7C-7E41-8901-A81AE1067667}" srcOrd="2" destOrd="0" parTransId="{67B5DC25-803F-7545-8168-8472BD3400D1}" sibTransId="{DCFAB858-2F53-7F4B-AE85-C258C14816B5}"/>
    <dgm:cxn modelId="{A2920C46-7E32-451F-A349-EB86A2E09A13}" type="presOf" srcId="{F266BAFB-7C7C-7E41-8901-A81AE1067667}" destId="{B01E6F14-028D-6943-9700-707DBB920B0A}" srcOrd="0" destOrd="0" presId="urn:microsoft.com/office/officeart/2008/layout/AlternatingPictureBlocks"/>
    <dgm:cxn modelId="{F04F9AC4-D9FC-4271-AA44-31A2122EAFF5}" type="presParOf" srcId="{0E2710BE-4892-964B-ACCB-32534EE72491}" destId="{F552DAAC-67B3-634D-95BF-6F6621634150}" srcOrd="0" destOrd="0" presId="urn:microsoft.com/office/officeart/2008/layout/AlternatingPictureBlocks"/>
    <dgm:cxn modelId="{026BB5E6-98BC-4C27-9BE1-09DB4E402C47}" type="presParOf" srcId="{F552DAAC-67B3-634D-95BF-6F6621634150}" destId="{B5DB3AEE-A5B9-1949-8FBB-506DA9B7A8DD}" srcOrd="0" destOrd="0" presId="urn:microsoft.com/office/officeart/2008/layout/AlternatingPictureBlocks"/>
    <dgm:cxn modelId="{FF2D37D3-E6E4-4F34-8EA2-A291152894B9}" type="presParOf" srcId="{F552DAAC-67B3-634D-95BF-6F6621634150}" destId="{DE5A4178-FB95-6140-87FA-513708B937E2}" srcOrd="1" destOrd="0" presId="urn:microsoft.com/office/officeart/2008/layout/AlternatingPictureBlocks"/>
    <dgm:cxn modelId="{F5DF2447-C2BC-4221-AEE7-41C937BC3602}" type="presParOf" srcId="{0E2710BE-4892-964B-ACCB-32534EE72491}" destId="{7726DCDA-D3A0-D944-8724-18E137377778}" srcOrd="1" destOrd="0" presId="urn:microsoft.com/office/officeart/2008/layout/AlternatingPictureBlocks"/>
    <dgm:cxn modelId="{EA228425-6ABB-4DCC-A2C2-87777531BA5D}" type="presParOf" srcId="{0E2710BE-4892-964B-ACCB-32534EE72491}" destId="{53A22940-1A66-F946-AF8D-8F5F2A83A02C}" srcOrd="2" destOrd="0" presId="urn:microsoft.com/office/officeart/2008/layout/AlternatingPictureBlocks"/>
    <dgm:cxn modelId="{07C9F5F6-5BD1-4AC0-A5BD-D3C30A083BEF}" type="presParOf" srcId="{53A22940-1A66-F946-AF8D-8F5F2A83A02C}" destId="{5C6CB88C-C670-E14C-88AF-47526033AB57}" srcOrd="0" destOrd="0" presId="urn:microsoft.com/office/officeart/2008/layout/AlternatingPictureBlocks"/>
    <dgm:cxn modelId="{A691CD08-17F6-4A5D-AE21-50DE1B256628}" type="presParOf" srcId="{53A22940-1A66-F946-AF8D-8F5F2A83A02C}" destId="{CA56F32F-BB4E-9E4C-A27C-DE7A0DD8BD54}" srcOrd="1" destOrd="0" presId="urn:microsoft.com/office/officeart/2008/layout/AlternatingPictureBlocks"/>
    <dgm:cxn modelId="{DB043771-25FE-4B94-9DA9-B7607B96C753}" type="presParOf" srcId="{0E2710BE-4892-964B-ACCB-32534EE72491}" destId="{00AD745B-489C-EB4D-8330-CDC305C039C8}" srcOrd="3" destOrd="0" presId="urn:microsoft.com/office/officeart/2008/layout/AlternatingPictureBlocks"/>
    <dgm:cxn modelId="{6849821A-A7E9-46C7-9021-0D98FD2064A7}" type="presParOf" srcId="{0E2710BE-4892-964B-ACCB-32534EE72491}" destId="{C678B62C-AF89-3545-8AB2-772B09110CEB}" srcOrd="4" destOrd="0" presId="urn:microsoft.com/office/officeart/2008/layout/AlternatingPictureBlocks"/>
    <dgm:cxn modelId="{E02976AA-6043-4A2A-A81A-3E91092A075F}" type="presParOf" srcId="{C678B62C-AF89-3545-8AB2-772B09110CEB}" destId="{B01E6F14-028D-6943-9700-707DBB920B0A}" srcOrd="0" destOrd="0" presId="urn:microsoft.com/office/officeart/2008/layout/AlternatingPictureBlocks"/>
    <dgm:cxn modelId="{512B01C2-0409-4960-AEF1-BC4CB8925A25}" type="presParOf" srcId="{C678B62C-AF89-3545-8AB2-772B09110CEB}" destId="{13C45A6B-9B50-FF4C-B764-7855B034D433}" srcOrd="1" destOrd="0" presId="urn:microsoft.com/office/officeart/2008/layout/AlternatingPictureBlock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EB1A825-5BCB-2E4B-9CA1-2DAA4744C82C}" type="doc">
      <dgm:prSet loTypeId="urn:microsoft.com/office/officeart/2008/layout/AlternatingPictureBlocks" loCatId="" qsTypeId="urn:microsoft.com/office/officeart/2005/8/quickstyle/simple4" qsCatId="simple" csTypeId="urn:microsoft.com/office/officeart/2005/8/colors/accent0_1" csCatId="mainScheme" phldr="1"/>
      <dgm:spPr/>
    </dgm:pt>
    <dgm:pt modelId="{D82609A7-BC6F-374F-919E-F9AF8A259FD4}">
      <dgm:prSet phldrT="[Texto]"/>
      <dgm:spPr/>
      <dgm:t>
        <a:bodyPr/>
        <a:lstStyle/>
        <a:p>
          <a:r>
            <a:rPr lang="es-ES" dirty="0" smtClean="0"/>
            <a:t>Calidez, alegría</a:t>
          </a:r>
          <a:endParaRPr lang="es-ES" dirty="0"/>
        </a:p>
      </dgm:t>
    </dgm:pt>
    <dgm:pt modelId="{6E8D0CE8-5F1F-9349-B5C9-BAEAC74F347A}" type="parTrans" cxnId="{829671E1-2BC0-E146-AD05-90F7424B6452}">
      <dgm:prSet/>
      <dgm:spPr/>
      <dgm:t>
        <a:bodyPr/>
        <a:lstStyle/>
        <a:p>
          <a:endParaRPr lang="es-ES"/>
        </a:p>
      </dgm:t>
    </dgm:pt>
    <dgm:pt modelId="{14BACB7B-6688-7943-A7CB-6ED325C2DEEC}" type="sibTrans" cxnId="{829671E1-2BC0-E146-AD05-90F7424B6452}">
      <dgm:prSet/>
      <dgm:spPr/>
      <dgm:t>
        <a:bodyPr/>
        <a:lstStyle/>
        <a:p>
          <a:endParaRPr lang="es-ES"/>
        </a:p>
      </dgm:t>
    </dgm:pt>
    <dgm:pt modelId="{45865F0D-6913-E340-82F3-F0240CC43A4E}">
      <dgm:prSet phldrT="[Texto]"/>
      <dgm:spPr/>
      <dgm:t>
        <a:bodyPr/>
        <a:lstStyle/>
        <a:p>
          <a:r>
            <a:rPr lang="es-ES" dirty="0" smtClean="0"/>
            <a:t>Sensitivo: hace referencia a sentidos corporales</a:t>
          </a:r>
          <a:endParaRPr lang="es-ES" dirty="0"/>
        </a:p>
      </dgm:t>
    </dgm:pt>
    <dgm:pt modelId="{97963188-2FFE-824D-B40C-5B2487B2E170}" type="parTrans" cxnId="{D7CBBA78-24E0-9C43-8B4C-E1A05C3F63FD}">
      <dgm:prSet/>
      <dgm:spPr/>
      <dgm:t>
        <a:bodyPr/>
        <a:lstStyle/>
        <a:p>
          <a:endParaRPr lang="es-ES"/>
        </a:p>
      </dgm:t>
    </dgm:pt>
    <dgm:pt modelId="{47DA4012-2C28-8C4E-8772-CC5E0EE68702}" type="sibTrans" cxnId="{D7CBBA78-24E0-9C43-8B4C-E1A05C3F63FD}">
      <dgm:prSet/>
      <dgm:spPr/>
      <dgm:t>
        <a:bodyPr/>
        <a:lstStyle/>
        <a:p>
          <a:endParaRPr lang="es-ES"/>
        </a:p>
      </dgm:t>
    </dgm:pt>
    <dgm:pt modelId="{6EFDBBC1-EB21-564F-B1EF-2BC41403B77C}">
      <dgm:prSet/>
      <dgm:spPr/>
      <dgm:t>
        <a:bodyPr/>
        <a:lstStyle/>
        <a:p>
          <a:r>
            <a:rPr lang="es-ES" dirty="0" smtClean="0"/>
            <a:t>Colores elegantes y discretos</a:t>
          </a:r>
        </a:p>
      </dgm:t>
    </dgm:pt>
    <dgm:pt modelId="{6BEA3F9E-66B3-E64B-89DE-8A66FA12C8A3}" type="parTrans" cxnId="{33DA7CB5-0893-0347-857B-BD03C911A506}">
      <dgm:prSet/>
      <dgm:spPr/>
      <dgm:t>
        <a:bodyPr/>
        <a:lstStyle/>
        <a:p>
          <a:endParaRPr lang="es-ES"/>
        </a:p>
      </dgm:t>
    </dgm:pt>
    <dgm:pt modelId="{E3B31216-0C34-0544-9912-2CE4AA9E92BD}" type="sibTrans" cxnId="{33DA7CB5-0893-0347-857B-BD03C911A506}">
      <dgm:prSet/>
      <dgm:spPr/>
      <dgm:t>
        <a:bodyPr/>
        <a:lstStyle/>
        <a:p>
          <a:endParaRPr lang="es-ES"/>
        </a:p>
      </dgm:t>
    </dgm:pt>
    <dgm:pt modelId="{0E2710BE-4892-964B-ACCB-32534EE72491}" type="pres">
      <dgm:prSet presAssocID="{EEB1A825-5BCB-2E4B-9CA1-2DAA4744C82C}" presName="linearFlow" presStyleCnt="0">
        <dgm:presLayoutVars>
          <dgm:dir/>
          <dgm:resizeHandles val="exact"/>
        </dgm:presLayoutVars>
      </dgm:prSet>
      <dgm:spPr/>
    </dgm:pt>
    <dgm:pt modelId="{E40066DE-844F-0A4C-A854-EB8C65EF90FC}" type="pres">
      <dgm:prSet presAssocID="{D82609A7-BC6F-374F-919E-F9AF8A259FD4}" presName="comp" presStyleCnt="0"/>
      <dgm:spPr/>
    </dgm:pt>
    <dgm:pt modelId="{8A7703AA-0D14-5A45-85B2-1F74028534BF}" type="pres">
      <dgm:prSet presAssocID="{D82609A7-BC6F-374F-919E-F9AF8A259FD4}" presName="rect2" presStyleLbl="node1" presStyleIdx="0" presStyleCnt="3">
        <dgm:presLayoutVars>
          <dgm:bulletEnabled val="1"/>
        </dgm:presLayoutVars>
      </dgm:prSet>
      <dgm:spPr/>
      <dgm:t>
        <a:bodyPr/>
        <a:lstStyle/>
        <a:p>
          <a:endParaRPr lang="es-ES"/>
        </a:p>
      </dgm:t>
    </dgm:pt>
    <dgm:pt modelId="{C70C2820-5995-1547-9F26-4F18A8EEE24A}" type="pres">
      <dgm:prSet presAssocID="{D82609A7-BC6F-374F-919E-F9AF8A259FD4}" presName="rect1" presStyleLbl="lnNode1" presStyleIdx="0" presStyleCnt="3"/>
      <dgm:spPr>
        <a:blipFill rotWithShape="1">
          <a:blip xmlns:r="http://schemas.openxmlformats.org/officeDocument/2006/relationships" r:embed="rId1"/>
          <a:stretch>
            <a:fillRect/>
          </a:stretch>
        </a:blipFill>
      </dgm:spPr>
    </dgm:pt>
    <dgm:pt modelId="{8ACCC495-3AB3-C94A-8B10-E6F166D864C4}" type="pres">
      <dgm:prSet presAssocID="{14BACB7B-6688-7943-A7CB-6ED325C2DEEC}" presName="sibTrans" presStyleCnt="0"/>
      <dgm:spPr/>
    </dgm:pt>
    <dgm:pt modelId="{F552DAAC-67B3-634D-95BF-6F6621634150}" type="pres">
      <dgm:prSet presAssocID="{45865F0D-6913-E340-82F3-F0240CC43A4E}" presName="comp" presStyleCnt="0"/>
      <dgm:spPr/>
    </dgm:pt>
    <dgm:pt modelId="{B5DB3AEE-A5B9-1949-8FBB-506DA9B7A8DD}" type="pres">
      <dgm:prSet presAssocID="{45865F0D-6913-E340-82F3-F0240CC43A4E}" presName="rect2" presStyleLbl="node1" presStyleIdx="1" presStyleCnt="3">
        <dgm:presLayoutVars>
          <dgm:bulletEnabled val="1"/>
        </dgm:presLayoutVars>
      </dgm:prSet>
      <dgm:spPr/>
      <dgm:t>
        <a:bodyPr/>
        <a:lstStyle/>
        <a:p>
          <a:endParaRPr lang="es-ES"/>
        </a:p>
      </dgm:t>
    </dgm:pt>
    <dgm:pt modelId="{DE5A4178-FB95-6140-87FA-513708B937E2}" type="pres">
      <dgm:prSet presAssocID="{45865F0D-6913-E340-82F3-F0240CC43A4E}" presName="rect1" presStyleLbl="lnNode1" presStyleIdx="1" presStyleCnt="3"/>
      <dgm:spPr>
        <a:blipFill rotWithShape="1">
          <a:blip xmlns:r="http://schemas.openxmlformats.org/officeDocument/2006/relationships" r:embed="rId2"/>
          <a:stretch>
            <a:fillRect/>
          </a:stretch>
        </a:blipFill>
      </dgm:spPr>
    </dgm:pt>
    <dgm:pt modelId="{7726DCDA-D3A0-D944-8724-18E137377778}" type="pres">
      <dgm:prSet presAssocID="{47DA4012-2C28-8C4E-8772-CC5E0EE68702}" presName="sibTrans" presStyleCnt="0"/>
      <dgm:spPr/>
    </dgm:pt>
    <dgm:pt modelId="{6C477F62-93E8-A741-A66E-FD43874BA332}" type="pres">
      <dgm:prSet presAssocID="{6EFDBBC1-EB21-564F-B1EF-2BC41403B77C}" presName="comp" presStyleCnt="0"/>
      <dgm:spPr/>
    </dgm:pt>
    <dgm:pt modelId="{F97F2A0A-3489-5F49-8658-BC635AF254C6}" type="pres">
      <dgm:prSet presAssocID="{6EFDBBC1-EB21-564F-B1EF-2BC41403B77C}" presName="rect2" presStyleLbl="node1" presStyleIdx="2" presStyleCnt="3">
        <dgm:presLayoutVars>
          <dgm:bulletEnabled val="1"/>
        </dgm:presLayoutVars>
      </dgm:prSet>
      <dgm:spPr/>
      <dgm:t>
        <a:bodyPr/>
        <a:lstStyle/>
        <a:p>
          <a:endParaRPr lang="en-US"/>
        </a:p>
      </dgm:t>
    </dgm:pt>
    <dgm:pt modelId="{76B62267-C79B-D647-9621-B752B4E4D302}" type="pres">
      <dgm:prSet presAssocID="{6EFDBBC1-EB21-564F-B1EF-2BC41403B77C}" presName="rect1" presStyleLbl="lnNode1" presStyleIdx="2" presStyleCnt="3"/>
      <dgm:spPr>
        <a:blipFill rotWithShape="1">
          <a:blip xmlns:r="http://schemas.openxmlformats.org/officeDocument/2006/relationships" r:embed="rId3"/>
          <a:stretch>
            <a:fillRect/>
          </a:stretch>
        </a:blipFill>
      </dgm:spPr>
    </dgm:pt>
  </dgm:ptLst>
  <dgm:cxnLst>
    <dgm:cxn modelId="{33DA7CB5-0893-0347-857B-BD03C911A506}" srcId="{EEB1A825-5BCB-2E4B-9CA1-2DAA4744C82C}" destId="{6EFDBBC1-EB21-564F-B1EF-2BC41403B77C}" srcOrd="2" destOrd="0" parTransId="{6BEA3F9E-66B3-E64B-89DE-8A66FA12C8A3}" sibTransId="{E3B31216-0C34-0544-9912-2CE4AA9E92BD}"/>
    <dgm:cxn modelId="{D7CBBA78-24E0-9C43-8B4C-E1A05C3F63FD}" srcId="{EEB1A825-5BCB-2E4B-9CA1-2DAA4744C82C}" destId="{45865F0D-6913-E340-82F3-F0240CC43A4E}" srcOrd="1" destOrd="0" parTransId="{97963188-2FFE-824D-B40C-5B2487B2E170}" sibTransId="{47DA4012-2C28-8C4E-8772-CC5E0EE68702}"/>
    <dgm:cxn modelId="{80A72CFF-EABD-4ACF-8F47-0BD4078A4FEE}" type="presOf" srcId="{D82609A7-BC6F-374F-919E-F9AF8A259FD4}" destId="{8A7703AA-0D14-5A45-85B2-1F74028534BF}" srcOrd="0" destOrd="0" presId="urn:microsoft.com/office/officeart/2008/layout/AlternatingPictureBlocks"/>
    <dgm:cxn modelId="{A69AF67B-1B03-4522-8F4A-1E92F5D13E89}" type="presOf" srcId="{6EFDBBC1-EB21-564F-B1EF-2BC41403B77C}" destId="{F97F2A0A-3489-5F49-8658-BC635AF254C6}" srcOrd="0" destOrd="0" presId="urn:microsoft.com/office/officeart/2008/layout/AlternatingPictureBlocks"/>
    <dgm:cxn modelId="{6F426C0B-B8D0-48D1-B5FA-FBF79ACCD39D}" type="presOf" srcId="{45865F0D-6913-E340-82F3-F0240CC43A4E}" destId="{B5DB3AEE-A5B9-1949-8FBB-506DA9B7A8DD}" srcOrd="0" destOrd="0" presId="urn:microsoft.com/office/officeart/2008/layout/AlternatingPictureBlocks"/>
    <dgm:cxn modelId="{9CFCC700-29A2-4AAD-8A8F-5A50B338841A}" type="presOf" srcId="{EEB1A825-5BCB-2E4B-9CA1-2DAA4744C82C}" destId="{0E2710BE-4892-964B-ACCB-32534EE72491}" srcOrd="0" destOrd="0" presId="urn:microsoft.com/office/officeart/2008/layout/AlternatingPictureBlocks"/>
    <dgm:cxn modelId="{829671E1-2BC0-E146-AD05-90F7424B6452}" srcId="{EEB1A825-5BCB-2E4B-9CA1-2DAA4744C82C}" destId="{D82609A7-BC6F-374F-919E-F9AF8A259FD4}" srcOrd="0" destOrd="0" parTransId="{6E8D0CE8-5F1F-9349-B5C9-BAEAC74F347A}" sibTransId="{14BACB7B-6688-7943-A7CB-6ED325C2DEEC}"/>
    <dgm:cxn modelId="{C85E7A70-7E70-4D14-95D1-07A4547D693D}" type="presParOf" srcId="{0E2710BE-4892-964B-ACCB-32534EE72491}" destId="{E40066DE-844F-0A4C-A854-EB8C65EF90FC}" srcOrd="0" destOrd="0" presId="urn:microsoft.com/office/officeart/2008/layout/AlternatingPictureBlocks"/>
    <dgm:cxn modelId="{078FE87B-90D8-4A6F-9A80-38E0E53F54E8}" type="presParOf" srcId="{E40066DE-844F-0A4C-A854-EB8C65EF90FC}" destId="{8A7703AA-0D14-5A45-85B2-1F74028534BF}" srcOrd="0" destOrd="0" presId="urn:microsoft.com/office/officeart/2008/layout/AlternatingPictureBlocks"/>
    <dgm:cxn modelId="{B2CB78A4-C599-4066-B480-E5468AD9C623}" type="presParOf" srcId="{E40066DE-844F-0A4C-A854-EB8C65EF90FC}" destId="{C70C2820-5995-1547-9F26-4F18A8EEE24A}" srcOrd="1" destOrd="0" presId="urn:microsoft.com/office/officeart/2008/layout/AlternatingPictureBlocks"/>
    <dgm:cxn modelId="{3FB1BDAE-16A7-41DD-A7E4-72BEBCA11084}" type="presParOf" srcId="{0E2710BE-4892-964B-ACCB-32534EE72491}" destId="{8ACCC495-3AB3-C94A-8B10-E6F166D864C4}" srcOrd="1" destOrd="0" presId="urn:microsoft.com/office/officeart/2008/layout/AlternatingPictureBlocks"/>
    <dgm:cxn modelId="{CE4D1589-D979-47C3-B97C-D81E01F329E8}" type="presParOf" srcId="{0E2710BE-4892-964B-ACCB-32534EE72491}" destId="{F552DAAC-67B3-634D-95BF-6F6621634150}" srcOrd="2" destOrd="0" presId="urn:microsoft.com/office/officeart/2008/layout/AlternatingPictureBlocks"/>
    <dgm:cxn modelId="{24E81454-2630-4003-91CE-4A0E6754D522}" type="presParOf" srcId="{F552DAAC-67B3-634D-95BF-6F6621634150}" destId="{B5DB3AEE-A5B9-1949-8FBB-506DA9B7A8DD}" srcOrd="0" destOrd="0" presId="urn:microsoft.com/office/officeart/2008/layout/AlternatingPictureBlocks"/>
    <dgm:cxn modelId="{DA8F4ACA-97E9-4B5B-9A34-8C6A6473772D}" type="presParOf" srcId="{F552DAAC-67B3-634D-95BF-6F6621634150}" destId="{DE5A4178-FB95-6140-87FA-513708B937E2}" srcOrd="1" destOrd="0" presId="urn:microsoft.com/office/officeart/2008/layout/AlternatingPictureBlocks"/>
    <dgm:cxn modelId="{7DF0874E-6982-4659-8372-7FB50C17A51B}" type="presParOf" srcId="{0E2710BE-4892-964B-ACCB-32534EE72491}" destId="{7726DCDA-D3A0-D944-8724-18E137377778}" srcOrd="3" destOrd="0" presId="urn:microsoft.com/office/officeart/2008/layout/AlternatingPictureBlocks"/>
    <dgm:cxn modelId="{E36993DF-7533-4679-97D6-79982EA32177}" type="presParOf" srcId="{0E2710BE-4892-964B-ACCB-32534EE72491}" destId="{6C477F62-93E8-A741-A66E-FD43874BA332}" srcOrd="4" destOrd="0" presId="urn:microsoft.com/office/officeart/2008/layout/AlternatingPictureBlocks"/>
    <dgm:cxn modelId="{15E1B45F-2B87-4E7E-8F9F-A5DF8D33BC2D}" type="presParOf" srcId="{6C477F62-93E8-A741-A66E-FD43874BA332}" destId="{F97F2A0A-3489-5F49-8658-BC635AF254C6}" srcOrd="0" destOrd="0" presId="urn:microsoft.com/office/officeart/2008/layout/AlternatingPictureBlocks"/>
    <dgm:cxn modelId="{1DBD24EB-F32A-46E7-8A42-488F401ADFB9}" type="presParOf" srcId="{6C477F62-93E8-A741-A66E-FD43874BA332}" destId="{76B62267-C79B-D647-9621-B752B4E4D302}" srcOrd="1" destOrd="0" presId="urn:microsoft.com/office/officeart/2008/layout/AlternatingPictureBlocks"/>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B1A825-5BCB-2E4B-9CA1-2DAA4744C82C}" type="doc">
      <dgm:prSet loTypeId="urn:microsoft.com/office/officeart/2008/layout/AlternatingPictureBlocks" loCatId="" qsTypeId="urn:microsoft.com/office/officeart/2005/8/quickstyle/simple4" qsCatId="simple" csTypeId="urn:microsoft.com/office/officeart/2005/8/colors/accent0_1" csCatId="mainScheme" phldr="1"/>
      <dgm:spPr/>
    </dgm:pt>
    <dgm:pt modelId="{45865F0D-6913-E340-82F3-F0240CC43A4E}">
      <dgm:prSet phldrT="[Texto]"/>
      <dgm:spPr/>
      <dgm:t>
        <a:bodyPr/>
        <a:lstStyle/>
        <a:p>
          <a:r>
            <a:rPr lang="es-ES" dirty="0" smtClean="0"/>
            <a:t>Entusiasmo y felicidad</a:t>
          </a:r>
          <a:endParaRPr lang="es-ES" dirty="0"/>
        </a:p>
      </dgm:t>
    </dgm:pt>
    <dgm:pt modelId="{97963188-2FFE-824D-B40C-5B2487B2E170}" type="parTrans" cxnId="{D7CBBA78-24E0-9C43-8B4C-E1A05C3F63FD}">
      <dgm:prSet/>
      <dgm:spPr/>
      <dgm:t>
        <a:bodyPr/>
        <a:lstStyle/>
        <a:p>
          <a:endParaRPr lang="es-ES"/>
        </a:p>
      </dgm:t>
    </dgm:pt>
    <dgm:pt modelId="{47DA4012-2C28-8C4E-8772-CC5E0EE68702}" type="sibTrans" cxnId="{D7CBBA78-24E0-9C43-8B4C-E1A05C3F63FD}">
      <dgm:prSet/>
      <dgm:spPr/>
      <dgm:t>
        <a:bodyPr/>
        <a:lstStyle/>
        <a:p>
          <a:endParaRPr lang="es-ES"/>
        </a:p>
      </dgm:t>
    </dgm:pt>
    <dgm:pt modelId="{7B207166-8DF7-D44E-8ABB-4B1E42D9110E}">
      <dgm:prSet phldrT="[Texto]"/>
      <dgm:spPr/>
      <dgm:t>
        <a:bodyPr/>
        <a:lstStyle/>
        <a:p>
          <a:r>
            <a:rPr lang="es-ES" dirty="0" smtClean="0"/>
            <a:t>Sensación: mayor aporte de oxígeno al cerebro</a:t>
          </a:r>
          <a:endParaRPr lang="es-ES" dirty="0"/>
        </a:p>
      </dgm:t>
    </dgm:pt>
    <dgm:pt modelId="{54AD894C-F6C7-3C49-AA21-5AF3C94E07B2}" type="parTrans" cxnId="{8D22CBEA-5FEB-004D-B0CA-1C0A91BFF2DC}">
      <dgm:prSet/>
      <dgm:spPr/>
      <dgm:t>
        <a:bodyPr/>
        <a:lstStyle/>
        <a:p>
          <a:endParaRPr lang="es-ES"/>
        </a:p>
      </dgm:t>
    </dgm:pt>
    <dgm:pt modelId="{FE8FDC1A-63D7-C94D-A6BA-0D4E88D93A0F}" type="sibTrans" cxnId="{8D22CBEA-5FEB-004D-B0CA-1C0A91BFF2DC}">
      <dgm:prSet/>
      <dgm:spPr/>
      <dgm:t>
        <a:bodyPr/>
        <a:lstStyle/>
        <a:p>
          <a:endParaRPr lang="es-ES"/>
        </a:p>
      </dgm:t>
    </dgm:pt>
    <dgm:pt modelId="{F266BAFB-7C7C-7E41-8901-A81AE1067667}">
      <dgm:prSet phldrT="[Texto]"/>
      <dgm:spPr/>
      <dgm:t>
        <a:bodyPr/>
        <a:lstStyle/>
        <a:p>
          <a:r>
            <a:rPr lang="es-ES" dirty="0" smtClean="0"/>
            <a:t>éxito</a:t>
          </a:r>
          <a:endParaRPr lang="es-ES" dirty="0"/>
        </a:p>
      </dgm:t>
    </dgm:pt>
    <dgm:pt modelId="{67B5DC25-803F-7545-8168-8472BD3400D1}" type="parTrans" cxnId="{739D2B0E-B0BD-4F4B-80DF-3CF33A7AD05C}">
      <dgm:prSet/>
      <dgm:spPr/>
      <dgm:t>
        <a:bodyPr/>
        <a:lstStyle/>
        <a:p>
          <a:endParaRPr lang="es-ES"/>
        </a:p>
      </dgm:t>
    </dgm:pt>
    <dgm:pt modelId="{DCFAB858-2F53-7F4B-AE85-C258C14816B5}" type="sibTrans" cxnId="{739D2B0E-B0BD-4F4B-80DF-3CF33A7AD05C}">
      <dgm:prSet/>
      <dgm:spPr/>
      <dgm:t>
        <a:bodyPr/>
        <a:lstStyle/>
        <a:p>
          <a:endParaRPr lang="es-ES"/>
        </a:p>
      </dgm:t>
    </dgm:pt>
    <dgm:pt modelId="{0E2710BE-4892-964B-ACCB-32534EE72491}" type="pres">
      <dgm:prSet presAssocID="{EEB1A825-5BCB-2E4B-9CA1-2DAA4744C82C}" presName="linearFlow" presStyleCnt="0">
        <dgm:presLayoutVars>
          <dgm:dir/>
          <dgm:resizeHandles val="exact"/>
        </dgm:presLayoutVars>
      </dgm:prSet>
      <dgm:spPr/>
    </dgm:pt>
    <dgm:pt modelId="{F552DAAC-67B3-634D-95BF-6F6621634150}" type="pres">
      <dgm:prSet presAssocID="{45865F0D-6913-E340-82F3-F0240CC43A4E}" presName="comp" presStyleCnt="0"/>
      <dgm:spPr/>
    </dgm:pt>
    <dgm:pt modelId="{B5DB3AEE-A5B9-1949-8FBB-506DA9B7A8DD}" type="pres">
      <dgm:prSet presAssocID="{45865F0D-6913-E340-82F3-F0240CC43A4E}" presName="rect2" presStyleLbl="node1" presStyleIdx="0" presStyleCnt="3">
        <dgm:presLayoutVars>
          <dgm:bulletEnabled val="1"/>
        </dgm:presLayoutVars>
      </dgm:prSet>
      <dgm:spPr/>
      <dgm:t>
        <a:bodyPr/>
        <a:lstStyle/>
        <a:p>
          <a:endParaRPr lang="es-ES"/>
        </a:p>
      </dgm:t>
    </dgm:pt>
    <dgm:pt modelId="{DE5A4178-FB95-6140-87FA-513708B937E2}" type="pres">
      <dgm:prSet presAssocID="{45865F0D-6913-E340-82F3-F0240CC43A4E}" presName="rect1" presStyleLbl="lnNode1" presStyleIdx="0" presStyleCnt="3"/>
      <dgm:spPr>
        <a:blipFill rotWithShape="0">
          <a:blip xmlns:r="http://schemas.openxmlformats.org/officeDocument/2006/relationships" r:embed="rId1"/>
          <a:stretch>
            <a:fillRect/>
          </a:stretch>
        </a:blipFill>
      </dgm:spPr>
    </dgm:pt>
    <dgm:pt modelId="{7726DCDA-D3A0-D944-8724-18E137377778}" type="pres">
      <dgm:prSet presAssocID="{47DA4012-2C28-8C4E-8772-CC5E0EE68702}" presName="sibTrans" presStyleCnt="0"/>
      <dgm:spPr/>
    </dgm:pt>
    <dgm:pt modelId="{53A22940-1A66-F946-AF8D-8F5F2A83A02C}" type="pres">
      <dgm:prSet presAssocID="{7B207166-8DF7-D44E-8ABB-4B1E42D9110E}" presName="comp" presStyleCnt="0"/>
      <dgm:spPr/>
    </dgm:pt>
    <dgm:pt modelId="{5C6CB88C-C670-E14C-88AF-47526033AB57}" type="pres">
      <dgm:prSet presAssocID="{7B207166-8DF7-D44E-8ABB-4B1E42D9110E}" presName="rect2" presStyleLbl="node1" presStyleIdx="1" presStyleCnt="3">
        <dgm:presLayoutVars>
          <dgm:bulletEnabled val="1"/>
        </dgm:presLayoutVars>
      </dgm:prSet>
      <dgm:spPr/>
      <dgm:t>
        <a:bodyPr/>
        <a:lstStyle/>
        <a:p>
          <a:endParaRPr lang="es-ES"/>
        </a:p>
      </dgm:t>
    </dgm:pt>
    <dgm:pt modelId="{CA56F32F-BB4E-9E4C-A27C-DE7A0DD8BD54}" type="pres">
      <dgm:prSet presAssocID="{7B207166-8DF7-D44E-8ABB-4B1E42D9110E}" presName="rect1" presStyleLbl="lnNode1" presStyleIdx="1" presStyleCnt="3"/>
      <dgm:spPr>
        <a:blipFill rotWithShape="0">
          <a:blip xmlns:r="http://schemas.openxmlformats.org/officeDocument/2006/relationships" r:embed="rId2"/>
          <a:stretch>
            <a:fillRect/>
          </a:stretch>
        </a:blipFill>
      </dgm:spPr>
    </dgm:pt>
    <dgm:pt modelId="{00AD745B-489C-EB4D-8330-CDC305C039C8}" type="pres">
      <dgm:prSet presAssocID="{FE8FDC1A-63D7-C94D-A6BA-0D4E88D93A0F}" presName="sibTrans" presStyleCnt="0"/>
      <dgm:spPr/>
    </dgm:pt>
    <dgm:pt modelId="{C678B62C-AF89-3545-8AB2-772B09110CEB}" type="pres">
      <dgm:prSet presAssocID="{F266BAFB-7C7C-7E41-8901-A81AE1067667}" presName="comp" presStyleCnt="0"/>
      <dgm:spPr/>
    </dgm:pt>
    <dgm:pt modelId="{B01E6F14-028D-6943-9700-707DBB920B0A}" type="pres">
      <dgm:prSet presAssocID="{F266BAFB-7C7C-7E41-8901-A81AE1067667}" presName="rect2" presStyleLbl="node1" presStyleIdx="2" presStyleCnt="3">
        <dgm:presLayoutVars>
          <dgm:bulletEnabled val="1"/>
        </dgm:presLayoutVars>
      </dgm:prSet>
      <dgm:spPr/>
      <dgm:t>
        <a:bodyPr/>
        <a:lstStyle/>
        <a:p>
          <a:endParaRPr lang="en-US"/>
        </a:p>
      </dgm:t>
    </dgm:pt>
    <dgm:pt modelId="{13C45A6B-9B50-FF4C-B764-7855B034D433}" type="pres">
      <dgm:prSet presAssocID="{F266BAFB-7C7C-7E41-8901-A81AE1067667}" presName="rect1" presStyleLbl="lnNode1" presStyleIdx="2" presStyleCnt="3"/>
      <dgm:spPr>
        <a:blipFill rotWithShape="0">
          <a:blip xmlns:r="http://schemas.openxmlformats.org/officeDocument/2006/relationships" r:embed="rId3"/>
          <a:stretch>
            <a:fillRect/>
          </a:stretch>
        </a:blipFill>
      </dgm:spPr>
    </dgm:pt>
  </dgm:ptLst>
  <dgm:cxnLst>
    <dgm:cxn modelId="{80A4C35F-1DE3-4B8D-8F2B-674FAB1CDFB2}" type="presOf" srcId="{EEB1A825-5BCB-2E4B-9CA1-2DAA4744C82C}" destId="{0E2710BE-4892-964B-ACCB-32534EE72491}" srcOrd="0" destOrd="0" presId="urn:microsoft.com/office/officeart/2008/layout/AlternatingPictureBlocks"/>
    <dgm:cxn modelId="{D7CBBA78-24E0-9C43-8B4C-E1A05C3F63FD}" srcId="{EEB1A825-5BCB-2E4B-9CA1-2DAA4744C82C}" destId="{45865F0D-6913-E340-82F3-F0240CC43A4E}" srcOrd="0" destOrd="0" parTransId="{97963188-2FFE-824D-B40C-5B2487B2E170}" sibTransId="{47DA4012-2C28-8C4E-8772-CC5E0EE68702}"/>
    <dgm:cxn modelId="{2E79A328-F9D7-47C1-876D-F5CF6F930C24}" type="presOf" srcId="{7B207166-8DF7-D44E-8ABB-4B1E42D9110E}" destId="{5C6CB88C-C670-E14C-88AF-47526033AB57}" srcOrd="0" destOrd="0" presId="urn:microsoft.com/office/officeart/2008/layout/AlternatingPictureBlocks"/>
    <dgm:cxn modelId="{8D22CBEA-5FEB-004D-B0CA-1C0A91BFF2DC}" srcId="{EEB1A825-5BCB-2E4B-9CA1-2DAA4744C82C}" destId="{7B207166-8DF7-D44E-8ABB-4B1E42D9110E}" srcOrd="1" destOrd="0" parTransId="{54AD894C-F6C7-3C49-AA21-5AF3C94E07B2}" sibTransId="{FE8FDC1A-63D7-C94D-A6BA-0D4E88D93A0F}"/>
    <dgm:cxn modelId="{598F500F-2B86-4A75-B7CE-14D08E8ADED0}" type="presOf" srcId="{F266BAFB-7C7C-7E41-8901-A81AE1067667}" destId="{B01E6F14-028D-6943-9700-707DBB920B0A}" srcOrd="0" destOrd="0" presId="urn:microsoft.com/office/officeart/2008/layout/AlternatingPictureBlocks"/>
    <dgm:cxn modelId="{739D2B0E-B0BD-4F4B-80DF-3CF33A7AD05C}" srcId="{EEB1A825-5BCB-2E4B-9CA1-2DAA4744C82C}" destId="{F266BAFB-7C7C-7E41-8901-A81AE1067667}" srcOrd="2" destOrd="0" parTransId="{67B5DC25-803F-7545-8168-8472BD3400D1}" sibTransId="{DCFAB858-2F53-7F4B-AE85-C258C14816B5}"/>
    <dgm:cxn modelId="{7D53BC73-7A22-4E67-9619-3FD2212F051B}" type="presOf" srcId="{45865F0D-6913-E340-82F3-F0240CC43A4E}" destId="{B5DB3AEE-A5B9-1949-8FBB-506DA9B7A8DD}" srcOrd="0" destOrd="0" presId="urn:microsoft.com/office/officeart/2008/layout/AlternatingPictureBlocks"/>
    <dgm:cxn modelId="{EF69CCE5-14CC-4F76-9D7F-92846701C445}" type="presParOf" srcId="{0E2710BE-4892-964B-ACCB-32534EE72491}" destId="{F552DAAC-67B3-634D-95BF-6F6621634150}" srcOrd="0" destOrd="0" presId="urn:microsoft.com/office/officeart/2008/layout/AlternatingPictureBlocks"/>
    <dgm:cxn modelId="{BA2AEDD6-38D9-4268-8358-C21861A098FA}" type="presParOf" srcId="{F552DAAC-67B3-634D-95BF-6F6621634150}" destId="{B5DB3AEE-A5B9-1949-8FBB-506DA9B7A8DD}" srcOrd="0" destOrd="0" presId="urn:microsoft.com/office/officeart/2008/layout/AlternatingPictureBlocks"/>
    <dgm:cxn modelId="{26DFB87E-332D-4DCA-B0D8-39F28F6F17B1}" type="presParOf" srcId="{F552DAAC-67B3-634D-95BF-6F6621634150}" destId="{DE5A4178-FB95-6140-87FA-513708B937E2}" srcOrd="1" destOrd="0" presId="urn:microsoft.com/office/officeart/2008/layout/AlternatingPictureBlocks"/>
    <dgm:cxn modelId="{52E1C706-772A-4E2E-90CB-4DE218404184}" type="presParOf" srcId="{0E2710BE-4892-964B-ACCB-32534EE72491}" destId="{7726DCDA-D3A0-D944-8724-18E137377778}" srcOrd="1" destOrd="0" presId="urn:microsoft.com/office/officeart/2008/layout/AlternatingPictureBlocks"/>
    <dgm:cxn modelId="{C51CD0EF-0A93-4A22-8890-54098C30DC8A}" type="presParOf" srcId="{0E2710BE-4892-964B-ACCB-32534EE72491}" destId="{53A22940-1A66-F946-AF8D-8F5F2A83A02C}" srcOrd="2" destOrd="0" presId="urn:microsoft.com/office/officeart/2008/layout/AlternatingPictureBlocks"/>
    <dgm:cxn modelId="{7B78020A-F662-4E27-A70F-74920F769D7A}" type="presParOf" srcId="{53A22940-1A66-F946-AF8D-8F5F2A83A02C}" destId="{5C6CB88C-C670-E14C-88AF-47526033AB57}" srcOrd="0" destOrd="0" presId="urn:microsoft.com/office/officeart/2008/layout/AlternatingPictureBlocks"/>
    <dgm:cxn modelId="{8C975AF4-FE1E-42DE-97D6-EB1A23B421E5}" type="presParOf" srcId="{53A22940-1A66-F946-AF8D-8F5F2A83A02C}" destId="{CA56F32F-BB4E-9E4C-A27C-DE7A0DD8BD54}" srcOrd="1" destOrd="0" presId="urn:microsoft.com/office/officeart/2008/layout/AlternatingPictureBlocks"/>
    <dgm:cxn modelId="{9DDECA27-04A4-4CE7-9E35-F970A1AEA091}" type="presParOf" srcId="{0E2710BE-4892-964B-ACCB-32534EE72491}" destId="{00AD745B-489C-EB4D-8330-CDC305C039C8}" srcOrd="3" destOrd="0" presId="urn:microsoft.com/office/officeart/2008/layout/AlternatingPictureBlocks"/>
    <dgm:cxn modelId="{D487EFE6-74FB-4849-B05E-F290ED055B69}" type="presParOf" srcId="{0E2710BE-4892-964B-ACCB-32534EE72491}" destId="{C678B62C-AF89-3545-8AB2-772B09110CEB}" srcOrd="4" destOrd="0" presId="urn:microsoft.com/office/officeart/2008/layout/AlternatingPictureBlocks"/>
    <dgm:cxn modelId="{1C496F4D-83EF-4D02-B5F1-D9FD1FC63587}" type="presParOf" srcId="{C678B62C-AF89-3545-8AB2-772B09110CEB}" destId="{B01E6F14-028D-6943-9700-707DBB920B0A}" srcOrd="0" destOrd="0" presId="urn:microsoft.com/office/officeart/2008/layout/AlternatingPictureBlocks"/>
    <dgm:cxn modelId="{73071A00-1FCE-496E-9E1B-D5CB713C8B0A}" type="presParOf" srcId="{C678B62C-AF89-3545-8AB2-772B09110CEB}" destId="{13C45A6B-9B50-FF4C-B764-7855B034D433}" srcOrd="1" destOrd="0" presId="urn:microsoft.com/office/officeart/2008/layout/AlternatingPictureBlocks"/>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7E57B9-54D8-43FD-8C9D-195088CD8F2B}">
      <dsp:nvSpPr>
        <dsp:cNvPr id="0" name=""/>
        <dsp:cNvSpPr/>
      </dsp:nvSpPr>
      <dsp:spPr>
        <a:xfrm>
          <a:off x="875" y="1440"/>
          <a:ext cx="7631096" cy="1350150"/>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es-MX" sz="6000" kern="1200" dirty="0" smtClean="0"/>
            <a:t>Imagen Pública</a:t>
          </a:r>
          <a:endParaRPr lang="es-MX" sz="6000" kern="1200" dirty="0"/>
        </a:p>
      </dsp:txBody>
      <dsp:txXfrm>
        <a:off x="875" y="1440"/>
        <a:ext cx="7631096" cy="1350150"/>
      </dsp:txXfrm>
    </dsp:sp>
    <dsp:sp modelId="{14CEA0E5-BD03-4973-B23F-238F3A64BCC0}">
      <dsp:nvSpPr>
        <dsp:cNvPr id="0" name=""/>
        <dsp:cNvSpPr/>
      </dsp:nvSpPr>
      <dsp:spPr>
        <a:xfrm>
          <a:off x="875" y="1485165"/>
          <a:ext cx="3764283" cy="1350150"/>
        </a:xfrm>
        <a:prstGeom prst="roundRect">
          <a:avLst>
            <a:gd name="adj" fmla="val 10000"/>
          </a:avLst>
        </a:prstGeom>
        <a:gradFill rotWithShape="0">
          <a:gsLst>
            <a:gs pos="0">
              <a:schemeClr val="accent2">
                <a:hueOff val="0"/>
                <a:satOff val="0"/>
                <a:lumOff val="0"/>
                <a:alphaOff val="0"/>
                <a:shade val="40000"/>
                <a:alpha val="100000"/>
                <a:satMod val="150000"/>
                <a:lumMod val="100000"/>
              </a:schemeClr>
            </a:gs>
            <a:gs pos="100000">
              <a:schemeClr val="accent2">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MX" sz="3600" kern="1200" dirty="0" smtClean="0"/>
            <a:t>Imagen Personal</a:t>
          </a:r>
          <a:endParaRPr lang="es-MX" sz="3600" kern="1200" dirty="0"/>
        </a:p>
      </dsp:txBody>
      <dsp:txXfrm>
        <a:off x="875" y="1485165"/>
        <a:ext cx="3764283" cy="1350150"/>
      </dsp:txXfrm>
    </dsp:sp>
    <dsp:sp modelId="{BC845D2D-11BB-4CA3-916F-069B91DB7BFC}">
      <dsp:nvSpPr>
        <dsp:cNvPr id="0" name=""/>
        <dsp:cNvSpPr/>
      </dsp:nvSpPr>
      <dsp:spPr>
        <a:xfrm>
          <a:off x="875" y="2968889"/>
          <a:ext cx="1220584" cy="1350150"/>
        </a:xfrm>
        <a:prstGeom prst="roundRect">
          <a:avLst>
            <a:gd name="adj" fmla="val 10000"/>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MX" sz="1500" kern="1200" dirty="0" smtClean="0"/>
            <a:t>Imagen Física</a:t>
          </a:r>
          <a:endParaRPr lang="es-MX" sz="1500" kern="1200" dirty="0"/>
        </a:p>
      </dsp:txBody>
      <dsp:txXfrm>
        <a:off x="875" y="2968889"/>
        <a:ext cx="1220584" cy="1350150"/>
      </dsp:txXfrm>
    </dsp:sp>
    <dsp:sp modelId="{2344D628-CAFC-453E-9CD4-DF874F45D545}">
      <dsp:nvSpPr>
        <dsp:cNvPr id="0" name=""/>
        <dsp:cNvSpPr/>
      </dsp:nvSpPr>
      <dsp:spPr>
        <a:xfrm>
          <a:off x="1272725" y="2968889"/>
          <a:ext cx="1220584" cy="1350150"/>
        </a:xfrm>
        <a:prstGeom prst="roundRect">
          <a:avLst>
            <a:gd name="adj" fmla="val 10000"/>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MX" sz="1500" kern="1200" dirty="0" smtClean="0"/>
            <a:t>Imagen Profesional</a:t>
          </a:r>
        </a:p>
      </dsp:txBody>
      <dsp:txXfrm>
        <a:off x="1272725" y="2968889"/>
        <a:ext cx="1220584" cy="1350150"/>
      </dsp:txXfrm>
    </dsp:sp>
    <dsp:sp modelId="{94ED32DC-FEA6-478B-8797-90306C22E243}">
      <dsp:nvSpPr>
        <dsp:cNvPr id="0" name=""/>
        <dsp:cNvSpPr/>
      </dsp:nvSpPr>
      <dsp:spPr>
        <a:xfrm>
          <a:off x="2544574" y="2968889"/>
          <a:ext cx="1220584" cy="1350150"/>
        </a:xfrm>
        <a:prstGeom prst="roundRect">
          <a:avLst>
            <a:gd name="adj" fmla="val 10000"/>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MX" sz="1500" kern="1200" dirty="0" smtClean="0"/>
            <a:t>Imagen Verbal</a:t>
          </a:r>
        </a:p>
      </dsp:txBody>
      <dsp:txXfrm>
        <a:off x="2544574" y="2968889"/>
        <a:ext cx="1220584" cy="1350150"/>
      </dsp:txXfrm>
    </dsp:sp>
    <dsp:sp modelId="{684D41A1-BAAD-4678-BE45-AADDD392578D}">
      <dsp:nvSpPr>
        <dsp:cNvPr id="0" name=""/>
        <dsp:cNvSpPr/>
      </dsp:nvSpPr>
      <dsp:spPr>
        <a:xfrm>
          <a:off x="3867688" y="1485164"/>
          <a:ext cx="3764283" cy="1350150"/>
        </a:xfrm>
        <a:prstGeom prst="roundRect">
          <a:avLst>
            <a:gd name="adj" fmla="val 10000"/>
          </a:avLst>
        </a:prstGeom>
        <a:gradFill rotWithShape="0">
          <a:gsLst>
            <a:gs pos="0">
              <a:schemeClr val="accent2">
                <a:hueOff val="0"/>
                <a:satOff val="0"/>
                <a:lumOff val="0"/>
                <a:alphaOff val="0"/>
                <a:shade val="40000"/>
                <a:alpha val="100000"/>
                <a:satMod val="150000"/>
                <a:lumMod val="100000"/>
              </a:schemeClr>
            </a:gs>
            <a:gs pos="100000">
              <a:schemeClr val="accent2">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MX" sz="3600" kern="1200" dirty="0" smtClean="0"/>
            <a:t>Imagen Institucional</a:t>
          </a:r>
          <a:endParaRPr lang="es-MX" sz="3600" kern="1200" dirty="0"/>
        </a:p>
      </dsp:txBody>
      <dsp:txXfrm>
        <a:off x="3867688" y="1485164"/>
        <a:ext cx="3764283" cy="1350150"/>
      </dsp:txXfrm>
    </dsp:sp>
    <dsp:sp modelId="{6CE0B46E-9D1A-4158-962C-51AB833F1DCE}">
      <dsp:nvSpPr>
        <dsp:cNvPr id="0" name=""/>
        <dsp:cNvSpPr/>
      </dsp:nvSpPr>
      <dsp:spPr>
        <a:xfrm>
          <a:off x="3867688" y="2968889"/>
          <a:ext cx="1220584" cy="1350150"/>
        </a:xfrm>
        <a:prstGeom prst="roundRect">
          <a:avLst>
            <a:gd name="adj" fmla="val 10000"/>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MX" sz="1500" kern="1200" dirty="0" smtClean="0"/>
            <a:t>Imagen Visual</a:t>
          </a:r>
          <a:endParaRPr lang="es-MX" sz="1500" kern="1200" dirty="0"/>
        </a:p>
      </dsp:txBody>
      <dsp:txXfrm>
        <a:off x="3867688" y="2968889"/>
        <a:ext cx="1220584" cy="1350150"/>
      </dsp:txXfrm>
    </dsp:sp>
    <dsp:sp modelId="{D1169F83-2371-495F-82B2-9D21987192BF}">
      <dsp:nvSpPr>
        <dsp:cNvPr id="0" name=""/>
        <dsp:cNvSpPr/>
      </dsp:nvSpPr>
      <dsp:spPr>
        <a:xfrm>
          <a:off x="5139537" y="2968889"/>
          <a:ext cx="1220584" cy="1350150"/>
        </a:xfrm>
        <a:prstGeom prst="roundRect">
          <a:avLst>
            <a:gd name="adj" fmla="val 10000"/>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MX" sz="1500" kern="1200" dirty="0" smtClean="0"/>
            <a:t>Imagen Audiovisual</a:t>
          </a:r>
        </a:p>
      </dsp:txBody>
      <dsp:txXfrm>
        <a:off x="5139537" y="2968889"/>
        <a:ext cx="1220584" cy="1350150"/>
      </dsp:txXfrm>
    </dsp:sp>
    <dsp:sp modelId="{1615B24F-FE29-4AE1-8332-200CC066F430}">
      <dsp:nvSpPr>
        <dsp:cNvPr id="0" name=""/>
        <dsp:cNvSpPr/>
      </dsp:nvSpPr>
      <dsp:spPr>
        <a:xfrm>
          <a:off x="6411387" y="2968889"/>
          <a:ext cx="1220584" cy="1350150"/>
        </a:xfrm>
        <a:prstGeom prst="roundRect">
          <a:avLst>
            <a:gd name="adj" fmla="val 10000"/>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MX" sz="1500" kern="1200" dirty="0" smtClean="0"/>
            <a:t>Imagen Ambiental</a:t>
          </a:r>
          <a:endParaRPr lang="es-MX" sz="1500" kern="1200" dirty="0"/>
        </a:p>
      </dsp:txBody>
      <dsp:txXfrm>
        <a:off x="6411387" y="2968889"/>
        <a:ext cx="1220584" cy="135015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15DAE8-2B6B-45C6-AD9A-8F3DA581F247}">
      <dsp:nvSpPr>
        <dsp:cNvPr id="0" name=""/>
        <dsp:cNvSpPr/>
      </dsp:nvSpPr>
      <dsp:spPr>
        <a:xfrm>
          <a:off x="550098" y="2619"/>
          <a:ext cx="1704915" cy="1022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Colores amarillo, blanco</a:t>
          </a:r>
          <a:endParaRPr lang="en-US" sz="1600" kern="1200" dirty="0"/>
        </a:p>
      </dsp:txBody>
      <dsp:txXfrm>
        <a:off x="550098" y="2619"/>
        <a:ext cx="1704915" cy="1022949"/>
      </dsp:txXfrm>
    </dsp:sp>
    <dsp:sp modelId="{92BF114B-B0F5-4323-8D5A-EA9F84F4758D}">
      <dsp:nvSpPr>
        <dsp:cNvPr id="0" name=""/>
        <dsp:cNvSpPr/>
      </dsp:nvSpPr>
      <dsp:spPr>
        <a:xfrm>
          <a:off x="2425505" y="2619"/>
          <a:ext cx="1704915" cy="1022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Esquina</a:t>
          </a:r>
          <a:endParaRPr lang="en-US" sz="1600" kern="1200" dirty="0"/>
        </a:p>
      </dsp:txBody>
      <dsp:txXfrm>
        <a:off x="2425505" y="2619"/>
        <a:ext cx="1704915" cy="1022949"/>
      </dsp:txXfrm>
    </dsp:sp>
    <dsp:sp modelId="{663A869D-8201-4B6C-8358-ACE4998FDE6B}">
      <dsp:nvSpPr>
        <dsp:cNvPr id="0" name=""/>
        <dsp:cNvSpPr/>
      </dsp:nvSpPr>
      <dsp:spPr>
        <a:xfrm>
          <a:off x="550098" y="1196060"/>
          <a:ext cx="1704915" cy="1022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Dos pisos</a:t>
          </a:r>
          <a:endParaRPr lang="en-US" sz="1600" kern="1200" dirty="0"/>
        </a:p>
      </dsp:txBody>
      <dsp:txXfrm>
        <a:off x="550098" y="1196060"/>
        <a:ext cx="1704915" cy="1022949"/>
      </dsp:txXfrm>
    </dsp:sp>
    <dsp:sp modelId="{A4F6F82A-2F01-41FF-9111-6868FDBCD105}">
      <dsp:nvSpPr>
        <dsp:cNvPr id="0" name=""/>
        <dsp:cNvSpPr/>
      </dsp:nvSpPr>
      <dsp:spPr>
        <a:xfrm>
          <a:off x="2425505" y="1196060"/>
          <a:ext cx="1704915" cy="1022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Estacionamiento</a:t>
          </a:r>
          <a:endParaRPr lang="en-US" sz="1600" kern="1200" dirty="0"/>
        </a:p>
      </dsp:txBody>
      <dsp:txXfrm>
        <a:off x="2425505" y="1196060"/>
        <a:ext cx="1704915" cy="1022949"/>
      </dsp:txXfrm>
    </dsp:sp>
    <dsp:sp modelId="{01325D1E-5BF0-4622-955C-B121702C86E9}">
      <dsp:nvSpPr>
        <dsp:cNvPr id="0" name=""/>
        <dsp:cNvSpPr/>
      </dsp:nvSpPr>
      <dsp:spPr>
        <a:xfrm>
          <a:off x="550098" y="2389501"/>
          <a:ext cx="1704915" cy="1022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Jardineras</a:t>
          </a:r>
          <a:endParaRPr lang="en-US" sz="1600" kern="1200" dirty="0"/>
        </a:p>
      </dsp:txBody>
      <dsp:txXfrm>
        <a:off x="550098" y="2389501"/>
        <a:ext cx="1704915" cy="1022949"/>
      </dsp:txXfrm>
    </dsp:sp>
    <dsp:sp modelId="{1A7C24B3-D926-4222-B96A-3B60B94F7496}">
      <dsp:nvSpPr>
        <dsp:cNvPr id="0" name=""/>
        <dsp:cNvSpPr/>
      </dsp:nvSpPr>
      <dsp:spPr>
        <a:xfrm>
          <a:off x="2425505" y="2389501"/>
          <a:ext cx="1704915" cy="1022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Grafitis en bardas y cortinas</a:t>
          </a:r>
          <a:endParaRPr lang="en-US" sz="1600" kern="1200" dirty="0"/>
        </a:p>
      </dsp:txBody>
      <dsp:txXfrm>
        <a:off x="2425505" y="2389501"/>
        <a:ext cx="1704915" cy="1022949"/>
      </dsp:txXfrm>
    </dsp:sp>
    <dsp:sp modelId="{59051511-BF02-4A7B-83A2-8F6F0C6B66A7}">
      <dsp:nvSpPr>
        <dsp:cNvPr id="0" name=""/>
        <dsp:cNvSpPr/>
      </dsp:nvSpPr>
      <dsp:spPr>
        <a:xfrm>
          <a:off x="550098" y="3582942"/>
          <a:ext cx="1704915" cy="1022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Ventanales blancos</a:t>
          </a:r>
          <a:endParaRPr lang="en-US" sz="1600" kern="1200" dirty="0"/>
        </a:p>
      </dsp:txBody>
      <dsp:txXfrm>
        <a:off x="550098" y="3582942"/>
        <a:ext cx="1704915" cy="1022949"/>
      </dsp:txXfrm>
    </dsp:sp>
    <dsp:sp modelId="{56B942FA-6187-461F-A9C8-4D9F9372BE6B}">
      <dsp:nvSpPr>
        <dsp:cNvPr id="0" name=""/>
        <dsp:cNvSpPr/>
      </dsp:nvSpPr>
      <dsp:spPr>
        <a:xfrm>
          <a:off x="2425505" y="3582942"/>
          <a:ext cx="1704915" cy="1022949"/>
        </a:xfrm>
        <a:prstGeom prst="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n-US" sz="1600" kern="1200"/>
        </a:p>
      </dsp:txBody>
      <dsp:txXfrm>
        <a:off x="2425505" y="3582942"/>
        <a:ext cx="1704915" cy="102294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15DAE8-2B6B-45C6-AD9A-8F3DA581F247}">
      <dsp:nvSpPr>
        <dsp:cNvPr id="0" name=""/>
        <dsp:cNvSpPr/>
      </dsp:nvSpPr>
      <dsp:spPr>
        <a:xfrm>
          <a:off x="513282" y="1575"/>
          <a:ext cx="1705689" cy="10234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Colores amarillo, blanco, naranja y café</a:t>
          </a:r>
          <a:endParaRPr lang="en-US" sz="1600" kern="1200" dirty="0"/>
        </a:p>
      </dsp:txBody>
      <dsp:txXfrm>
        <a:off x="513282" y="1575"/>
        <a:ext cx="1705689" cy="1023413"/>
      </dsp:txXfrm>
    </dsp:sp>
    <dsp:sp modelId="{92BF114B-B0F5-4323-8D5A-EA9F84F4758D}">
      <dsp:nvSpPr>
        <dsp:cNvPr id="0" name=""/>
        <dsp:cNvSpPr/>
      </dsp:nvSpPr>
      <dsp:spPr>
        <a:xfrm>
          <a:off x="2389540" y="1575"/>
          <a:ext cx="1705689" cy="10234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Pilares con espejos</a:t>
          </a:r>
          <a:endParaRPr lang="en-US" sz="1600" kern="1200" dirty="0"/>
        </a:p>
      </dsp:txBody>
      <dsp:txXfrm>
        <a:off x="2389540" y="1575"/>
        <a:ext cx="1705689" cy="1023413"/>
      </dsp:txXfrm>
    </dsp:sp>
    <dsp:sp modelId="{663A869D-8201-4B6C-8358-ACE4998FDE6B}">
      <dsp:nvSpPr>
        <dsp:cNvPr id="0" name=""/>
        <dsp:cNvSpPr/>
      </dsp:nvSpPr>
      <dsp:spPr>
        <a:xfrm>
          <a:off x="513282" y="1195557"/>
          <a:ext cx="1705689" cy="10234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Losetas beige</a:t>
          </a:r>
          <a:endParaRPr lang="en-US" sz="1600" kern="1200" dirty="0"/>
        </a:p>
      </dsp:txBody>
      <dsp:txXfrm>
        <a:off x="513282" y="1195557"/>
        <a:ext cx="1705689" cy="1023413"/>
      </dsp:txXfrm>
    </dsp:sp>
    <dsp:sp modelId="{A4F6F82A-2F01-41FF-9111-6868FDBCD105}">
      <dsp:nvSpPr>
        <dsp:cNvPr id="0" name=""/>
        <dsp:cNvSpPr/>
      </dsp:nvSpPr>
      <dsp:spPr>
        <a:xfrm>
          <a:off x="2389540" y="1195557"/>
          <a:ext cx="1705689" cy="10234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Sanitarios</a:t>
          </a:r>
          <a:endParaRPr lang="en-US" sz="1600" kern="1200" dirty="0"/>
        </a:p>
      </dsp:txBody>
      <dsp:txXfrm>
        <a:off x="2389540" y="1195557"/>
        <a:ext cx="1705689" cy="1023413"/>
      </dsp:txXfrm>
    </dsp:sp>
    <dsp:sp modelId="{01325D1E-5BF0-4622-955C-B121702C86E9}">
      <dsp:nvSpPr>
        <dsp:cNvPr id="0" name=""/>
        <dsp:cNvSpPr/>
      </dsp:nvSpPr>
      <dsp:spPr>
        <a:xfrm>
          <a:off x="513282" y="2389540"/>
          <a:ext cx="1705689" cy="10234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Cocina</a:t>
          </a:r>
          <a:endParaRPr lang="en-US" sz="1600" kern="1200" dirty="0"/>
        </a:p>
      </dsp:txBody>
      <dsp:txXfrm>
        <a:off x="513282" y="2389540"/>
        <a:ext cx="1705689" cy="1023413"/>
      </dsp:txXfrm>
    </dsp:sp>
    <dsp:sp modelId="{1A7C24B3-D926-4222-B96A-3B60B94F7496}">
      <dsp:nvSpPr>
        <dsp:cNvPr id="0" name=""/>
        <dsp:cNvSpPr/>
      </dsp:nvSpPr>
      <dsp:spPr>
        <a:xfrm>
          <a:off x="2389540" y="2389540"/>
          <a:ext cx="1705689" cy="10234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Oficina</a:t>
          </a:r>
          <a:endParaRPr lang="en-US" sz="1600" kern="1200" dirty="0"/>
        </a:p>
      </dsp:txBody>
      <dsp:txXfrm>
        <a:off x="2389540" y="2389540"/>
        <a:ext cx="1705689" cy="1023413"/>
      </dsp:txXfrm>
    </dsp:sp>
    <dsp:sp modelId="{56B942FA-6187-461F-A9C8-4D9F9372BE6B}">
      <dsp:nvSpPr>
        <dsp:cNvPr id="0" name=""/>
        <dsp:cNvSpPr/>
      </dsp:nvSpPr>
      <dsp:spPr>
        <a:xfrm>
          <a:off x="1451411" y="3583523"/>
          <a:ext cx="1705689" cy="1023413"/>
        </a:xfrm>
        <a:prstGeom prst="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n-US" sz="1600" kern="1200" dirty="0"/>
        </a:p>
      </dsp:txBody>
      <dsp:txXfrm>
        <a:off x="1451411" y="3583523"/>
        <a:ext cx="1705689" cy="102341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DB3AEE-A5B9-1949-8FBB-506DA9B7A8DD}">
      <dsp:nvSpPr>
        <dsp:cNvPr id="0" name=""/>
        <dsp:cNvSpPr/>
      </dsp:nvSpPr>
      <dsp:spPr>
        <a:xfrm>
          <a:off x="931405" y="1072"/>
          <a:ext cx="1863194" cy="842693"/>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Luz y energía</a:t>
          </a:r>
          <a:endParaRPr lang="es-ES" sz="2400" kern="1200" dirty="0"/>
        </a:p>
      </dsp:txBody>
      <dsp:txXfrm>
        <a:off x="931405" y="1072"/>
        <a:ext cx="1863194" cy="842693"/>
      </dsp:txXfrm>
    </dsp:sp>
    <dsp:sp modelId="{DE5A4178-FB95-6140-87FA-513708B937E2}">
      <dsp:nvSpPr>
        <dsp:cNvPr id="0" name=""/>
        <dsp:cNvSpPr/>
      </dsp:nvSpPr>
      <dsp:spPr>
        <a:xfrm>
          <a:off x="13712" y="1072"/>
          <a:ext cx="834266" cy="842693"/>
        </a:xfrm>
        <a:prstGeom prst="rect">
          <a:avLst/>
        </a:prstGeom>
        <a:blipFill rotWithShape="1">
          <a:blip xmlns:r="http://schemas.openxmlformats.org/officeDocument/2006/relationships" r:embed="rId1"/>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 modelId="{5C6CB88C-C670-E14C-88AF-47526033AB57}">
      <dsp:nvSpPr>
        <dsp:cNvPr id="0" name=""/>
        <dsp:cNvSpPr/>
      </dsp:nvSpPr>
      <dsp:spPr>
        <a:xfrm>
          <a:off x="13712" y="982809"/>
          <a:ext cx="1863194" cy="842693"/>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Alegría</a:t>
          </a:r>
          <a:endParaRPr lang="es-ES" sz="2400" kern="1200" dirty="0"/>
        </a:p>
      </dsp:txBody>
      <dsp:txXfrm>
        <a:off x="13712" y="982809"/>
        <a:ext cx="1863194" cy="842693"/>
      </dsp:txXfrm>
    </dsp:sp>
    <dsp:sp modelId="{CA56F32F-BB4E-9E4C-A27C-DE7A0DD8BD54}">
      <dsp:nvSpPr>
        <dsp:cNvPr id="0" name=""/>
        <dsp:cNvSpPr/>
      </dsp:nvSpPr>
      <dsp:spPr>
        <a:xfrm>
          <a:off x="1960333" y="982809"/>
          <a:ext cx="834266" cy="842693"/>
        </a:xfrm>
        <a:prstGeom prst="rect">
          <a:avLst/>
        </a:prstGeom>
        <a:blipFill rotWithShape="1">
          <a:blip xmlns:r="http://schemas.openxmlformats.org/officeDocument/2006/relationships" r:embed="rId2"/>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 modelId="{B01E6F14-028D-6943-9700-707DBB920B0A}">
      <dsp:nvSpPr>
        <dsp:cNvPr id="0" name=""/>
        <dsp:cNvSpPr/>
      </dsp:nvSpPr>
      <dsp:spPr>
        <a:xfrm>
          <a:off x="931405" y="1964546"/>
          <a:ext cx="1863194" cy="842693"/>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kern="1200" dirty="0" smtClean="0"/>
            <a:t>confianza</a:t>
          </a:r>
          <a:endParaRPr lang="es-ES" sz="2400" kern="1200" dirty="0"/>
        </a:p>
      </dsp:txBody>
      <dsp:txXfrm>
        <a:off x="931405" y="1964546"/>
        <a:ext cx="1863194" cy="842693"/>
      </dsp:txXfrm>
    </dsp:sp>
    <dsp:sp modelId="{13C45A6B-9B50-FF4C-B764-7855B034D433}">
      <dsp:nvSpPr>
        <dsp:cNvPr id="0" name=""/>
        <dsp:cNvSpPr/>
      </dsp:nvSpPr>
      <dsp:spPr>
        <a:xfrm>
          <a:off x="13712" y="1964546"/>
          <a:ext cx="834266" cy="842693"/>
        </a:xfrm>
        <a:prstGeom prst="rect">
          <a:avLst/>
        </a:prstGeom>
        <a:blipFill rotWithShape="1">
          <a:blip xmlns:r="http://schemas.openxmlformats.org/officeDocument/2006/relationships" r:embed="rId3"/>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7703AA-0D14-5A45-85B2-1F74028534BF}">
      <dsp:nvSpPr>
        <dsp:cNvPr id="0" name=""/>
        <dsp:cNvSpPr/>
      </dsp:nvSpPr>
      <dsp:spPr>
        <a:xfrm>
          <a:off x="967817" y="238495"/>
          <a:ext cx="1964962" cy="888721"/>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t>Calidez, alegría</a:t>
          </a:r>
          <a:endParaRPr lang="es-ES" sz="1500" kern="1200" dirty="0"/>
        </a:p>
      </dsp:txBody>
      <dsp:txXfrm>
        <a:off x="967817" y="238495"/>
        <a:ext cx="1964962" cy="888721"/>
      </dsp:txXfrm>
    </dsp:sp>
    <dsp:sp modelId="{C70C2820-5995-1547-9F26-4F18A8EEE24A}">
      <dsp:nvSpPr>
        <dsp:cNvPr id="0" name=""/>
        <dsp:cNvSpPr/>
      </dsp:nvSpPr>
      <dsp:spPr>
        <a:xfrm>
          <a:off x="0" y="238495"/>
          <a:ext cx="879834" cy="888721"/>
        </a:xfrm>
        <a:prstGeom prst="rect">
          <a:avLst/>
        </a:prstGeom>
        <a:blipFill rotWithShape="1">
          <a:blip xmlns:r="http://schemas.openxmlformats.org/officeDocument/2006/relationships" r:embed="rId1"/>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 modelId="{B5DB3AEE-A5B9-1949-8FBB-506DA9B7A8DD}">
      <dsp:nvSpPr>
        <dsp:cNvPr id="0" name=""/>
        <dsp:cNvSpPr/>
      </dsp:nvSpPr>
      <dsp:spPr>
        <a:xfrm>
          <a:off x="0" y="1273855"/>
          <a:ext cx="1964962" cy="888721"/>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t>Sensitivo: hace referencia a sentidos corporales</a:t>
          </a:r>
          <a:endParaRPr lang="es-ES" sz="1500" kern="1200" dirty="0"/>
        </a:p>
      </dsp:txBody>
      <dsp:txXfrm>
        <a:off x="0" y="1273855"/>
        <a:ext cx="1964962" cy="888721"/>
      </dsp:txXfrm>
    </dsp:sp>
    <dsp:sp modelId="{DE5A4178-FB95-6140-87FA-513708B937E2}">
      <dsp:nvSpPr>
        <dsp:cNvPr id="0" name=""/>
        <dsp:cNvSpPr/>
      </dsp:nvSpPr>
      <dsp:spPr>
        <a:xfrm>
          <a:off x="2052945" y="1273855"/>
          <a:ext cx="879834" cy="888721"/>
        </a:xfrm>
        <a:prstGeom prst="rect">
          <a:avLst/>
        </a:prstGeom>
        <a:blipFill rotWithShape="1">
          <a:blip xmlns:r="http://schemas.openxmlformats.org/officeDocument/2006/relationships" r:embed="rId2"/>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 modelId="{F97F2A0A-3489-5F49-8658-BC635AF254C6}">
      <dsp:nvSpPr>
        <dsp:cNvPr id="0" name=""/>
        <dsp:cNvSpPr/>
      </dsp:nvSpPr>
      <dsp:spPr>
        <a:xfrm>
          <a:off x="967817" y="2309216"/>
          <a:ext cx="1964962" cy="888721"/>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t>Colores elegantes y discretos</a:t>
          </a:r>
        </a:p>
      </dsp:txBody>
      <dsp:txXfrm>
        <a:off x="967817" y="2309216"/>
        <a:ext cx="1964962" cy="888721"/>
      </dsp:txXfrm>
    </dsp:sp>
    <dsp:sp modelId="{76B62267-C79B-D647-9621-B752B4E4D302}">
      <dsp:nvSpPr>
        <dsp:cNvPr id="0" name=""/>
        <dsp:cNvSpPr/>
      </dsp:nvSpPr>
      <dsp:spPr>
        <a:xfrm>
          <a:off x="0" y="2309216"/>
          <a:ext cx="879834" cy="888721"/>
        </a:xfrm>
        <a:prstGeom prst="rect">
          <a:avLst/>
        </a:prstGeom>
        <a:blipFill rotWithShape="1">
          <a:blip xmlns:r="http://schemas.openxmlformats.org/officeDocument/2006/relationships" r:embed="rId3"/>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DB3AEE-A5B9-1949-8FBB-506DA9B7A8DD}">
      <dsp:nvSpPr>
        <dsp:cNvPr id="0" name=""/>
        <dsp:cNvSpPr/>
      </dsp:nvSpPr>
      <dsp:spPr>
        <a:xfrm>
          <a:off x="1008799" y="386"/>
          <a:ext cx="1911915" cy="864728"/>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Entusiasmo y felicidad</a:t>
          </a:r>
          <a:endParaRPr lang="es-ES" sz="1600" kern="1200" dirty="0"/>
        </a:p>
      </dsp:txBody>
      <dsp:txXfrm>
        <a:off x="1008799" y="386"/>
        <a:ext cx="1911915" cy="864728"/>
      </dsp:txXfrm>
    </dsp:sp>
    <dsp:sp modelId="{DE5A4178-FB95-6140-87FA-513708B937E2}">
      <dsp:nvSpPr>
        <dsp:cNvPr id="0" name=""/>
        <dsp:cNvSpPr/>
      </dsp:nvSpPr>
      <dsp:spPr>
        <a:xfrm>
          <a:off x="67109" y="386"/>
          <a:ext cx="856081" cy="864728"/>
        </a:xfrm>
        <a:prstGeom prst="rect">
          <a:avLst/>
        </a:prstGeom>
        <a:blipFill rotWithShape="0">
          <a:blip xmlns:r="http://schemas.openxmlformats.org/officeDocument/2006/relationships" r:embed="rId1"/>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 modelId="{5C6CB88C-C670-E14C-88AF-47526033AB57}">
      <dsp:nvSpPr>
        <dsp:cNvPr id="0" name=""/>
        <dsp:cNvSpPr/>
      </dsp:nvSpPr>
      <dsp:spPr>
        <a:xfrm>
          <a:off x="67109" y="1007795"/>
          <a:ext cx="1911915" cy="864728"/>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Sensación: mayor aporte de oxígeno al cerebro</a:t>
          </a:r>
          <a:endParaRPr lang="es-ES" sz="1600" kern="1200" dirty="0"/>
        </a:p>
      </dsp:txBody>
      <dsp:txXfrm>
        <a:off x="67109" y="1007795"/>
        <a:ext cx="1911915" cy="864728"/>
      </dsp:txXfrm>
    </dsp:sp>
    <dsp:sp modelId="{CA56F32F-BB4E-9E4C-A27C-DE7A0DD8BD54}">
      <dsp:nvSpPr>
        <dsp:cNvPr id="0" name=""/>
        <dsp:cNvSpPr/>
      </dsp:nvSpPr>
      <dsp:spPr>
        <a:xfrm>
          <a:off x="2064633" y="1007795"/>
          <a:ext cx="856081" cy="864728"/>
        </a:xfrm>
        <a:prstGeom prst="rect">
          <a:avLst/>
        </a:prstGeom>
        <a:blipFill rotWithShape="0">
          <a:blip xmlns:r="http://schemas.openxmlformats.org/officeDocument/2006/relationships" r:embed="rId2"/>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 modelId="{B01E6F14-028D-6943-9700-707DBB920B0A}">
      <dsp:nvSpPr>
        <dsp:cNvPr id="0" name=""/>
        <dsp:cNvSpPr/>
      </dsp:nvSpPr>
      <dsp:spPr>
        <a:xfrm>
          <a:off x="1008799" y="2015204"/>
          <a:ext cx="1911915" cy="864728"/>
        </a:xfrm>
        <a:prstGeom prst="rect">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éxito</a:t>
          </a:r>
          <a:endParaRPr lang="es-ES" sz="1600" kern="1200" dirty="0"/>
        </a:p>
      </dsp:txBody>
      <dsp:txXfrm>
        <a:off x="1008799" y="2015204"/>
        <a:ext cx="1911915" cy="864728"/>
      </dsp:txXfrm>
    </dsp:sp>
    <dsp:sp modelId="{13C45A6B-9B50-FF4C-B764-7855B034D433}">
      <dsp:nvSpPr>
        <dsp:cNvPr id="0" name=""/>
        <dsp:cNvSpPr/>
      </dsp:nvSpPr>
      <dsp:spPr>
        <a:xfrm>
          <a:off x="67109" y="2015204"/>
          <a:ext cx="856081" cy="864728"/>
        </a:xfrm>
        <a:prstGeom prst="rect">
          <a:avLst/>
        </a:prstGeom>
        <a:blipFill rotWithShape="0">
          <a:blip xmlns:r="http://schemas.openxmlformats.org/officeDocument/2006/relationships" r:embed="rId3"/>
          <a:stretch>
            <a:fillRect/>
          </a:stretch>
        </a:blipFill>
        <a:ln w="12700" cap="flat" cmpd="sng" algn="ctr">
          <a:solidFill>
            <a:schemeClr val="dk1">
              <a:shade val="80000"/>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s-ES_tradnl" smtClean="0"/>
              <a:t>Clic para editar título</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21894266-5FDA-4720-8357-5EB12AA34EB9}" type="datetimeFigureOut">
              <a:rPr lang="en-US" smtClean="0"/>
              <a:pPr/>
              <a:t>10/1/2012</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ítulo y objetos">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1894266-5FDA-4720-8357-5EB12AA34EB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DFEE3-5A30-442E-B449-C1A29DEE1D04}" type="slidenum">
              <a:rPr lang="en-US" smtClean="0"/>
              <a:pPr/>
              <a:t>‹Nº›</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ítulo y objetos, alternativo">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s-ES_tradnl" smtClean="0"/>
              <a:t>Clic para editar título</a:t>
            </a:r>
            <a:endParaRPr/>
          </a:p>
        </p:txBody>
      </p:sp>
      <p:sp>
        <p:nvSpPr>
          <p:cNvPr id="3" name="Content Placeholder 2"/>
          <p:cNvSpPr>
            <a:spLocks noGrp="1"/>
          </p:cNvSpPr>
          <p:nvPr>
            <p:ph idx="1"/>
          </p:nvPr>
        </p:nvSpPr>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1894266-5FDA-4720-8357-5EB12AA34EB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DFEE3-5A30-442E-B449-C1A29DEE1D04}" type="slidenum">
              <a:rPr lang="en-US" smtClean="0"/>
              <a:pPr/>
              <a:t>‹Nº›</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_tradnl"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de título con 2 imágen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s-ES_tradnl" smtClean="0"/>
              <a:t>Clic para editar título</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21894266-5FDA-4720-8357-5EB12AA34EB9}" type="datetimeFigureOut">
              <a:rPr lang="en-US" smtClean="0"/>
              <a:pPr/>
              <a:t>10/1/2012</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s-ES_tradnl" smtClean="0"/>
              <a:t>Arrastre la imagen al marcador de posición o haga clic en el icono para agregar</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s-ES_tradnl" smtClean="0"/>
              <a:t>Arrastre la imagen al marcador de posición o haga clic en el icono para agregar</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s-ES_tradnl" smtClean="0"/>
              <a:t>Haga clic para modificar el estilo de texto del patrón</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s-ES_tradnl" smtClean="0"/>
              <a:t>Clic para editar título</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21894266-5FDA-4720-8357-5EB12AA34EB9}" type="datetimeFigureOut">
              <a:rPr lang="en-US" smtClean="0"/>
              <a:pPr/>
              <a:t>10/1/2012</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20ADFEE3-5A30-442E-B449-C1A29DEE1D04}" type="slidenum">
              <a:rPr lang="en-US" smtClean="0"/>
              <a:pPr/>
              <a:t>‹Nº›</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s-ES_tradnl" smtClean="0"/>
              <a:t>Clic para editar título</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7" name="Date Placeholder 6"/>
          <p:cNvSpPr>
            <a:spLocks noGrp="1"/>
          </p:cNvSpPr>
          <p:nvPr>
            <p:ph type="dt" sz="half" idx="10"/>
          </p:nvPr>
        </p:nvSpPr>
        <p:spPr/>
        <p:txBody>
          <a:bodyPr/>
          <a:lstStyle/>
          <a:p>
            <a:fld id="{21894266-5FDA-4720-8357-5EB12AA34EB9}" type="datetimeFigureOut">
              <a:rPr lang="en-US" smtClean="0"/>
              <a:pPr/>
              <a:t>10/1/2012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ADFEE3-5A30-442E-B449-C1A29DEE1D04}" type="slidenum">
              <a:rPr lang="en-US" smtClean="0"/>
              <a:pPr/>
              <a:t>‹Nº›</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20ADFEE3-5A30-442E-B449-C1A29DEE1D04}"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s-ES_tradnl" smtClean="0"/>
              <a:t>Clic para editar título</a:t>
            </a:r>
            <a:endParaRPr/>
          </a:p>
        </p:txBody>
      </p:sp>
      <p:sp>
        <p:nvSpPr>
          <p:cNvPr id="5" name="Date Placeholder 4"/>
          <p:cNvSpPr>
            <a:spLocks noGrp="1"/>
          </p:cNvSpPr>
          <p:nvPr>
            <p:ph type="dt" sz="half" idx="10"/>
          </p:nvPr>
        </p:nvSpPr>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ólo el título">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21894266-5FDA-4720-8357-5EB12AA34EB9}" type="datetimeFigureOut">
              <a:rPr lang="en-US" smtClean="0"/>
              <a:pPr/>
              <a:t>10/1/2012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ADFEE3-5A30-442E-B449-C1A29DEE1D04}"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n blanco">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21894266-5FDA-4720-8357-5EB12AA34EB9}" type="datetimeFigureOut">
              <a:rPr lang="en-US" smtClean="0"/>
              <a:pPr/>
              <a:t>10/1/2012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ADFEE3-5A30-442E-B449-C1A29DEE1D04}" type="slidenum">
              <a:rPr lang="en-US" smtClean="0"/>
              <a:pPr/>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s-ES_tradnl" smtClean="0"/>
              <a:t>Clic para editar título</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a:xfrm>
            <a:off x="7391399" y="6423585"/>
            <a:ext cx="1537447" cy="365125"/>
          </a:xfrm>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s-ES_tradnl" smtClean="0"/>
              <a:t>Clic para editar título</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a:xfrm>
            <a:off x="7391399" y="6423585"/>
            <a:ext cx="1537447" cy="365125"/>
          </a:xfrm>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s-ES_tradnl" smtClean="0"/>
              <a:t>Clic para editar título</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s-ES_tradnl" smtClean="0"/>
              <a:t>Clic para editar título</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s-ES_tradnl" smtClean="0"/>
              <a:t>Arrastre la imagen al marcador de posición o haga clic en el icono para agregar</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s-ES_tradnl" smtClean="0"/>
              <a:t>Arrastre la imagen al marcador de posición o haga clic en el icono para agregar</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imágenes con título">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s-ES_tradnl" smtClean="0"/>
              <a:t>Clic para editar título</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s-ES_tradnl" smtClean="0"/>
              <a:t>Arrastre la imagen al marcador de posición o haga clic en el icono para agregar</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s-ES_tradnl" smtClean="0"/>
              <a:t>Arrastre la imagen al marcador de posición o haga clic en el icono para agregar</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s-ES_tradnl" smtClean="0"/>
              <a:t>Arrastre la imagen al marcador de posición o haga clic en el icono para agregar</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imágenes con título, alternativo">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s-ES_tradnl" smtClean="0"/>
              <a:t>Clic para editar título</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a:xfrm>
            <a:off x="7391399" y="6423585"/>
            <a:ext cx="1537447" cy="365125"/>
          </a:xfrm>
        </p:spPr>
        <p:txBody>
          <a:bodyPr/>
          <a:lstStyle/>
          <a:p>
            <a:fld id="{21894266-5FDA-4720-8357-5EB12AA34EB9}" type="datetimeFigureOut">
              <a:rPr lang="en-US" smtClean="0"/>
              <a:pPr/>
              <a:t>10/1/2012</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20ADFEE3-5A30-442E-B449-C1A29DEE1D04}" type="slidenum">
              <a:rPr lang="en-US" smtClean="0"/>
              <a:pPr/>
              <a:t>‹Nº›</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s-ES_tradnl" smtClean="0"/>
              <a:t>Arrastre la imagen al marcador de posición o haga clic en el icono para agregar</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s-ES_tradnl" smtClean="0"/>
              <a:t>Arrastre la imagen al marcador de posición o haga clic en el icono para agregar</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1894266-5FDA-4720-8357-5EB12AA34EB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DFEE3-5A30-442E-B449-C1A29DEE1D04}" type="slidenum">
              <a:rPr lang="en-US" smtClean="0"/>
              <a:pPr/>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ítulo vertical y texto">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s-ES_tradnl" smtClean="0"/>
              <a:t>Clic para editar título</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1894266-5FDA-4720-8357-5EB12AA34EB9}"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DFEE3-5A30-442E-B449-C1A29DEE1D04}" type="slidenum">
              <a:rPr lang="en-US" smtClean="0"/>
              <a:pPr/>
              <a:t>‹Nº›</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s-ES_tradnl" smtClean="0"/>
              <a:t>Clic para editar título</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21894266-5FDA-4720-8357-5EB12AA34EB9}" type="datetimeFigureOut">
              <a:rPr lang="en-US" smtClean="0"/>
              <a:pPr/>
              <a:t>10/1/2012</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20ADFEE3-5A30-442E-B449-C1A29DEE1D04}"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video" Target="file:///C:\Users\Public\Videos\salon\MOV_0054.mp4" TargetMode="External"/></Relationships>
</file>

<file path=ppt/slides/_rels/slide43.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diagramData" Target="../diagrams/data6.xml"/><Relationship Id="rId2" Type="http://schemas.openxmlformats.org/officeDocument/2006/relationships/diagramData" Target="../diagrams/data4.xml"/><Relationship Id="rId16" Type="http://schemas.microsoft.com/office/2007/relationships/diagramDrawing" Target="../diagrams/drawing6.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Salón </a:t>
            </a:r>
            <a:r>
              <a:rPr lang="es-MX" dirty="0" err="1" smtClean="0"/>
              <a:t>Rip´s</a:t>
            </a:r>
            <a:endParaRPr lang="en-US" dirty="0"/>
          </a:p>
        </p:txBody>
      </p:sp>
      <p:sp>
        <p:nvSpPr>
          <p:cNvPr id="3" name="2 Subtítulo"/>
          <p:cNvSpPr>
            <a:spLocks noGrp="1"/>
          </p:cNvSpPr>
          <p:nvPr>
            <p:ph type="subTitle" idx="1"/>
          </p:nvPr>
        </p:nvSpPr>
        <p:spPr/>
        <p:txBody>
          <a:bodyPr/>
          <a:lstStyle/>
          <a:p>
            <a:r>
              <a:rPr lang="es-MX" dirty="0" smtClean="0"/>
              <a:t>Berenice Cano González 1165007  </a:t>
            </a:r>
          </a:p>
          <a:p>
            <a:r>
              <a:rPr lang="es-MX" dirty="0" smtClean="0"/>
              <a:t>Stephany Gabriela Reyes Martínez  967193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35496" y="70428"/>
          <a:ext cx="9036496" cy="6717796"/>
        </p:xfrm>
        <a:graphic>
          <a:graphicData uri="http://schemas.openxmlformats.org/drawingml/2006/table">
            <a:tbl>
              <a:tblPr firstRow="1" bandRow="1">
                <a:tableStyleId>{5C22544A-7EE6-4342-B048-85BDC9FD1C3A}</a:tableStyleId>
              </a:tblPr>
              <a:tblGrid>
                <a:gridCol w="1538126"/>
                <a:gridCol w="961330"/>
                <a:gridCol w="1025419"/>
                <a:gridCol w="1025419"/>
                <a:gridCol w="1153595"/>
                <a:gridCol w="897241"/>
                <a:gridCol w="1217683"/>
                <a:gridCol w="1217683"/>
              </a:tblGrid>
              <a:tr h="338780">
                <a:tc>
                  <a:txBody>
                    <a:bodyPr/>
                    <a:lstStyle/>
                    <a:p>
                      <a:pPr algn="ctr"/>
                      <a:r>
                        <a:rPr lang="es-MX" sz="1200" dirty="0" smtClean="0"/>
                        <a:t>Características</a:t>
                      </a:r>
                      <a:endParaRPr lang="en-US" sz="1200" dirty="0"/>
                    </a:p>
                  </a:txBody>
                  <a:tcPr/>
                </a:tc>
                <a:tc>
                  <a:txBody>
                    <a:bodyPr/>
                    <a:lstStyle/>
                    <a:p>
                      <a:pPr algn="ctr"/>
                      <a:r>
                        <a:rPr lang="es-MX" sz="1200" dirty="0" err="1" smtClean="0"/>
                        <a:t>Rip’s</a:t>
                      </a:r>
                      <a:endParaRPr lang="en-US"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200" dirty="0" smtClean="0"/>
                        <a:t>Porto Castell</a:t>
                      </a:r>
                      <a:endParaRPr lang="en-US" sz="1200" dirty="0"/>
                    </a:p>
                  </a:txBody>
                  <a:tcPr/>
                </a:tc>
                <a:tc>
                  <a:txBody>
                    <a:bodyPr/>
                    <a:lstStyle/>
                    <a:p>
                      <a:pPr algn="ctr"/>
                      <a:r>
                        <a:rPr lang="es-MX" sz="1200" dirty="0" smtClean="0"/>
                        <a:t>San Nicolás</a:t>
                      </a:r>
                      <a:endParaRPr lang="en-US" sz="1200" dirty="0"/>
                    </a:p>
                  </a:txBody>
                  <a:tcPr/>
                </a:tc>
                <a:tc>
                  <a:txBody>
                    <a:bodyPr/>
                    <a:lstStyle/>
                    <a:p>
                      <a:pPr algn="ctr"/>
                      <a:r>
                        <a:rPr lang="es-MX" sz="1200" dirty="0" smtClean="0"/>
                        <a:t>Jardín</a:t>
                      </a:r>
                      <a:r>
                        <a:rPr lang="es-MX" sz="1200" baseline="0" dirty="0" smtClean="0"/>
                        <a:t> </a:t>
                      </a:r>
                      <a:r>
                        <a:rPr lang="es-MX" sz="1200" baseline="0" dirty="0" err="1" smtClean="0"/>
                        <a:t>Romi</a:t>
                      </a:r>
                      <a:endParaRPr lang="en-US"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200" dirty="0" smtClean="0"/>
                        <a:t>El</a:t>
                      </a:r>
                      <a:r>
                        <a:rPr lang="es-MX" sz="1200" baseline="0" dirty="0" smtClean="0"/>
                        <a:t> Castillo</a:t>
                      </a:r>
                      <a:endParaRPr lang="en-US" sz="1200" dirty="0"/>
                    </a:p>
                  </a:txBody>
                  <a:tcPr/>
                </a:tc>
                <a:tc>
                  <a:txBody>
                    <a:bodyPr/>
                    <a:lstStyle/>
                    <a:p>
                      <a:pPr algn="ctr"/>
                      <a:r>
                        <a:rPr lang="es-MX" sz="1200" dirty="0" err="1" smtClean="0"/>
                        <a:t>D´Liz</a:t>
                      </a:r>
                      <a:endParaRPr lang="en-US" sz="1200" dirty="0"/>
                    </a:p>
                  </a:txBody>
                  <a:tcPr/>
                </a:tc>
                <a:tc>
                  <a:txBody>
                    <a:bodyPr/>
                    <a:lstStyle/>
                    <a:p>
                      <a:pPr algn="ctr"/>
                      <a:r>
                        <a:rPr lang="es-MX" sz="1200" dirty="0" smtClean="0"/>
                        <a:t>Las Palmas</a:t>
                      </a:r>
                      <a:endParaRPr lang="en-US" sz="1200" dirty="0"/>
                    </a:p>
                  </a:txBody>
                  <a:tcPr/>
                </a:tc>
              </a:tr>
              <a:tr h="393628">
                <a:tc>
                  <a:txBody>
                    <a:bodyPr/>
                    <a:lstStyle/>
                    <a:p>
                      <a:pPr algn="ctr"/>
                      <a:r>
                        <a:rPr lang="es-MX" sz="1200" b="0" dirty="0" smtClean="0"/>
                        <a:t>Capacidad</a:t>
                      </a:r>
                      <a:endParaRPr lang="en-US" sz="1200" b="0" dirty="0"/>
                    </a:p>
                  </a:txBody>
                  <a:tcPr/>
                </a:tc>
                <a:tc>
                  <a:txBody>
                    <a:bodyPr/>
                    <a:lstStyle/>
                    <a:p>
                      <a:pPr algn="ctr"/>
                      <a:r>
                        <a:rPr lang="es-MX" sz="1200" dirty="0" smtClean="0"/>
                        <a:t>270</a:t>
                      </a:r>
                      <a:endParaRPr lang="en-US" sz="1200" dirty="0"/>
                    </a:p>
                  </a:txBody>
                  <a:tcPr/>
                </a:tc>
                <a:tc>
                  <a:txBody>
                    <a:bodyPr/>
                    <a:lstStyle/>
                    <a:p>
                      <a:pPr algn="ctr"/>
                      <a:r>
                        <a:rPr lang="es-MX" sz="1200" dirty="0" smtClean="0"/>
                        <a:t>300</a:t>
                      </a:r>
                      <a:endParaRPr lang="en-US" sz="1200" dirty="0"/>
                    </a:p>
                  </a:txBody>
                  <a:tcPr/>
                </a:tc>
                <a:tc>
                  <a:txBody>
                    <a:bodyPr/>
                    <a:lstStyle/>
                    <a:p>
                      <a:pPr algn="ctr"/>
                      <a:r>
                        <a:rPr lang="es-MX" sz="1200" dirty="0" smtClean="0"/>
                        <a:t>300</a:t>
                      </a:r>
                      <a:endParaRPr lang="en-US" sz="1200" dirty="0"/>
                    </a:p>
                  </a:txBody>
                  <a:tcPr/>
                </a:tc>
                <a:tc>
                  <a:txBody>
                    <a:bodyPr/>
                    <a:lstStyle/>
                    <a:p>
                      <a:pPr algn="ctr"/>
                      <a:r>
                        <a:rPr lang="es-MX" sz="1200" dirty="0" smtClean="0"/>
                        <a:t>350</a:t>
                      </a:r>
                      <a:endParaRPr lang="en-US" sz="1200" dirty="0"/>
                    </a:p>
                  </a:txBody>
                  <a:tcPr/>
                </a:tc>
                <a:tc>
                  <a:txBody>
                    <a:bodyPr/>
                    <a:lstStyle/>
                    <a:p>
                      <a:pPr algn="ctr"/>
                      <a:r>
                        <a:rPr lang="es-MX" sz="1200" dirty="0" smtClean="0"/>
                        <a:t>300</a:t>
                      </a:r>
                      <a:endParaRPr lang="en-US" sz="1200" dirty="0"/>
                    </a:p>
                  </a:txBody>
                  <a:tcPr/>
                </a:tc>
                <a:tc>
                  <a:txBody>
                    <a:bodyPr/>
                    <a:lstStyle/>
                    <a:p>
                      <a:pPr algn="ctr"/>
                      <a:r>
                        <a:rPr lang="es-MX" sz="1200" dirty="0" smtClean="0"/>
                        <a:t>400</a:t>
                      </a:r>
                      <a:endParaRPr lang="en-US" sz="1200" dirty="0"/>
                    </a:p>
                  </a:txBody>
                  <a:tcPr/>
                </a:tc>
                <a:tc>
                  <a:txBody>
                    <a:bodyPr/>
                    <a:lstStyle/>
                    <a:p>
                      <a:pPr algn="ctr"/>
                      <a:r>
                        <a:rPr lang="es-MX" sz="1200" dirty="0" smtClean="0"/>
                        <a:t>550</a:t>
                      </a:r>
                      <a:endParaRPr lang="en-US" sz="1200" dirty="0"/>
                    </a:p>
                  </a:txBody>
                  <a:tcPr/>
                </a:tc>
              </a:tr>
              <a:tr h="288032">
                <a:tc>
                  <a:txBody>
                    <a:bodyPr/>
                    <a:lstStyle/>
                    <a:p>
                      <a:pPr algn="ctr"/>
                      <a:r>
                        <a:rPr lang="es-MX" sz="1200" b="0" dirty="0" smtClean="0"/>
                        <a:t>Estacionamiento</a:t>
                      </a:r>
                      <a:endParaRPr lang="en-US" sz="1200" b="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r>
              <a:tr h="432048">
                <a:tc>
                  <a:txBody>
                    <a:bodyPr/>
                    <a:lstStyle/>
                    <a:p>
                      <a:pPr algn="ctr"/>
                      <a:r>
                        <a:rPr lang="es-MX" sz="1200" dirty="0" smtClean="0"/>
                        <a:t>Estacionamiento</a:t>
                      </a:r>
                      <a:r>
                        <a:rPr lang="es-MX" sz="1200" baseline="0" dirty="0" smtClean="0"/>
                        <a:t> c/cuota</a:t>
                      </a:r>
                      <a:endParaRPr lang="en-US" sz="1200" dirty="0"/>
                    </a:p>
                  </a:txBody>
                  <a:tcPr/>
                </a:tc>
                <a:tc>
                  <a:txBody>
                    <a:bodyPr/>
                    <a:lstStyle/>
                    <a:p>
                      <a:pPr algn="ctr"/>
                      <a:r>
                        <a:rPr lang="es-MX" sz="1200" dirty="0" smtClean="0"/>
                        <a:t>Si</a:t>
                      </a:r>
                    </a:p>
                    <a:p>
                      <a:pPr algn="ctr"/>
                      <a:r>
                        <a:rPr lang="es-MX" sz="1200" dirty="0" smtClean="0"/>
                        <a:t>$25</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p>
                    <a:p>
                      <a:pPr algn="ctr"/>
                      <a:r>
                        <a:rPr lang="es-MX" sz="1200" dirty="0" smtClean="0"/>
                        <a:t>-</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Propina</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p>
                    <a:p>
                      <a:pPr algn="ctr"/>
                      <a:r>
                        <a:rPr lang="es-MX" sz="1200" dirty="0" smtClean="0"/>
                        <a:t>$30 - 30</a:t>
                      </a:r>
                      <a:r>
                        <a:rPr lang="es-MX" sz="1200" baseline="0" dirty="0" smtClean="0"/>
                        <a:t> s/c</a:t>
                      </a:r>
                      <a:endParaRPr lang="en-US" sz="1200" dirty="0"/>
                    </a:p>
                  </a:txBody>
                  <a:tcPr/>
                </a:tc>
              </a:tr>
              <a:tr h="334888">
                <a:tc>
                  <a:txBody>
                    <a:bodyPr/>
                    <a:lstStyle/>
                    <a:p>
                      <a:pPr algn="ctr"/>
                      <a:r>
                        <a:rPr lang="es-MX" sz="1200" dirty="0" smtClean="0"/>
                        <a:t>Horas de servicio</a:t>
                      </a:r>
                      <a:endParaRPr lang="en-US" sz="1200" dirty="0"/>
                    </a:p>
                  </a:txBody>
                  <a:tcPr/>
                </a:tc>
                <a:tc>
                  <a:txBody>
                    <a:bodyPr/>
                    <a:lstStyle/>
                    <a:p>
                      <a:pPr algn="ctr"/>
                      <a:r>
                        <a:rPr lang="es-MX" sz="1200" dirty="0" smtClean="0"/>
                        <a:t>8 horas</a:t>
                      </a:r>
                      <a:endParaRPr lang="en-US" sz="1200" dirty="0"/>
                    </a:p>
                  </a:txBody>
                  <a:tcPr/>
                </a:tc>
                <a:tc>
                  <a:txBody>
                    <a:bodyPr/>
                    <a:lstStyle/>
                    <a:p>
                      <a:pPr algn="ctr"/>
                      <a:r>
                        <a:rPr lang="es-MX" sz="1200" dirty="0" smtClean="0"/>
                        <a:t>5 horas</a:t>
                      </a:r>
                      <a:endParaRPr lang="en-US" sz="1200" dirty="0"/>
                    </a:p>
                  </a:txBody>
                  <a:tcPr/>
                </a:tc>
                <a:tc>
                  <a:txBody>
                    <a:bodyPr/>
                    <a:lstStyle/>
                    <a:p>
                      <a:pPr algn="ctr"/>
                      <a:r>
                        <a:rPr lang="es-MX" sz="1200" dirty="0" smtClean="0"/>
                        <a:t>8 horas</a:t>
                      </a:r>
                      <a:endParaRPr lang="en-US" sz="1200" dirty="0"/>
                    </a:p>
                  </a:txBody>
                  <a:tcPr/>
                </a:tc>
                <a:tc>
                  <a:txBody>
                    <a:bodyPr/>
                    <a:lstStyle/>
                    <a:p>
                      <a:pPr algn="ctr"/>
                      <a:r>
                        <a:rPr lang="es-MX" sz="1200" dirty="0" smtClean="0"/>
                        <a:t>7 horas</a:t>
                      </a:r>
                      <a:endParaRPr lang="en-US" sz="1200" dirty="0"/>
                    </a:p>
                  </a:txBody>
                  <a:tcPr/>
                </a:tc>
                <a:tc>
                  <a:txBody>
                    <a:bodyPr/>
                    <a:lstStyle/>
                    <a:p>
                      <a:pPr algn="ctr"/>
                      <a:r>
                        <a:rPr lang="es-MX" sz="1200" dirty="0" smtClean="0"/>
                        <a:t>* 6 horas</a:t>
                      </a:r>
                      <a:endParaRPr lang="en-US" sz="1200" dirty="0"/>
                    </a:p>
                  </a:txBody>
                  <a:tcPr/>
                </a:tc>
                <a:tc>
                  <a:txBody>
                    <a:bodyPr/>
                    <a:lstStyle/>
                    <a:p>
                      <a:pPr algn="ctr"/>
                      <a:r>
                        <a:rPr lang="es-MX" sz="1200" dirty="0" smtClean="0"/>
                        <a:t>5 horas</a:t>
                      </a:r>
                      <a:endParaRPr lang="en-US" sz="1200" dirty="0"/>
                    </a:p>
                  </a:txBody>
                  <a:tcPr/>
                </a:tc>
                <a:tc>
                  <a:txBody>
                    <a:bodyPr/>
                    <a:lstStyle/>
                    <a:p>
                      <a:pPr algn="ctr"/>
                      <a:r>
                        <a:rPr lang="es-MX" sz="1200" dirty="0" smtClean="0"/>
                        <a:t>6-8 horas</a:t>
                      </a:r>
                      <a:endParaRPr lang="en-US" sz="1200" dirty="0"/>
                    </a:p>
                  </a:txBody>
                  <a:tcPr/>
                </a:tc>
              </a:tr>
              <a:tr h="360040">
                <a:tc>
                  <a:txBody>
                    <a:bodyPr/>
                    <a:lstStyle/>
                    <a:p>
                      <a:pPr algn="ctr"/>
                      <a:r>
                        <a:rPr lang="es-MX" sz="1200" dirty="0" smtClean="0"/>
                        <a:t>Área</a:t>
                      </a:r>
                      <a:r>
                        <a:rPr lang="es-MX" sz="1200" baseline="0" dirty="0" smtClean="0"/>
                        <a:t> de fumadores</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r>
              <a:tr h="432048">
                <a:tc>
                  <a:txBody>
                    <a:bodyPr/>
                    <a:lstStyle/>
                    <a:p>
                      <a:pPr algn="ctr"/>
                      <a:r>
                        <a:rPr lang="es-MX" sz="1200" dirty="0" smtClean="0"/>
                        <a:t>Renta</a:t>
                      </a:r>
                      <a:endParaRPr lang="en-US" sz="1200" dirty="0"/>
                    </a:p>
                  </a:txBody>
                  <a:tcPr/>
                </a:tc>
                <a:tc>
                  <a:txBody>
                    <a:bodyPr/>
                    <a:lstStyle/>
                    <a:p>
                      <a:pPr algn="ctr"/>
                      <a:r>
                        <a:rPr lang="es-MX" sz="1200" dirty="0" smtClean="0"/>
                        <a:t>$10,000</a:t>
                      </a:r>
                      <a:endParaRPr lang="en-US" sz="1200" dirty="0"/>
                    </a:p>
                  </a:txBody>
                  <a:tcPr/>
                </a:tc>
                <a:tc>
                  <a:txBody>
                    <a:bodyPr/>
                    <a:lstStyle/>
                    <a:p>
                      <a:pPr algn="ctr"/>
                      <a:r>
                        <a:rPr lang="es-MX" sz="1200" dirty="0" smtClean="0"/>
                        <a:t>$17,000*</a:t>
                      </a:r>
                      <a:endParaRPr lang="en-US" sz="1200" dirty="0"/>
                    </a:p>
                  </a:txBody>
                  <a:tcPr/>
                </a:tc>
                <a:tc>
                  <a:txBody>
                    <a:bodyPr/>
                    <a:lstStyle/>
                    <a:p>
                      <a:pPr algn="ctr"/>
                      <a:r>
                        <a:rPr lang="es-MX" sz="1200" dirty="0" smtClean="0"/>
                        <a:t>$5,000</a:t>
                      </a:r>
                      <a:endParaRPr lang="en-US" sz="1200" dirty="0"/>
                    </a:p>
                  </a:txBody>
                  <a:tcPr/>
                </a:tc>
                <a:tc>
                  <a:txBody>
                    <a:bodyPr/>
                    <a:lstStyle/>
                    <a:p>
                      <a:pPr algn="ctr"/>
                      <a:r>
                        <a:rPr lang="es-MX" sz="1200" dirty="0" smtClean="0"/>
                        <a:t>$6,500</a:t>
                      </a:r>
                    </a:p>
                    <a:p>
                      <a:pPr algn="ctr"/>
                      <a:r>
                        <a:rPr lang="es-MX" sz="1200" dirty="0" smtClean="0"/>
                        <a:t>$110 mesa</a:t>
                      </a:r>
                      <a:endParaRPr lang="en-US" sz="1200" dirty="0"/>
                    </a:p>
                  </a:txBody>
                  <a:tcPr/>
                </a:tc>
                <a:tc>
                  <a:txBody>
                    <a:bodyPr/>
                    <a:lstStyle/>
                    <a:p>
                      <a:pPr algn="ctr"/>
                      <a:r>
                        <a:rPr lang="es-MX" sz="1200" dirty="0" smtClean="0"/>
                        <a:t>$6,500</a:t>
                      </a:r>
                    </a:p>
                    <a:p>
                      <a:pPr algn="ctr"/>
                      <a:r>
                        <a:rPr lang="es-MX" sz="1200" dirty="0" smtClean="0"/>
                        <a:t>$120 mesa</a:t>
                      </a:r>
                      <a:endParaRPr lang="en-US" sz="1200" dirty="0"/>
                    </a:p>
                  </a:txBody>
                  <a:tcPr/>
                </a:tc>
                <a:tc>
                  <a:txBody>
                    <a:bodyPr/>
                    <a:lstStyle/>
                    <a:p>
                      <a:pPr algn="ctr"/>
                      <a:r>
                        <a:rPr lang="es-MX" sz="1200" dirty="0" smtClean="0"/>
                        <a:t>$4500*</a:t>
                      </a:r>
                    </a:p>
                    <a:p>
                      <a:pPr algn="ctr"/>
                      <a:r>
                        <a:rPr lang="es-MX" sz="1200" dirty="0" smtClean="0"/>
                        <a:t>$60/$120 mesa</a:t>
                      </a:r>
                      <a:endParaRPr lang="en-US" sz="1200" dirty="0"/>
                    </a:p>
                  </a:txBody>
                  <a:tcPr/>
                </a:tc>
                <a:tc>
                  <a:txBody>
                    <a:bodyPr/>
                    <a:lstStyle/>
                    <a:p>
                      <a:pPr algn="ctr"/>
                      <a:r>
                        <a:rPr lang="es-MX" sz="1200" dirty="0" smtClean="0"/>
                        <a:t>$9,000</a:t>
                      </a:r>
                      <a:endParaRPr lang="en-US" sz="1200" dirty="0"/>
                    </a:p>
                  </a:txBody>
                  <a:tcPr/>
                </a:tc>
              </a:tr>
              <a:tr h="496064">
                <a:tc>
                  <a:txBody>
                    <a:bodyPr/>
                    <a:lstStyle/>
                    <a:p>
                      <a:pPr algn="ctr"/>
                      <a:r>
                        <a:rPr lang="es-MX" sz="1200" dirty="0" smtClean="0"/>
                        <a:t>Banquete</a:t>
                      </a:r>
                      <a:endParaRPr lang="en-US" sz="1200" dirty="0"/>
                    </a:p>
                  </a:txBody>
                  <a:tcPr/>
                </a:tc>
                <a:tc>
                  <a:txBody>
                    <a:bodyPr/>
                    <a:lstStyle/>
                    <a:p>
                      <a:pPr algn="ctr"/>
                      <a:r>
                        <a:rPr lang="es-MX" sz="1200" dirty="0" smtClean="0"/>
                        <a:t>$185 adultos</a:t>
                      </a:r>
                    </a:p>
                    <a:p>
                      <a:pPr algn="ctr"/>
                      <a:r>
                        <a:rPr lang="es-MX" sz="1200" dirty="0" smtClean="0"/>
                        <a:t>$90 niños</a:t>
                      </a:r>
                      <a:endParaRPr lang="en-US" sz="1200" dirty="0"/>
                    </a:p>
                  </a:txBody>
                  <a:tcPr/>
                </a:tc>
                <a:tc>
                  <a:txBody>
                    <a:bodyPr/>
                    <a:lstStyle/>
                    <a:p>
                      <a:pPr algn="ctr"/>
                      <a:r>
                        <a:rPr lang="es-MX" sz="1200" dirty="0" smtClean="0"/>
                        <a:t>$195</a:t>
                      </a:r>
                      <a:endParaRPr lang="en-US" sz="1200" dirty="0"/>
                    </a:p>
                  </a:txBody>
                  <a:tcPr/>
                </a:tc>
                <a:tc>
                  <a:txBody>
                    <a:bodyPr/>
                    <a:lstStyle/>
                    <a:p>
                      <a:pPr algn="ctr"/>
                      <a:r>
                        <a:rPr lang="es-MX" sz="1200" dirty="0" smtClean="0"/>
                        <a:t>-</a:t>
                      </a:r>
                      <a:endParaRPr lang="en-US" sz="1200" dirty="0"/>
                    </a:p>
                  </a:txBody>
                  <a:tcPr/>
                </a:tc>
                <a:tc>
                  <a:txBody>
                    <a:bodyPr/>
                    <a:lstStyle/>
                    <a:p>
                      <a:pPr algn="ctr"/>
                      <a:r>
                        <a:rPr lang="es-MX" sz="1200" dirty="0" smtClean="0"/>
                        <a:t>$200</a:t>
                      </a:r>
                      <a:endParaRPr lang="en-US" sz="1200" dirty="0"/>
                    </a:p>
                  </a:txBody>
                  <a:tcPr/>
                </a:tc>
                <a:tc>
                  <a:txBody>
                    <a:bodyPr/>
                    <a:lstStyle/>
                    <a:p>
                      <a:pPr algn="ctr"/>
                      <a:r>
                        <a:rPr lang="es-MX" sz="1200" dirty="0" smtClean="0"/>
                        <a:t>-</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$234</a:t>
                      </a:r>
                      <a:endParaRPr lang="en-US" sz="1200" dirty="0"/>
                    </a:p>
                  </a:txBody>
                  <a:tcPr/>
                </a:tc>
              </a:tr>
              <a:tr h="360040">
                <a:tc>
                  <a:txBody>
                    <a:bodyPr/>
                    <a:lstStyle/>
                    <a:p>
                      <a:pPr algn="ctr"/>
                      <a:r>
                        <a:rPr lang="es-MX" sz="1200" dirty="0" smtClean="0"/>
                        <a:t>Gas</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Si</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r>
              <a:tr h="432048">
                <a:tc>
                  <a:txBody>
                    <a:bodyPr/>
                    <a:lstStyle/>
                    <a:p>
                      <a:pPr algn="ctr"/>
                      <a:r>
                        <a:rPr lang="es-MX" sz="1200" dirty="0" smtClean="0"/>
                        <a:t>Papel/jabón en</a:t>
                      </a:r>
                      <a:r>
                        <a:rPr lang="es-MX" sz="1200" baseline="0" dirty="0" smtClean="0"/>
                        <a:t> baños</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 paquete</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Jabón</a:t>
                      </a:r>
                      <a:endParaRPr lang="en-US" sz="1200" dirty="0"/>
                    </a:p>
                  </a:txBody>
                  <a:tcPr/>
                </a:tc>
                <a:tc>
                  <a:txBody>
                    <a:bodyPr/>
                    <a:lstStyle/>
                    <a:p>
                      <a:pPr algn="ctr"/>
                      <a:r>
                        <a:rPr lang="es-MX" sz="1200" dirty="0" smtClean="0"/>
                        <a:t>Sí</a:t>
                      </a:r>
                      <a:endParaRPr lang="en-US" sz="1200" dirty="0"/>
                    </a:p>
                  </a:txBody>
                  <a:tcPr/>
                </a:tc>
              </a:tr>
              <a:tr h="360040">
                <a:tc>
                  <a:txBody>
                    <a:bodyPr/>
                    <a:lstStyle/>
                    <a:p>
                      <a:pPr algn="ctr"/>
                      <a:r>
                        <a:rPr lang="es-MX" sz="1200" dirty="0" smtClean="0"/>
                        <a:t>Planta de luz</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r>
              <a:tr h="360040">
                <a:tc>
                  <a:txBody>
                    <a:bodyPr/>
                    <a:lstStyle/>
                    <a:p>
                      <a:pPr algn="ctr"/>
                      <a:r>
                        <a:rPr lang="es-MX" sz="1200" dirty="0" smtClean="0"/>
                        <a:t>Pantallas</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r>
              <a:tr h="360040">
                <a:tc>
                  <a:txBody>
                    <a:bodyPr/>
                    <a:lstStyle/>
                    <a:p>
                      <a:pPr algn="ctr"/>
                      <a:r>
                        <a:rPr lang="es-MX" sz="1200" dirty="0" smtClean="0"/>
                        <a:t>Cisterna</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r>
              <a:tr h="360040">
                <a:tc>
                  <a:txBody>
                    <a:bodyPr/>
                    <a:lstStyle/>
                    <a:p>
                      <a:pPr algn="ctr"/>
                      <a:r>
                        <a:rPr lang="es-MX" sz="1200" dirty="0" smtClean="0"/>
                        <a:t>Juegos infantiles</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r>
              <a:tr h="432048">
                <a:tc>
                  <a:txBody>
                    <a:bodyPr/>
                    <a:lstStyle/>
                    <a:p>
                      <a:pPr algn="ctr"/>
                      <a:r>
                        <a:rPr lang="es-MX" sz="1200" dirty="0" smtClean="0"/>
                        <a:t>Apartado</a:t>
                      </a:r>
                      <a:endParaRPr lang="en-US" sz="1200" dirty="0"/>
                    </a:p>
                  </a:txBody>
                  <a:tcPr/>
                </a:tc>
                <a:tc>
                  <a:txBody>
                    <a:bodyPr/>
                    <a:lstStyle/>
                    <a:p>
                      <a:pPr algn="ctr"/>
                      <a:r>
                        <a:rPr lang="es-MX" sz="1200" dirty="0" smtClean="0"/>
                        <a:t>$1000</a:t>
                      </a:r>
                      <a:endParaRPr lang="en-US" sz="1200" dirty="0"/>
                    </a:p>
                  </a:txBody>
                  <a:tcPr/>
                </a:tc>
                <a:tc>
                  <a:txBody>
                    <a:bodyPr/>
                    <a:lstStyle/>
                    <a:p>
                      <a:pPr algn="ctr"/>
                      <a:r>
                        <a:rPr lang="es-MX" sz="1200" dirty="0" smtClean="0"/>
                        <a:t>$1000</a:t>
                      </a:r>
                      <a:endParaRPr lang="en-US" sz="1200" dirty="0"/>
                    </a:p>
                  </a:txBody>
                  <a:tcPr/>
                </a:tc>
                <a:tc>
                  <a:txBody>
                    <a:bodyPr/>
                    <a:lstStyle/>
                    <a:p>
                      <a:pPr algn="ctr"/>
                      <a:r>
                        <a:rPr lang="es-MX" sz="1200" dirty="0" smtClean="0"/>
                        <a:t>$500</a:t>
                      </a:r>
                      <a:endParaRPr lang="en-US" sz="1200" dirty="0"/>
                    </a:p>
                  </a:txBody>
                  <a:tcPr/>
                </a:tc>
                <a:tc>
                  <a:txBody>
                    <a:bodyPr/>
                    <a:lstStyle/>
                    <a:p>
                      <a:pPr algn="ctr"/>
                      <a:r>
                        <a:rPr lang="es-MX" sz="1200" dirty="0" smtClean="0"/>
                        <a:t>$1000</a:t>
                      </a:r>
                      <a:endParaRPr lang="en-US" sz="1200" dirty="0"/>
                    </a:p>
                  </a:txBody>
                  <a:tcPr/>
                </a:tc>
                <a:tc>
                  <a:txBody>
                    <a:bodyPr/>
                    <a:lstStyle/>
                    <a:p>
                      <a:pPr algn="ctr"/>
                      <a:r>
                        <a:rPr lang="es-MX" sz="1200" dirty="0" smtClean="0"/>
                        <a:t>$1000</a:t>
                      </a:r>
                      <a:endParaRPr lang="en-US" sz="1200" dirty="0"/>
                    </a:p>
                  </a:txBody>
                  <a:tcPr/>
                </a:tc>
                <a:tc>
                  <a:txBody>
                    <a:bodyPr/>
                    <a:lstStyle/>
                    <a:p>
                      <a:pPr algn="ctr"/>
                      <a:r>
                        <a:rPr lang="es-MX" sz="1200" dirty="0" smtClean="0"/>
                        <a:t>$500</a:t>
                      </a:r>
                      <a:endParaRPr lang="en-US" sz="1200" dirty="0"/>
                    </a:p>
                  </a:txBody>
                  <a:tcPr/>
                </a:tc>
                <a:tc>
                  <a:txBody>
                    <a:bodyPr/>
                    <a:lstStyle/>
                    <a:p>
                      <a:pPr algn="ctr"/>
                      <a:r>
                        <a:rPr lang="es-MX" sz="1200" dirty="0" smtClean="0"/>
                        <a:t>$1000</a:t>
                      </a:r>
                      <a:endParaRPr lang="en-US" sz="1200" dirty="0"/>
                    </a:p>
                  </a:txBody>
                  <a:tcPr/>
                </a:tc>
              </a:tr>
              <a:tr h="432048">
                <a:tc>
                  <a:txBody>
                    <a:bodyPr/>
                    <a:lstStyle/>
                    <a:p>
                      <a:pPr algn="ctr"/>
                      <a:r>
                        <a:rPr lang="es-MX" sz="1200" dirty="0" smtClean="0"/>
                        <a:t>Servicio en sanitarios</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No</a:t>
                      </a:r>
                      <a:endParaRPr lang="en-US" sz="1200" dirty="0"/>
                    </a:p>
                  </a:txBody>
                  <a:tcPr/>
                </a:tc>
                <a:tc>
                  <a:txBody>
                    <a:bodyPr/>
                    <a:lstStyle/>
                    <a:p>
                      <a:pPr algn="ctr"/>
                      <a:r>
                        <a:rPr lang="es-MX" sz="1200" dirty="0" smtClean="0"/>
                        <a:t>Sí</a:t>
                      </a:r>
                      <a:endParaRPr lang="en-US" sz="1200" dirty="0"/>
                    </a:p>
                  </a:txBody>
                  <a:tcPr/>
                </a:tc>
              </a:tr>
            </a:tbl>
          </a:graphicData>
        </a:graphic>
      </p:graphicFrame>
    </p:spTree>
    <p:extLst>
      <p:ext uri="{BB962C8B-B14F-4D97-AF65-F5344CB8AC3E}">
        <p14:creationId xmlns="" xmlns:p14="http://schemas.microsoft.com/office/powerpoint/2010/main" val="3230650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MX" dirty="0" smtClean="0"/>
              <a:t>Porto Castell</a:t>
            </a:r>
            <a:endParaRPr lang="en-US" dirty="0"/>
          </a:p>
        </p:txBody>
      </p:sp>
      <p:pic>
        <p:nvPicPr>
          <p:cNvPr id="1026" name="Picture 2" descr="F:\DCIM\101MSDCF\DSC01987.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107504" y="1124744"/>
            <a:ext cx="4320480" cy="3240360"/>
          </a:xfrm>
          <a:prstGeom prst="rect">
            <a:avLst/>
          </a:prstGeom>
          <a:noFill/>
        </p:spPr>
      </p:pic>
      <p:pic>
        <p:nvPicPr>
          <p:cNvPr id="1027" name="Picture 3" descr="F:\DCIM\101MSDCF\DSC01986.JPG"/>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4506960" y="3344216"/>
            <a:ext cx="4529536" cy="3397152"/>
          </a:xfrm>
          <a:prstGeom prst="rect">
            <a:avLst/>
          </a:prstGeom>
          <a:noFill/>
        </p:spPr>
      </p:pic>
    </p:spTree>
    <p:extLst>
      <p:ext uri="{BB962C8B-B14F-4D97-AF65-F5344CB8AC3E}">
        <p14:creationId xmlns="" xmlns:p14="http://schemas.microsoft.com/office/powerpoint/2010/main" val="425381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Berenice\Pictures\DSC_0197.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179512" y="836712"/>
            <a:ext cx="8832980" cy="4968552"/>
          </a:xfrm>
          <a:prstGeom prst="rect">
            <a:avLst/>
          </a:prstGeom>
          <a:noFill/>
        </p:spPr>
      </p:pic>
    </p:spTree>
    <p:extLst>
      <p:ext uri="{BB962C8B-B14F-4D97-AF65-F5344CB8AC3E}">
        <p14:creationId xmlns="" xmlns:p14="http://schemas.microsoft.com/office/powerpoint/2010/main" val="742923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107504" y="908720"/>
            <a:ext cx="8832981" cy="4968552"/>
          </a:xfrm>
          <a:prstGeom prst="rect">
            <a:avLst/>
          </a:prstGeom>
          <a:noFill/>
          <a:ln w="9525">
            <a:noFill/>
            <a:miter lim="800000"/>
            <a:headEnd/>
            <a:tailEnd/>
          </a:ln>
          <a:effectLst/>
        </p:spPr>
      </p:pic>
    </p:spTree>
    <p:extLst>
      <p:ext uri="{BB962C8B-B14F-4D97-AF65-F5344CB8AC3E}">
        <p14:creationId xmlns="" xmlns:p14="http://schemas.microsoft.com/office/powerpoint/2010/main" val="826973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179511" y="836712"/>
            <a:ext cx="8832981" cy="4968552"/>
          </a:xfrm>
          <a:prstGeom prst="rect">
            <a:avLst/>
          </a:prstGeom>
          <a:noFill/>
          <a:ln w="9525">
            <a:noFill/>
            <a:miter lim="800000"/>
            <a:headEnd/>
            <a:tailEnd/>
          </a:ln>
          <a:effectLst/>
        </p:spPr>
      </p:pic>
    </p:spTree>
    <p:extLst>
      <p:ext uri="{BB962C8B-B14F-4D97-AF65-F5344CB8AC3E}">
        <p14:creationId xmlns="" xmlns:p14="http://schemas.microsoft.com/office/powerpoint/2010/main" val="2753546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251520" y="188640"/>
            <a:ext cx="5832648" cy="3280865"/>
          </a:xfrm>
          <a:prstGeom prst="rect">
            <a:avLst/>
          </a:prstGeom>
          <a:noFill/>
          <a:ln w="9525">
            <a:noFill/>
            <a:miter lim="800000"/>
            <a:headEnd/>
            <a:tailEnd/>
          </a:ln>
          <a:effectLst/>
        </p:spPr>
      </p:pic>
      <p:pic>
        <p:nvPicPr>
          <p:cNvPr id="12291" name="Picture 3"/>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3419872" y="3573016"/>
            <a:ext cx="5688632" cy="3199857"/>
          </a:xfrm>
          <a:prstGeom prst="rect">
            <a:avLst/>
          </a:prstGeom>
          <a:noFill/>
          <a:ln w="9525">
            <a:noFill/>
            <a:miter lim="800000"/>
            <a:headEnd/>
            <a:tailEnd/>
          </a:ln>
          <a:effectLst/>
        </p:spPr>
      </p:pic>
      <p:sp>
        <p:nvSpPr>
          <p:cNvPr id="4" name="3 CuadroTexto"/>
          <p:cNvSpPr txBox="1"/>
          <p:nvPr/>
        </p:nvSpPr>
        <p:spPr>
          <a:xfrm>
            <a:off x="251520" y="4000996"/>
            <a:ext cx="3024336" cy="2308324"/>
          </a:xfrm>
          <a:prstGeom prst="rect">
            <a:avLst/>
          </a:prstGeom>
          <a:noFill/>
        </p:spPr>
        <p:txBody>
          <a:bodyPr wrap="square" rtlCol="0">
            <a:spAutoFit/>
          </a:bodyPr>
          <a:lstStyle/>
          <a:p>
            <a:pPr algn="just">
              <a:buFont typeface="Arial" charset="0"/>
              <a:buChar char="•"/>
            </a:pPr>
            <a:r>
              <a:rPr lang="es-MX" dirty="0" smtClean="0"/>
              <a:t>Salón reciente (3 meses)</a:t>
            </a:r>
          </a:p>
          <a:p>
            <a:pPr algn="just">
              <a:buFont typeface="Arial" charset="0"/>
              <a:buChar char="•"/>
            </a:pPr>
            <a:r>
              <a:rPr lang="es-MX" dirty="0" smtClean="0"/>
              <a:t>Terminados modernos</a:t>
            </a:r>
          </a:p>
          <a:p>
            <a:pPr algn="just">
              <a:buFont typeface="Arial" charset="0"/>
              <a:buChar char="•"/>
            </a:pPr>
            <a:r>
              <a:rPr lang="es-MX" dirty="0" smtClean="0"/>
              <a:t>Sillas diferentes a las tradicionales.</a:t>
            </a:r>
          </a:p>
          <a:p>
            <a:pPr algn="just">
              <a:buFont typeface="Arial" charset="0"/>
              <a:buChar char="•"/>
            </a:pPr>
            <a:r>
              <a:rPr lang="es-MX" dirty="0" smtClean="0"/>
              <a:t>Mantelería diferente a la tradicional</a:t>
            </a:r>
          </a:p>
          <a:p>
            <a:pPr algn="just">
              <a:buFont typeface="Arial" charset="0"/>
              <a:buChar char="•"/>
            </a:pPr>
            <a:r>
              <a:rPr lang="es-MX" dirty="0" smtClean="0"/>
              <a:t>Cuenta con terraza para fumadores</a:t>
            </a:r>
            <a:endParaRPr lang="en-US" dirty="0"/>
          </a:p>
        </p:txBody>
      </p:sp>
    </p:spTree>
    <p:extLst>
      <p:ext uri="{BB962C8B-B14F-4D97-AF65-F5344CB8AC3E}">
        <p14:creationId xmlns="" xmlns:p14="http://schemas.microsoft.com/office/powerpoint/2010/main" val="3846888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San Nicolás</a:t>
            </a:r>
            <a:endParaRPr lang="en-US" dirty="0"/>
          </a:p>
        </p:txBody>
      </p:sp>
      <p:pic>
        <p:nvPicPr>
          <p:cNvPr id="2050" name="Picture 2" descr="F:\DCIM\101MSDCF\DSC01990.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1547664" y="1160748"/>
            <a:ext cx="6480720" cy="4860540"/>
          </a:xfrm>
          <a:prstGeom prst="rect">
            <a:avLst/>
          </a:prstGeom>
          <a:noFill/>
        </p:spPr>
      </p:pic>
      <p:sp>
        <p:nvSpPr>
          <p:cNvPr id="4" name="3 CuadroTexto"/>
          <p:cNvSpPr txBox="1"/>
          <p:nvPr/>
        </p:nvSpPr>
        <p:spPr>
          <a:xfrm>
            <a:off x="3563888" y="6165304"/>
            <a:ext cx="4752528" cy="369332"/>
          </a:xfrm>
          <a:prstGeom prst="rect">
            <a:avLst/>
          </a:prstGeom>
          <a:noFill/>
        </p:spPr>
        <p:txBody>
          <a:bodyPr wrap="square" rtlCol="0">
            <a:spAutoFit/>
          </a:bodyPr>
          <a:lstStyle/>
          <a:p>
            <a:pPr>
              <a:buFont typeface="Arial" charset="0"/>
              <a:buChar char="•"/>
            </a:pPr>
            <a:r>
              <a:rPr lang="es-MX" dirty="0" smtClean="0"/>
              <a:t>Uno de los primeros salones en la zona</a:t>
            </a:r>
            <a:endParaRPr lang="en-US" dirty="0"/>
          </a:p>
        </p:txBody>
      </p:sp>
    </p:spTree>
    <p:extLst>
      <p:ext uri="{BB962C8B-B14F-4D97-AF65-F5344CB8AC3E}">
        <p14:creationId xmlns="" xmlns:p14="http://schemas.microsoft.com/office/powerpoint/2010/main" val="3086640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Jardín ROMI</a:t>
            </a:r>
            <a:endParaRPr lang="en-US" dirty="0"/>
          </a:p>
        </p:txBody>
      </p:sp>
      <p:pic>
        <p:nvPicPr>
          <p:cNvPr id="3074" name="Picture 2" descr="F:\DCIM\101MSDCF\DSC02009.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395536" y="1124744"/>
            <a:ext cx="4104456" cy="5544616"/>
          </a:xfrm>
          <a:prstGeom prst="rect">
            <a:avLst/>
          </a:prstGeom>
          <a:noFill/>
        </p:spPr>
      </p:pic>
      <p:pic>
        <p:nvPicPr>
          <p:cNvPr id="3075" name="Picture 3" descr="F:\DCIM\101MSDCF\DSC02008.JPG"/>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4788024" y="1124744"/>
            <a:ext cx="4176464" cy="5568619"/>
          </a:xfrm>
          <a:prstGeom prst="rect">
            <a:avLst/>
          </a:prstGeom>
          <a:noFill/>
        </p:spPr>
      </p:pic>
    </p:spTree>
    <p:extLst>
      <p:ext uri="{BB962C8B-B14F-4D97-AF65-F5344CB8AC3E}">
        <p14:creationId xmlns="" xmlns:p14="http://schemas.microsoft.com/office/powerpoint/2010/main" val="4089460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Users\Berenice\Pictures\Mis escaneos\2012-09 (sep)\palmas0003.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rot="10800000">
            <a:off x="1619673" y="1628799"/>
            <a:ext cx="6170642" cy="3312368"/>
          </a:xfrm>
          <a:prstGeom prst="rect">
            <a:avLst/>
          </a:prstGeom>
          <a:noFill/>
        </p:spPr>
      </p:pic>
    </p:spTree>
    <p:extLst>
      <p:ext uri="{BB962C8B-B14F-4D97-AF65-F5344CB8AC3E}">
        <p14:creationId xmlns="" xmlns:p14="http://schemas.microsoft.com/office/powerpoint/2010/main" val="23175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Jardín Las Palmas</a:t>
            </a:r>
            <a:endParaRPr lang="en-US" dirty="0"/>
          </a:p>
        </p:txBody>
      </p:sp>
      <p:pic>
        <p:nvPicPr>
          <p:cNvPr id="8194" name="Picture 2"/>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371534" y="1340768"/>
            <a:ext cx="8448938" cy="4752528"/>
          </a:xfrm>
          <a:prstGeom prst="rect">
            <a:avLst/>
          </a:prstGeom>
          <a:noFill/>
          <a:ln w="9525">
            <a:noFill/>
            <a:miter lim="800000"/>
            <a:headEnd/>
            <a:tailEnd/>
          </a:ln>
          <a:effectLst/>
        </p:spPr>
      </p:pic>
    </p:spTree>
    <p:extLst>
      <p:ext uri="{BB962C8B-B14F-4D97-AF65-F5344CB8AC3E}">
        <p14:creationId xmlns="" xmlns:p14="http://schemas.microsoft.com/office/powerpoint/2010/main" val="2283403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rot="5400000">
            <a:off x="-557429" y="1584556"/>
            <a:ext cx="6381328" cy="3589497"/>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rot="5400000">
            <a:off x="3744655" y="1593543"/>
            <a:ext cx="6312704" cy="3550897"/>
          </a:xfrm>
          <a:prstGeom prst="rect">
            <a:avLst/>
          </a:prstGeom>
          <a:noFill/>
          <a:ln w="9525">
            <a:noFill/>
            <a:miter lim="800000"/>
            <a:headEnd/>
            <a:tailEnd/>
          </a:ln>
          <a:effectLst/>
        </p:spPr>
      </p:pic>
    </p:spTree>
    <p:extLst>
      <p:ext uri="{BB962C8B-B14F-4D97-AF65-F5344CB8AC3E}">
        <p14:creationId xmlns="" xmlns:p14="http://schemas.microsoft.com/office/powerpoint/2010/main" val="3642490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Berenice\Pictures\Mis escaneos\2012-09 (sep)\palmas0002.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611560" y="116632"/>
            <a:ext cx="4000956" cy="6550328"/>
          </a:xfrm>
          <a:prstGeom prst="rect">
            <a:avLst/>
          </a:prstGeom>
          <a:noFill/>
        </p:spPr>
      </p:pic>
      <p:pic>
        <p:nvPicPr>
          <p:cNvPr id="13315" name="Picture 3" descr="C:\Users\Berenice\Pictures\Mis escaneos\2012-09 (sep)\palmas0001.jpg"/>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5580112" y="188640"/>
            <a:ext cx="2016224" cy="3709219"/>
          </a:xfrm>
          <a:prstGeom prst="rect">
            <a:avLst/>
          </a:prstGeom>
          <a:noFill/>
        </p:spPr>
      </p:pic>
      <p:pic>
        <p:nvPicPr>
          <p:cNvPr id="4" name="Picture 2" descr="C:\Users\Berenice\Pictures\Mis escaneos\2012-09 (sep)\palmas0003.jpg"/>
          <p:cNvPicPr>
            <a:picLocks noChangeAspect="1" noChangeArrowheads="1"/>
          </p:cNvPicPr>
          <p:nvPr/>
        </p:nvPicPr>
        <p:blipFill>
          <a:blip r:embed="rId4" cstate="email">
            <a:extLst>
              <a:ext uri="{28A0092B-C50C-407E-A947-70E740481C1C}">
                <a14:useLocalDpi xmlns="" xmlns:a14="http://schemas.microsoft.com/office/drawing/2010/main"/>
              </a:ext>
            </a:extLst>
          </a:blip>
          <a:srcRect/>
          <a:stretch>
            <a:fillRect/>
          </a:stretch>
        </p:blipFill>
        <p:spPr bwMode="auto">
          <a:xfrm rot="10800000">
            <a:off x="4788024" y="4221088"/>
            <a:ext cx="3916504" cy="1800200"/>
          </a:xfrm>
          <a:prstGeom prst="rect">
            <a:avLst/>
          </a:prstGeom>
          <a:noFill/>
        </p:spPr>
      </p:pic>
    </p:spTree>
    <p:extLst>
      <p:ext uri="{BB962C8B-B14F-4D97-AF65-F5344CB8AC3E}">
        <p14:creationId xmlns="" xmlns:p14="http://schemas.microsoft.com/office/powerpoint/2010/main" val="1453004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395536" y="188640"/>
            <a:ext cx="7560840" cy="5564536"/>
          </a:xfrm>
          <a:prstGeom prst="rect">
            <a:avLst/>
          </a:prstGeom>
          <a:noFill/>
          <a:ln w="9525">
            <a:noFill/>
            <a:miter lim="800000"/>
            <a:headEnd/>
            <a:tailEnd/>
          </a:ln>
        </p:spPr>
      </p:pic>
      <p:sp>
        <p:nvSpPr>
          <p:cNvPr id="3" name="2 CuadroTexto"/>
          <p:cNvSpPr txBox="1"/>
          <p:nvPr/>
        </p:nvSpPr>
        <p:spPr>
          <a:xfrm>
            <a:off x="3347864" y="5939988"/>
            <a:ext cx="4680520" cy="369332"/>
          </a:xfrm>
          <a:prstGeom prst="rect">
            <a:avLst/>
          </a:prstGeom>
          <a:noFill/>
        </p:spPr>
        <p:txBody>
          <a:bodyPr wrap="square" rtlCol="0">
            <a:spAutoFit/>
          </a:bodyPr>
          <a:lstStyle/>
          <a:p>
            <a:pPr>
              <a:buFont typeface="Arial" charset="0"/>
              <a:buChar char="•"/>
            </a:pPr>
            <a:r>
              <a:rPr lang="es-MX" dirty="0" smtClean="0"/>
              <a:t>Único salón que cuenta con página web</a:t>
            </a:r>
            <a:endParaRPr lang="en-US" dirty="0"/>
          </a:p>
        </p:txBody>
      </p:sp>
    </p:spTree>
    <p:extLst>
      <p:ext uri="{BB962C8B-B14F-4D97-AF65-F5344CB8AC3E}">
        <p14:creationId xmlns="" xmlns:p14="http://schemas.microsoft.com/office/powerpoint/2010/main" val="1553016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Castillo</a:t>
            </a:r>
            <a:endParaRPr lang="en-US" dirty="0"/>
          </a:p>
        </p:txBody>
      </p:sp>
      <p:pic>
        <p:nvPicPr>
          <p:cNvPr id="5122" name="Picture 2"/>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539552" y="1340768"/>
            <a:ext cx="8175054" cy="4598468"/>
          </a:xfrm>
          <a:prstGeom prst="rect">
            <a:avLst/>
          </a:prstGeom>
          <a:noFill/>
          <a:ln w="9525">
            <a:noFill/>
            <a:miter lim="800000"/>
            <a:headEnd/>
            <a:tailEnd/>
          </a:ln>
          <a:effectLst/>
        </p:spPr>
      </p:pic>
    </p:spTree>
    <p:extLst>
      <p:ext uri="{BB962C8B-B14F-4D97-AF65-F5344CB8AC3E}">
        <p14:creationId xmlns="" xmlns:p14="http://schemas.microsoft.com/office/powerpoint/2010/main" val="2969407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387534" y="836712"/>
            <a:ext cx="8576954" cy="4824536"/>
          </a:xfrm>
          <a:prstGeom prst="rect">
            <a:avLst/>
          </a:prstGeom>
          <a:noFill/>
          <a:ln w="9525">
            <a:noFill/>
            <a:miter lim="800000"/>
            <a:headEnd/>
            <a:tailEnd/>
          </a:ln>
          <a:effectLst/>
        </p:spPr>
      </p:pic>
    </p:spTree>
    <p:extLst>
      <p:ext uri="{BB962C8B-B14F-4D97-AF65-F5344CB8AC3E}">
        <p14:creationId xmlns="" xmlns:p14="http://schemas.microsoft.com/office/powerpoint/2010/main" val="4288790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51497" y="260649"/>
            <a:ext cx="5888655" cy="3312368"/>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rot="5400000">
            <a:off x="4827684" y="2439088"/>
            <a:ext cx="5414748" cy="3045796"/>
          </a:xfrm>
          <a:prstGeom prst="rect">
            <a:avLst/>
          </a:prstGeom>
          <a:noFill/>
          <a:ln w="9525">
            <a:noFill/>
            <a:miter lim="800000"/>
            <a:headEnd/>
            <a:tailEnd/>
          </a:ln>
          <a:effectLst/>
        </p:spPr>
      </p:pic>
    </p:spTree>
    <p:extLst>
      <p:ext uri="{BB962C8B-B14F-4D97-AF65-F5344CB8AC3E}">
        <p14:creationId xmlns="" xmlns:p14="http://schemas.microsoft.com/office/powerpoint/2010/main" val="3329468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Jardín de Eventos La Peña</a:t>
            </a:r>
            <a:endParaRPr lang="en-US" dirty="0"/>
          </a:p>
        </p:txBody>
      </p:sp>
      <p:pic>
        <p:nvPicPr>
          <p:cNvPr id="15362" name="Picture 2" descr="F:\DCIM\101MSDCF\DSC01994.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107504" y="1340768"/>
            <a:ext cx="4512501" cy="3384376"/>
          </a:xfrm>
          <a:prstGeom prst="rect">
            <a:avLst/>
          </a:prstGeom>
          <a:noFill/>
        </p:spPr>
      </p:pic>
      <p:pic>
        <p:nvPicPr>
          <p:cNvPr id="15363" name="Picture 3" descr="F:\DCIM\101MSDCF\DSC01992.JPG"/>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4734478" y="3226822"/>
            <a:ext cx="4302018" cy="3226514"/>
          </a:xfrm>
          <a:prstGeom prst="rect">
            <a:avLst/>
          </a:prstGeom>
          <a:noFill/>
        </p:spPr>
      </p:pic>
    </p:spTree>
    <p:extLst>
      <p:ext uri="{BB962C8B-B14F-4D97-AF65-F5344CB8AC3E}">
        <p14:creationId xmlns="" xmlns:p14="http://schemas.microsoft.com/office/powerpoint/2010/main" val="2764267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DCIM\101MSDCF\DSC01999.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4680520" y="3438382"/>
            <a:ext cx="4355976" cy="3266982"/>
          </a:xfrm>
          <a:prstGeom prst="rect">
            <a:avLst/>
          </a:prstGeom>
          <a:noFill/>
        </p:spPr>
      </p:pic>
      <p:pic>
        <p:nvPicPr>
          <p:cNvPr id="16387" name="Picture 3" descr="F:\DCIM\101MSDCF\DSC02002.JPG"/>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72008" y="342038"/>
            <a:ext cx="4499992" cy="3374994"/>
          </a:xfrm>
          <a:prstGeom prst="rect">
            <a:avLst/>
          </a:prstGeom>
          <a:noFill/>
        </p:spPr>
      </p:pic>
      <p:sp>
        <p:nvSpPr>
          <p:cNvPr id="4" name="3 CuadroTexto"/>
          <p:cNvSpPr txBox="1"/>
          <p:nvPr/>
        </p:nvSpPr>
        <p:spPr>
          <a:xfrm>
            <a:off x="179512" y="4183920"/>
            <a:ext cx="4320480" cy="1477328"/>
          </a:xfrm>
          <a:prstGeom prst="rect">
            <a:avLst/>
          </a:prstGeom>
          <a:noFill/>
        </p:spPr>
        <p:txBody>
          <a:bodyPr wrap="square" rtlCol="0">
            <a:spAutoFit/>
          </a:bodyPr>
          <a:lstStyle/>
          <a:p>
            <a:pPr algn="just">
              <a:buFont typeface="Arial" charset="0"/>
              <a:buChar char="•"/>
            </a:pPr>
            <a:r>
              <a:rPr lang="es-MX" dirty="0" smtClean="0"/>
              <a:t>Este salón se encuentra ubicado en el municipio de Isidro </a:t>
            </a:r>
            <a:r>
              <a:rPr lang="es-MX" dirty="0" err="1" smtClean="0"/>
              <a:t>Fabela</a:t>
            </a:r>
            <a:r>
              <a:rPr lang="es-MX" dirty="0" smtClean="0"/>
              <a:t> (25 min. aproximadamente del salón </a:t>
            </a:r>
            <a:r>
              <a:rPr lang="es-MX" dirty="0" err="1" smtClean="0"/>
              <a:t>Rip´s</a:t>
            </a:r>
            <a:r>
              <a:rPr lang="es-MX" dirty="0" smtClean="0"/>
              <a:t>) pero cuenta con mantas y señalamientos en Nicolás Romero</a:t>
            </a:r>
            <a:endParaRPr lang="en-US" dirty="0"/>
          </a:p>
        </p:txBody>
      </p:sp>
    </p:spTree>
    <p:extLst>
      <p:ext uri="{BB962C8B-B14F-4D97-AF65-F5344CB8AC3E}">
        <p14:creationId xmlns="" xmlns:p14="http://schemas.microsoft.com/office/powerpoint/2010/main" val="1086040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smtClean="0"/>
              <a:t/>
            </a:r>
            <a:br>
              <a:rPr lang="es-ES" dirty="0" smtClean="0"/>
            </a:br>
            <a:r>
              <a:rPr lang="es-ES" dirty="0" err="1" smtClean="0"/>
              <a:t>Rip’s</a:t>
            </a:r>
            <a:endParaRPr lang="es-ES" dirty="0"/>
          </a:p>
        </p:txBody>
      </p:sp>
      <p:sp>
        <p:nvSpPr>
          <p:cNvPr id="9" name="8 Marcador de texto"/>
          <p:cNvSpPr>
            <a:spLocks noGrp="1"/>
          </p:cNvSpPr>
          <p:nvPr>
            <p:ph type="body" sz="half" idx="2"/>
          </p:nvPr>
        </p:nvSpPr>
        <p:spPr/>
        <p:txBody>
          <a:bodyPr/>
          <a:lstStyle/>
          <a:p>
            <a:r>
              <a:rPr lang="es-MX" dirty="0" smtClean="0"/>
              <a:t>Historial </a:t>
            </a:r>
          </a:p>
          <a:p>
            <a:r>
              <a:rPr lang="es-MX" dirty="0" smtClean="0"/>
              <a:t>2011</a:t>
            </a:r>
          </a:p>
          <a:p>
            <a:r>
              <a:rPr lang="es-MX" dirty="0" smtClean="0"/>
              <a:t>2012</a:t>
            </a:r>
            <a:endParaRPr lang="en-US" dirty="0"/>
          </a:p>
        </p:txBody>
      </p:sp>
      <p:pic>
        <p:nvPicPr>
          <p:cNvPr id="6" name="Picture 2" descr="C:\Users\Berenice\Pictures\Foto0261.jpg"/>
          <p:cNvPicPr>
            <a:picLocks noChangeAspect="1" noChangeArrowheads="1"/>
          </p:cNvPicPr>
          <p:nvPr/>
        </p:nvPicPr>
        <p:blipFill>
          <a:blip r:embed="rId2" cstate="print"/>
          <a:srcRect/>
          <a:stretch>
            <a:fillRect/>
          </a:stretch>
        </p:blipFill>
        <p:spPr bwMode="auto">
          <a:xfrm>
            <a:off x="3995936" y="1700808"/>
            <a:ext cx="4752528" cy="35643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679601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 xmlns:p14="http://schemas.microsoft.com/office/powerpoint/2010/main" val="153514846"/>
              </p:ext>
            </p:extLst>
          </p:nvPr>
        </p:nvGraphicFramePr>
        <p:xfrm>
          <a:off x="251520" y="1340768"/>
          <a:ext cx="7776864" cy="4780280"/>
        </p:xfrm>
        <a:graphic>
          <a:graphicData uri="http://schemas.openxmlformats.org/drawingml/2006/table">
            <a:tbl>
              <a:tblPr firstRow="1" bandRow="1">
                <a:tableStyleId>{5C22544A-7EE6-4342-B048-85BDC9FD1C3A}</a:tableStyleId>
              </a:tblPr>
              <a:tblGrid>
                <a:gridCol w="1626072"/>
                <a:gridCol w="1343277"/>
                <a:gridCol w="2545155"/>
                <a:gridCol w="2262360"/>
              </a:tblGrid>
              <a:tr h="370840">
                <a:tc>
                  <a:txBody>
                    <a:bodyPr/>
                    <a:lstStyle/>
                    <a:p>
                      <a:pPr algn="ctr"/>
                      <a:r>
                        <a:rPr lang="es-MX" dirty="0" smtClean="0"/>
                        <a:t>Mes</a:t>
                      </a:r>
                      <a:endParaRPr lang="en-US" dirty="0"/>
                    </a:p>
                  </a:txBody>
                  <a:tcPr/>
                </a:tc>
                <a:tc>
                  <a:txBody>
                    <a:bodyPr/>
                    <a:lstStyle/>
                    <a:p>
                      <a:pPr algn="ctr"/>
                      <a:r>
                        <a:rPr lang="es-MX" dirty="0" smtClean="0"/>
                        <a:t>Día</a:t>
                      </a:r>
                      <a:endParaRPr lang="en-US" dirty="0"/>
                    </a:p>
                  </a:txBody>
                  <a:tcPr/>
                </a:tc>
                <a:tc>
                  <a:txBody>
                    <a:bodyPr/>
                    <a:lstStyle/>
                    <a:p>
                      <a:pPr algn="ctr"/>
                      <a:r>
                        <a:rPr lang="es-MX" dirty="0" smtClean="0"/>
                        <a:t>Evento</a:t>
                      </a:r>
                      <a:endParaRPr lang="en-US" dirty="0"/>
                    </a:p>
                  </a:txBody>
                  <a:tcPr/>
                </a:tc>
                <a:tc>
                  <a:txBody>
                    <a:bodyPr/>
                    <a:lstStyle/>
                    <a:p>
                      <a:pPr algn="ctr"/>
                      <a:r>
                        <a:rPr lang="es-MX" dirty="0" smtClean="0"/>
                        <a:t>Capacidad</a:t>
                      </a:r>
                      <a:endParaRPr lang="en-US" dirty="0"/>
                    </a:p>
                  </a:txBody>
                  <a:tcPr/>
                </a:tc>
              </a:tr>
              <a:tr h="185420">
                <a:tc rowSpan="2">
                  <a:txBody>
                    <a:bodyPr/>
                    <a:lstStyle/>
                    <a:p>
                      <a:pPr algn="ctr"/>
                      <a:r>
                        <a:rPr lang="es-MX" dirty="0" smtClean="0"/>
                        <a:t>Enero</a:t>
                      </a:r>
                      <a:endParaRPr lang="en-US" dirty="0"/>
                    </a:p>
                  </a:txBody>
                  <a:tcPr/>
                </a:tc>
                <a:tc>
                  <a:txBody>
                    <a:bodyPr/>
                    <a:lstStyle/>
                    <a:p>
                      <a:pPr algn="ctr"/>
                      <a:r>
                        <a:rPr lang="es-MX" dirty="0" smtClean="0"/>
                        <a:t>21</a:t>
                      </a:r>
                      <a:endParaRPr lang="en-US" dirty="0"/>
                    </a:p>
                  </a:txBody>
                  <a:tcPr/>
                </a:tc>
                <a:tc>
                  <a:txBody>
                    <a:bodyPr/>
                    <a:lstStyle/>
                    <a:p>
                      <a:pPr algn="ctr"/>
                      <a:r>
                        <a:rPr lang="es-MX" dirty="0" smtClean="0"/>
                        <a:t>1ª comunión</a:t>
                      </a:r>
                      <a:endParaRPr lang="en-US" dirty="0"/>
                    </a:p>
                  </a:txBody>
                  <a:tcPr/>
                </a:tc>
                <a:tc>
                  <a:txBody>
                    <a:bodyPr/>
                    <a:lstStyle/>
                    <a:p>
                      <a:pPr algn="ctr"/>
                      <a:r>
                        <a:rPr lang="es-MX" dirty="0" smtClean="0"/>
                        <a:t>180</a:t>
                      </a:r>
                      <a:endParaRPr lang="en-US" dirty="0"/>
                    </a:p>
                  </a:txBody>
                  <a:tcPr/>
                </a:tc>
              </a:tr>
              <a:tr h="185420">
                <a:tc vMerge="1">
                  <a:txBody>
                    <a:bodyPr/>
                    <a:lstStyle/>
                    <a:p>
                      <a:endParaRPr lang="en-US"/>
                    </a:p>
                  </a:txBody>
                  <a:tcPr/>
                </a:tc>
                <a:tc>
                  <a:txBody>
                    <a:bodyPr/>
                    <a:lstStyle/>
                    <a:p>
                      <a:pPr algn="ctr"/>
                      <a:r>
                        <a:rPr lang="es-MX" dirty="0" smtClean="0"/>
                        <a:t>29</a:t>
                      </a:r>
                      <a:endParaRPr lang="en-US" dirty="0"/>
                    </a:p>
                  </a:txBody>
                  <a:tcPr/>
                </a:tc>
                <a:tc>
                  <a:txBody>
                    <a:bodyPr/>
                    <a:lstStyle/>
                    <a:p>
                      <a:pPr algn="ctr"/>
                      <a:r>
                        <a:rPr lang="es-MX" dirty="0" smtClean="0"/>
                        <a:t>XV años</a:t>
                      </a:r>
                      <a:endParaRPr lang="en-US" dirty="0"/>
                    </a:p>
                  </a:txBody>
                  <a:tcPr/>
                </a:tc>
                <a:tc>
                  <a:txBody>
                    <a:bodyPr/>
                    <a:lstStyle/>
                    <a:p>
                      <a:pPr algn="ctr"/>
                      <a:r>
                        <a:rPr lang="es-MX" dirty="0" smtClean="0"/>
                        <a:t>150</a:t>
                      </a:r>
                      <a:endParaRPr lang="en-US" dirty="0"/>
                    </a:p>
                  </a:txBody>
                  <a:tcPr/>
                </a:tc>
              </a:tr>
              <a:tr h="182880">
                <a:tc rowSpan="4">
                  <a:txBody>
                    <a:bodyPr/>
                    <a:lstStyle/>
                    <a:p>
                      <a:pPr algn="ctr"/>
                      <a:r>
                        <a:rPr lang="es-MX" dirty="0" smtClean="0"/>
                        <a:t>Febrero</a:t>
                      </a:r>
                      <a:endParaRPr lang="en-US" dirty="0"/>
                    </a:p>
                  </a:txBody>
                  <a:tcPr/>
                </a:tc>
                <a:tc>
                  <a:txBody>
                    <a:bodyPr/>
                    <a:lstStyle/>
                    <a:p>
                      <a:pPr algn="ctr"/>
                      <a:r>
                        <a:rPr lang="es-MX" dirty="0" smtClean="0"/>
                        <a:t>5</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150</a:t>
                      </a:r>
                      <a:endParaRPr lang="en-US" dirty="0"/>
                    </a:p>
                  </a:txBody>
                  <a:tcPr/>
                </a:tc>
              </a:tr>
              <a:tr h="182880">
                <a:tc vMerge="1">
                  <a:txBody>
                    <a:bodyPr/>
                    <a:lstStyle/>
                    <a:p>
                      <a:endParaRPr lang="en-US"/>
                    </a:p>
                  </a:txBody>
                  <a:tcPr/>
                </a:tc>
                <a:tc>
                  <a:txBody>
                    <a:bodyPr/>
                    <a:lstStyle/>
                    <a:p>
                      <a:pPr algn="ctr"/>
                      <a:r>
                        <a:rPr lang="es-MX" dirty="0" smtClean="0"/>
                        <a:t>12</a:t>
                      </a:r>
                      <a:endParaRPr lang="en-US" dirty="0"/>
                    </a:p>
                  </a:txBody>
                  <a:tcPr/>
                </a:tc>
                <a:tc>
                  <a:txBody>
                    <a:bodyPr/>
                    <a:lstStyle/>
                    <a:p>
                      <a:pPr algn="ctr"/>
                      <a:r>
                        <a:rPr lang="es-MX" dirty="0" smtClean="0"/>
                        <a:t>XV años</a:t>
                      </a:r>
                      <a:endParaRPr lang="en-US" dirty="0"/>
                    </a:p>
                  </a:txBody>
                  <a:tcPr/>
                </a:tc>
                <a:tc>
                  <a:txBody>
                    <a:bodyPr/>
                    <a:lstStyle/>
                    <a:p>
                      <a:pPr algn="ctr"/>
                      <a:r>
                        <a:rPr lang="es-MX" dirty="0" smtClean="0"/>
                        <a:t>140</a:t>
                      </a:r>
                      <a:endParaRPr lang="en-US" dirty="0"/>
                    </a:p>
                  </a:txBody>
                  <a:tcPr/>
                </a:tc>
              </a:tr>
              <a:tr h="182880">
                <a:tc vMerge="1">
                  <a:txBody>
                    <a:bodyPr/>
                    <a:lstStyle/>
                    <a:p>
                      <a:endParaRPr lang="en-US"/>
                    </a:p>
                  </a:txBody>
                  <a:tcPr/>
                </a:tc>
                <a:tc>
                  <a:txBody>
                    <a:bodyPr/>
                    <a:lstStyle/>
                    <a:p>
                      <a:pPr algn="ctr"/>
                      <a:r>
                        <a:rPr lang="es-MX" dirty="0" smtClean="0"/>
                        <a:t>19</a:t>
                      </a:r>
                      <a:endParaRPr lang="en-US" dirty="0"/>
                    </a:p>
                  </a:txBody>
                  <a:tcPr/>
                </a:tc>
                <a:tc>
                  <a:txBody>
                    <a:bodyPr/>
                    <a:lstStyle/>
                    <a:p>
                      <a:pPr algn="ctr"/>
                      <a:r>
                        <a:rPr lang="es-MX" dirty="0" smtClean="0"/>
                        <a:t>Boda</a:t>
                      </a:r>
                      <a:endParaRPr lang="en-US" dirty="0"/>
                    </a:p>
                  </a:txBody>
                  <a:tcPr/>
                </a:tc>
                <a:tc>
                  <a:txBody>
                    <a:bodyPr/>
                    <a:lstStyle/>
                    <a:p>
                      <a:pPr algn="ctr"/>
                      <a:r>
                        <a:rPr lang="es-MX" dirty="0" smtClean="0"/>
                        <a:t>250</a:t>
                      </a:r>
                      <a:endParaRPr lang="en-US" dirty="0"/>
                    </a:p>
                  </a:txBody>
                  <a:tcPr/>
                </a:tc>
              </a:tr>
              <a:tr h="182880">
                <a:tc vMerge="1">
                  <a:txBody>
                    <a:bodyPr/>
                    <a:lstStyle/>
                    <a:p>
                      <a:endParaRPr lang="en-US"/>
                    </a:p>
                  </a:txBody>
                  <a:tcPr/>
                </a:tc>
                <a:tc>
                  <a:txBody>
                    <a:bodyPr/>
                    <a:lstStyle/>
                    <a:p>
                      <a:pPr algn="ctr"/>
                      <a:r>
                        <a:rPr lang="es-MX" dirty="0" smtClean="0"/>
                        <a:t>26</a:t>
                      </a:r>
                      <a:endParaRPr lang="en-US" dirty="0"/>
                    </a:p>
                  </a:txBody>
                  <a:tcPr/>
                </a:tc>
                <a:tc>
                  <a:txBody>
                    <a:bodyPr/>
                    <a:lstStyle/>
                    <a:p>
                      <a:pPr algn="ctr"/>
                      <a:r>
                        <a:rPr lang="es-MX" dirty="0" smtClean="0"/>
                        <a:t>XVIII años</a:t>
                      </a:r>
                      <a:endParaRPr lang="en-US" dirty="0"/>
                    </a:p>
                  </a:txBody>
                  <a:tcPr/>
                </a:tc>
                <a:tc>
                  <a:txBody>
                    <a:bodyPr/>
                    <a:lstStyle/>
                    <a:p>
                      <a:pPr algn="ctr"/>
                      <a:r>
                        <a:rPr lang="es-MX" dirty="0" smtClean="0"/>
                        <a:t>250</a:t>
                      </a:r>
                      <a:endParaRPr lang="en-US" dirty="0"/>
                    </a:p>
                  </a:txBody>
                  <a:tcPr/>
                </a:tc>
              </a:tr>
              <a:tr h="370840">
                <a:tc>
                  <a:txBody>
                    <a:bodyPr/>
                    <a:lstStyle/>
                    <a:p>
                      <a:pPr algn="ctr"/>
                      <a:r>
                        <a:rPr lang="es-MX" dirty="0" smtClean="0"/>
                        <a:t>Marzo</a:t>
                      </a:r>
                      <a:endParaRPr lang="en-US" dirty="0"/>
                    </a:p>
                  </a:txBody>
                  <a:tcPr/>
                </a:tc>
                <a:tc>
                  <a:txBody>
                    <a:bodyPr/>
                    <a:lstStyle/>
                    <a:p>
                      <a:pPr algn="ctr"/>
                      <a:r>
                        <a:rPr lang="es-MX" dirty="0" smtClean="0"/>
                        <a:t>-</a:t>
                      </a:r>
                      <a:endParaRPr lang="en-US" dirty="0"/>
                    </a:p>
                  </a:txBody>
                  <a:tcPr/>
                </a:tc>
                <a:tc>
                  <a:txBody>
                    <a:bodyPr/>
                    <a:lstStyle/>
                    <a:p>
                      <a:pPr algn="ctr"/>
                      <a:r>
                        <a:rPr lang="es-MX" dirty="0" smtClean="0"/>
                        <a:t>-</a:t>
                      </a:r>
                      <a:endParaRPr lang="en-US" dirty="0"/>
                    </a:p>
                  </a:txBody>
                  <a:tcPr/>
                </a:tc>
                <a:tc>
                  <a:txBody>
                    <a:bodyPr/>
                    <a:lstStyle/>
                    <a:p>
                      <a:pPr algn="ctr"/>
                      <a:r>
                        <a:rPr lang="es-MX" dirty="0" smtClean="0"/>
                        <a:t>-</a:t>
                      </a:r>
                      <a:endParaRPr lang="en-US" dirty="0"/>
                    </a:p>
                  </a:txBody>
                  <a:tcPr/>
                </a:tc>
              </a:tr>
              <a:tr h="370840">
                <a:tc>
                  <a:txBody>
                    <a:bodyPr/>
                    <a:lstStyle/>
                    <a:p>
                      <a:pPr algn="ctr"/>
                      <a:r>
                        <a:rPr lang="es-MX" dirty="0" smtClean="0"/>
                        <a:t>Abril</a:t>
                      </a:r>
                      <a:endParaRPr lang="en-US" dirty="0"/>
                    </a:p>
                  </a:txBody>
                  <a:tcPr/>
                </a:tc>
                <a:tc>
                  <a:txBody>
                    <a:bodyPr/>
                    <a:lstStyle/>
                    <a:p>
                      <a:pPr algn="ctr"/>
                      <a:r>
                        <a:rPr lang="es-MX" dirty="0" smtClean="0"/>
                        <a:t>2</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210</a:t>
                      </a:r>
                      <a:endParaRPr lang="en-US" dirty="0"/>
                    </a:p>
                  </a:txBody>
                  <a:tcPr/>
                </a:tc>
              </a:tr>
              <a:tr h="370840">
                <a:tc>
                  <a:txBody>
                    <a:bodyPr/>
                    <a:lstStyle/>
                    <a:p>
                      <a:pPr algn="ctr"/>
                      <a:r>
                        <a:rPr lang="es-MX" dirty="0" smtClean="0"/>
                        <a:t>Mayo</a:t>
                      </a:r>
                      <a:endParaRPr lang="en-US" dirty="0"/>
                    </a:p>
                  </a:txBody>
                  <a:tcPr/>
                </a:tc>
                <a:tc>
                  <a:txBody>
                    <a:bodyPr/>
                    <a:lstStyle/>
                    <a:p>
                      <a:pPr algn="ctr"/>
                      <a:r>
                        <a:rPr lang="es-MX" dirty="0" smtClean="0"/>
                        <a:t>14</a:t>
                      </a:r>
                      <a:endParaRPr lang="en-US" dirty="0"/>
                    </a:p>
                  </a:txBody>
                  <a:tcPr/>
                </a:tc>
                <a:tc>
                  <a:txBody>
                    <a:bodyPr/>
                    <a:lstStyle/>
                    <a:p>
                      <a:pPr algn="ctr"/>
                      <a:r>
                        <a:rPr lang="es-MX" dirty="0" smtClean="0"/>
                        <a:t>Bautizo/presentación</a:t>
                      </a:r>
                      <a:endParaRPr lang="en-US" dirty="0"/>
                    </a:p>
                  </a:txBody>
                  <a:tcPr/>
                </a:tc>
                <a:tc>
                  <a:txBody>
                    <a:bodyPr/>
                    <a:lstStyle/>
                    <a:p>
                      <a:pPr algn="ctr"/>
                      <a:r>
                        <a:rPr lang="es-MX" dirty="0" smtClean="0"/>
                        <a:t>120</a:t>
                      </a:r>
                      <a:endParaRPr lang="en-US" dirty="0"/>
                    </a:p>
                  </a:txBody>
                  <a:tcPr/>
                </a:tc>
              </a:tr>
              <a:tr h="370840">
                <a:tc>
                  <a:txBody>
                    <a:bodyPr/>
                    <a:lstStyle/>
                    <a:p>
                      <a:pPr algn="ctr"/>
                      <a:r>
                        <a:rPr lang="es-MX" dirty="0" smtClean="0"/>
                        <a:t>Junio</a:t>
                      </a:r>
                      <a:endParaRPr lang="en-US" dirty="0"/>
                    </a:p>
                  </a:txBody>
                  <a:tcPr/>
                </a:tc>
                <a:tc>
                  <a:txBody>
                    <a:bodyPr/>
                    <a:lstStyle/>
                    <a:p>
                      <a:pPr algn="ctr"/>
                      <a:r>
                        <a:rPr lang="es-MX" dirty="0" smtClean="0"/>
                        <a:t>18 </a:t>
                      </a:r>
                      <a:endParaRPr lang="en-US" dirty="0"/>
                    </a:p>
                  </a:txBody>
                  <a:tcPr/>
                </a:tc>
                <a:tc>
                  <a:txBody>
                    <a:bodyPr/>
                    <a:lstStyle/>
                    <a:p>
                      <a:pPr algn="ctr"/>
                      <a:r>
                        <a:rPr lang="es-MX" dirty="0" smtClean="0"/>
                        <a:t>1ª comunión</a:t>
                      </a:r>
                      <a:endParaRPr lang="en-US" dirty="0"/>
                    </a:p>
                  </a:txBody>
                  <a:tcPr/>
                </a:tc>
                <a:tc>
                  <a:txBody>
                    <a:bodyPr/>
                    <a:lstStyle/>
                    <a:p>
                      <a:pPr algn="ctr"/>
                      <a:r>
                        <a:rPr lang="es-MX" dirty="0" smtClean="0"/>
                        <a:t>100</a:t>
                      </a:r>
                      <a:endParaRPr lang="en-US" dirty="0"/>
                    </a:p>
                  </a:txBody>
                  <a:tcPr/>
                </a:tc>
              </a:tr>
              <a:tr h="185420">
                <a:tc rowSpan="2">
                  <a:txBody>
                    <a:bodyPr/>
                    <a:lstStyle/>
                    <a:p>
                      <a:pPr algn="ctr"/>
                      <a:r>
                        <a:rPr lang="es-MX" dirty="0" smtClean="0"/>
                        <a:t>Julio</a:t>
                      </a:r>
                      <a:endParaRPr lang="en-US" dirty="0"/>
                    </a:p>
                  </a:txBody>
                  <a:tcPr/>
                </a:tc>
                <a:tc>
                  <a:txBody>
                    <a:bodyPr/>
                    <a:lstStyle/>
                    <a:p>
                      <a:pPr algn="ctr"/>
                      <a:r>
                        <a:rPr lang="es-MX" dirty="0" smtClean="0"/>
                        <a:t>10</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70</a:t>
                      </a:r>
                      <a:endParaRPr lang="en-US" dirty="0"/>
                    </a:p>
                  </a:txBody>
                  <a:tcPr/>
                </a:tc>
              </a:tr>
              <a:tr h="185420">
                <a:tc vMerge="1">
                  <a:txBody>
                    <a:bodyPr/>
                    <a:lstStyle/>
                    <a:p>
                      <a:endParaRPr lang="en-US"/>
                    </a:p>
                  </a:txBody>
                  <a:tcPr/>
                </a:tc>
                <a:tc>
                  <a:txBody>
                    <a:bodyPr/>
                    <a:lstStyle/>
                    <a:p>
                      <a:pPr algn="ctr"/>
                      <a:r>
                        <a:rPr lang="es-MX" dirty="0" smtClean="0"/>
                        <a:t>30</a:t>
                      </a:r>
                      <a:endParaRPr lang="en-US" dirty="0"/>
                    </a:p>
                  </a:txBody>
                  <a:tcPr/>
                </a:tc>
                <a:tc>
                  <a:txBody>
                    <a:bodyPr/>
                    <a:lstStyle/>
                    <a:p>
                      <a:pPr algn="ctr"/>
                      <a:r>
                        <a:rPr lang="es-MX" dirty="0" smtClean="0"/>
                        <a:t>XV años</a:t>
                      </a:r>
                      <a:endParaRPr lang="en-US" dirty="0"/>
                    </a:p>
                  </a:txBody>
                  <a:tcPr/>
                </a:tc>
                <a:tc>
                  <a:txBody>
                    <a:bodyPr/>
                    <a:lstStyle/>
                    <a:p>
                      <a:pPr algn="ctr"/>
                      <a:r>
                        <a:rPr lang="es-MX" dirty="0" smtClean="0"/>
                        <a:t>100</a:t>
                      </a:r>
                      <a:endParaRPr lang="en-US" dirty="0"/>
                    </a:p>
                  </a:txBody>
                  <a:tcPr/>
                </a:tc>
              </a:tr>
            </a:tbl>
          </a:graphicData>
        </a:graphic>
      </p:graphicFrame>
      <p:sp>
        <p:nvSpPr>
          <p:cNvPr id="5" name="4 Título"/>
          <p:cNvSpPr>
            <a:spLocks noGrp="1"/>
          </p:cNvSpPr>
          <p:nvPr>
            <p:ph type="title"/>
          </p:nvPr>
        </p:nvSpPr>
        <p:spPr>
          <a:xfrm>
            <a:off x="498475" y="484094"/>
            <a:ext cx="7457902" cy="712658"/>
          </a:xfrm>
        </p:spPr>
        <p:txBody>
          <a:bodyPr/>
          <a:lstStyle/>
          <a:p>
            <a:r>
              <a:rPr lang="es-MX" b="1" dirty="0" smtClean="0">
                <a:latin typeface="Agency FB" pitchFamily="34" charset="0"/>
              </a:rPr>
              <a:t>Agenda 2011</a:t>
            </a:r>
            <a:endParaRPr lang="en-US" b="1" dirty="0">
              <a:latin typeface="Agency FB" pitchFamily="34" charset="0"/>
            </a:endParaRPr>
          </a:p>
        </p:txBody>
      </p:sp>
    </p:spTree>
    <p:extLst>
      <p:ext uri="{BB962C8B-B14F-4D97-AF65-F5344CB8AC3E}">
        <p14:creationId xmlns="" xmlns:p14="http://schemas.microsoft.com/office/powerpoint/2010/main" val="1699997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511" y="1484784"/>
          <a:ext cx="7776865" cy="4389120"/>
        </p:xfrm>
        <a:graphic>
          <a:graphicData uri="http://schemas.openxmlformats.org/drawingml/2006/table">
            <a:tbl>
              <a:tblPr firstRow="1" bandRow="1">
                <a:tableStyleId>{5C22544A-7EE6-4342-B048-85BDC9FD1C3A}</a:tableStyleId>
              </a:tblPr>
              <a:tblGrid>
                <a:gridCol w="1767469"/>
                <a:gridCol w="1343277"/>
                <a:gridCol w="2535472"/>
                <a:gridCol w="2130647"/>
              </a:tblGrid>
              <a:tr h="185420">
                <a:tc>
                  <a:txBody>
                    <a:bodyPr/>
                    <a:lstStyle/>
                    <a:p>
                      <a:pPr algn="ctr"/>
                      <a:r>
                        <a:rPr lang="es-MX" dirty="0" smtClean="0"/>
                        <a:t>Mes</a:t>
                      </a:r>
                      <a:endParaRPr lang="en-US" dirty="0"/>
                    </a:p>
                  </a:txBody>
                  <a:tcPr/>
                </a:tc>
                <a:tc>
                  <a:txBody>
                    <a:bodyPr/>
                    <a:lstStyle/>
                    <a:p>
                      <a:pPr algn="ctr"/>
                      <a:r>
                        <a:rPr lang="es-MX" dirty="0" smtClean="0"/>
                        <a:t>Día</a:t>
                      </a:r>
                      <a:endParaRPr lang="en-US" dirty="0"/>
                    </a:p>
                  </a:txBody>
                  <a:tcPr/>
                </a:tc>
                <a:tc>
                  <a:txBody>
                    <a:bodyPr/>
                    <a:lstStyle/>
                    <a:p>
                      <a:pPr algn="ctr"/>
                      <a:r>
                        <a:rPr lang="es-MX" dirty="0" smtClean="0"/>
                        <a:t>Evento</a:t>
                      </a:r>
                      <a:endParaRPr lang="en-US" dirty="0"/>
                    </a:p>
                  </a:txBody>
                  <a:tcPr/>
                </a:tc>
                <a:tc>
                  <a:txBody>
                    <a:bodyPr/>
                    <a:lstStyle/>
                    <a:p>
                      <a:pPr algn="ctr"/>
                      <a:r>
                        <a:rPr lang="es-MX" dirty="0" smtClean="0"/>
                        <a:t>Capacidad</a:t>
                      </a:r>
                      <a:endParaRPr lang="en-US" dirty="0"/>
                    </a:p>
                  </a:txBody>
                  <a:tcPr/>
                </a:tc>
              </a:tr>
              <a:tr h="185420">
                <a:tc rowSpan="2">
                  <a:txBody>
                    <a:bodyPr/>
                    <a:lstStyle/>
                    <a:p>
                      <a:pPr algn="ctr"/>
                      <a:r>
                        <a:rPr lang="es-MX" dirty="0" smtClean="0"/>
                        <a:t>Agosto </a:t>
                      </a:r>
                      <a:endParaRPr lang="en-US" dirty="0"/>
                    </a:p>
                  </a:txBody>
                  <a:tcPr/>
                </a:tc>
                <a:tc>
                  <a:txBody>
                    <a:bodyPr/>
                    <a:lstStyle/>
                    <a:p>
                      <a:pPr algn="ctr"/>
                      <a:r>
                        <a:rPr lang="es-MX" dirty="0" smtClean="0"/>
                        <a:t>6</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80</a:t>
                      </a:r>
                      <a:endParaRPr lang="en-US" dirty="0"/>
                    </a:p>
                  </a:txBody>
                  <a:tcPr/>
                </a:tc>
              </a:tr>
              <a:tr h="185420">
                <a:tc vMerge="1">
                  <a:txBody>
                    <a:bodyPr/>
                    <a:lstStyle/>
                    <a:p>
                      <a:endParaRPr lang="en-US"/>
                    </a:p>
                  </a:txBody>
                  <a:tcPr/>
                </a:tc>
                <a:tc>
                  <a:txBody>
                    <a:bodyPr/>
                    <a:lstStyle/>
                    <a:p>
                      <a:pPr algn="ctr"/>
                      <a:r>
                        <a:rPr lang="es-MX" dirty="0" smtClean="0"/>
                        <a:t>20</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150</a:t>
                      </a:r>
                      <a:endParaRPr lang="en-US" dirty="0"/>
                    </a:p>
                  </a:txBody>
                  <a:tcPr/>
                </a:tc>
              </a:tr>
              <a:tr h="185420">
                <a:tc rowSpan="2">
                  <a:txBody>
                    <a:bodyPr/>
                    <a:lstStyle/>
                    <a:p>
                      <a:pPr algn="ctr"/>
                      <a:r>
                        <a:rPr lang="es-MX" dirty="0" smtClean="0"/>
                        <a:t>Septiembre</a:t>
                      </a:r>
                      <a:endParaRPr lang="en-US" dirty="0"/>
                    </a:p>
                  </a:txBody>
                  <a:tcPr/>
                </a:tc>
                <a:tc>
                  <a:txBody>
                    <a:bodyPr/>
                    <a:lstStyle/>
                    <a:p>
                      <a:pPr algn="ctr"/>
                      <a:r>
                        <a:rPr lang="es-MX" dirty="0" smtClean="0"/>
                        <a:t>24</a:t>
                      </a:r>
                      <a:endParaRPr lang="en-US" dirty="0"/>
                    </a:p>
                  </a:txBody>
                  <a:tcPr/>
                </a:tc>
                <a:tc>
                  <a:txBody>
                    <a:bodyPr/>
                    <a:lstStyle/>
                    <a:p>
                      <a:pPr algn="ctr"/>
                      <a:r>
                        <a:rPr lang="es-MX" dirty="0" smtClean="0"/>
                        <a:t>Cumpleaños</a:t>
                      </a:r>
                      <a:endParaRPr lang="en-US" dirty="0"/>
                    </a:p>
                  </a:txBody>
                  <a:tcPr/>
                </a:tc>
                <a:tc>
                  <a:txBody>
                    <a:bodyPr/>
                    <a:lstStyle/>
                    <a:p>
                      <a:pPr algn="ctr"/>
                      <a:r>
                        <a:rPr lang="es-MX" dirty="0" smtClean="0"/>
                        <a:t>100</a:t>
                      </a:r>
                      <a:endParaRPr lang="en-US" dirty="0"/>
                    </a:p>
                  </a:txBody>
                  <a:tcPr/>
                </a:tc>
              </a:tr>
              <a:tr h="185420">
                <a:tc vMerge="1">
                  <a:txBody>
                    <a:bodyPr/>
                    <a:lstStyle/>
                    <a:p>
                      <a:endParaRPr lang="en-US"/>
                    </a:p>
                  </a:txBody>
                  <a:tcPr/>
                </a:tc>
                <a:tc>
                  <a:txBody>
                    <a:bodyPr/>
                    <a:lstStyle/>
                    <a:p>
                      <a:pPr algn="ctr"/>
                      <a:r>
                        <a:rPr lang="es-MX" dirty="0" smtClean="0"/>
                        <a:t>25</a:t>
                      </a:r>
                      <a:endParaRPr lang="en-US" dirty="0"/>
                    </a:p>
                  </a:txBody>
                  <a:tcPr/>
                </a:tc>
                <a:tc>
                  <a:txBody>
                    <a:bodyPr/>
                    <a:lstStyle/>
                    <a:p>
                      <a:pPr algn="ctr"/>
                      <a:r>
                        <a:rPr lang="es-MX" dirty="0" smtClean="0"/>
                        <a:t>Bautizo/cumpleaños</a:t>
                      </a:r>
                      <a:endParaRPr lang="en-US" dirty="0"/>
                    </a:p>
                  </a:txBody>
                  <a:tcPr/>
                </a:tc>
                <a:tc>
                  <a:txBody>
                    <a:bodyPr/>
                    <a:lstStyle/>
                    <a:p>
                      <a:pPr algn="ctr"/>
                      <a:r>
                        <a:rPr lang="es-MX" dirty="0" smtClean="0"/>
                        <a:t>120</a:t>
                      </a:r>
                      <a:endParaRPr lang="en-US" dirty="0"/>
                    </a:p>
                  </a:txBody>
                  <a:tcPr/>
                </a:tc>
              </a:tr>
              <a:tr h="123613">
                <a:tc rowSpan="3">
                  <a:txBody>
                    <a:bodyPr/>
                    <a:lstStyle/>
                    <a:p>
                      <a:pPr algn="ctr"/>
                      <a:r>
                        <a:rPr lang="es-MX" dirty="0" smtClean="0"/>
                        <a:t>Octubre</a:t>
                      </a:r>
                      <a:endParaRPr lang="en-US" dirty="0"/>
                    </a:p>
                  </a:txBody>
                  <a:tcPr/>
                </a:tc>
                <a:tc>
                  <a:txBody>
                    <a:bodyPr/>
                    <a:lstStyle/>
                    <a:p>
                      <a:pPr algn="ctr"/>
                      <a:r>
                        <a:rPr lang="es-MX" dirty="0" smtClean="0"/>
                        <a:t>1</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100</a:t>
                      </a:r>
                      <a:endParaRPr lang="en-US" dirty="0"/>
                    </a:p>
                  </a:txBody>
                  <a:tcPr/>
                </a:tc>
              </a:tr>
              <a:tr h="242147">
                <a:tc vMerge="1">
                  <a:txBody>
                    <a:bodyPr/>
                    <a:lstStyle/>
                    <a:p>
                      <a:endParaRPr lang="en-US"/>
                    </a:p>
                  </a:txBody>
                  <a:tcPr/>
                </a:tc>
                <a:tc>
                  <a:txBody>
                    <a:bodyPr/>
                    <a:lstStyle/>
                    <a:p>
                      <a:pPr algn="ctr"/>
                      <a:r>
                        <a:rPr lang="es-MX" dirty="0" smtClean="0"/>
                        <a:t>8</a:t>
                      </a:r>
                      <a:endParaRPr lang="en-US" dirty="0"/>
                    </a:p>
                  </a:txBody>
                  <a:tcPr/>
                </a:tc>
                <a:tc>
                  <a:txBody>
                    <a:bodyPr/>
                    <a:lstStyle/>
                    <a:p>
                      <a:pPr algn="ctr"/>
                      <a:r>
                        <a:rPr lang="es-MX" dirty="0" smtClean="0"/>
                        <a:t>XV años</a:t>
                      </a:r>
                      <a:endParaRPr lang="en-US" dirty="0"/>
                    </a:p>
                  </a:txBody>
                  <a:tcPr/>
                </a:tc>
                <a:tc>
                  <a:txBody>
                    <a:bodyPr/>
                    <a:lstStyle/>
                    <a:p>
                      <a:pPr algn="ctr"/>
                      <a:r>
                        <a:rPr lang="es-MX" dirty="0" smtClean="0"/>
                        <a:t>150</a:t>
                      </a:r>
                      <a:endParaRPr lang="en-US" dirty="0"/>
                    </a:p>
                  </a:txBody>
                  <a:tcPr/>
                </a:tc>
              </a:tr>
              <a:tr h="123613">
                <a:tc vMerge="1">
                  <a:txBody>
                    <a:bodyPr/>
                    <a:lstStyle/>
                    <a:p>
                      <a:endParaRPr lang="en-US"/>
                    </a:p>
                  </a:txBody>
                  <a:tcPr/>
                </a:tc>
                <a:tc>
                  <a:txBody>
                    <a:bodyPr/>
                    <a:lstStyle/>
                    <a:p>
                      <a:pPr algn="ctr"/>
                      <a:r>
                        <a:rPr lang="es-MX" dirty="0" smtClean="0"/>
                        <a:t>15</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200</a:t>
                      </a:r>
                      <a:endParaRPr lang="en-US" dirty="0"/>
                    </a:p>
                  </a:txBody>
                  <a:tcPr/>
                </a:tc>
              </a:tr>
              <a:tr h="185420">
                <a:tc rowSpan="2">
                  <a:txBody>
                    <a:bodyPr/>
                    <a:lstStyle/>
                    <a:p>
                      <a:pPr algn="ctr"/>
                      <a:r>
                        <a:rPr lang="es-MX" dirty="0" smtClean="0"/>
                        <a:t>Noviembre</a:t>
                      </a:r>
                      <a:endParaRPr lang="en-US" dirty="0"/>
                    </a:p>
                  </a:txBody>
                  <a:tcPr/>
                </a:tc>
                <a:tc>
                  <a:txBody>
                    <a:bodyPr/>
                    <a:lstStyle/>
                    <a:p>
                      <a:pPr algn="ctr"/>
                      <a:r>
                        <a:rPr lang="es-MX" dirty="0" smtClean="0"/>
                        <a:t>5</a:t>
                      </a:r>
                      <a:endParaRPr lang="en-US" dirty="0"/>
                    </a:p>
                  </a:txBody>
                  <a:tcPr/>
                </a:tc>
                <a:tc>
                  <a:txBody>
                    <a:bodyPr/>
                    <a:lstStyle/>
                    <a:p>
                      <a:pPr algn="ctr"/>
                      <a:r>
                        <a:rPr lang="es-MX" dirty="0" smtClean="0"/>
                        <a:t>XV años</a:t>
                      </a:r>
                      <a:endParaRPr lang="en-US" dirty="0"/>
                    </a:p>
                  </a:txBody>
                  <a:tcPr/>
                </a:tc>
                <a:tc>
                  <a:txBody>
                    <a:bodyPr/>
                    <a:lstStyle/>
                    <a:p>
                      <a:pPr algn="ctr"/>
                      <a:r>
                        <a:rPr lang="es-MX" dirty="0" smtClean="0"/>
                        <a:t>250</a:t>
                      </a:r>
                      <a:endParaRPr lang="en-US" dirty="0"/>
                    </a:p>
                  </a:txBody>
                  <a:tcPr/>
                </a:tc>
              </a:tr>
              <a:tr h="185420">
                <a:tc vMerge="1">
                  <a:txBody>
                    <a:bodyPr/>
                    <a:lstStyle/>
                    <a:p>
                      <a:endParaRPr lang="en-US"/>
                    </a:p>
                  </a:txBody>
                  <a:tcPr/>
                </a:tc>
                <a:tc>
                  <a:txBody>
                    <a:bodyPr/>
                    <a:lstStyle/>
                    <a:p>
                      <a:pPr algn="ctr"/>
                      <a:r>
                        <a:rPr lang="es-MX" dirty="0" smtClean="0"/>
                        <a:t>19</a:t>
                      </a:r>
                      <a:endParaRPr lang="en-US" dirty="0"/>
                    </a:p>
                  </a:txBody>
                  <a:tcPr/>
                </a:tc>
                <a:tc>
                  <a:txBody>
                    <a:bodyPr/>
                    <a:lstStyle/>
                    <a:p>
                      <a:pPr algn="ctr"/>
                      <a:r>
                        <a:rPr lang="es-MX" dirty="0" smtClean="0"/>
                        <a:t>Presentación</a:t>
                      </a:r>
                      <a:endParaRPr lang="en-US" dirty="0"/>
                    </a:p>
                  </a:txBody>
                  <a:tcPr/>
                </a:tc>
                <a:tc>
                  <a:txBody>
                    <a:bodyPr/>
                    <a:lstStyle/>
                    <a:p>
                      <a:pPr algn="ctr"/>
                      <a:r>
                        <a:rPr lang="es-MX" dirty="0" smtClean="0"/>
                        <a:t>120</a:t>
                      </a:r>
                      <a:endParaRPr lang="en-US" dirty="0"/>
                    </a:p>
                  </a:txBody>
                  <a:tcPr/>
                </a:tc>
              </a:tr>
              <a:tr h="185420">
                <a:tc rowSpan="2">
                  <a:txBody>
                    <a:bodyPr/>
                    <a:lstStyle/>
                    <a:p>
                      <a:pPr algn="ctr"/>
                      <a:r>
                        <a:rPr lang="es-MX" dirty="0" smtClean="0"/>
                        <a:t>Diciembre</a:t>
                      </a:r>
                      <a:endParaRPr lang="en-US" dirty="0"/>
                    </a:p>
                  </a:txBody>
                  <a:tcPr/>
                </a:tc>
                <a:tc>
                  <a:txBody>
                    <a:bodyPr/>
                    <a:lstStyle/>
                    <a:p>
                      <a:pPr algn="ctr"/>
                      <a:r>
                        <a:rPr lang="es-MX" dirty="0" smtClean="0"/>
                        <a:t>11</a:t>
                      </a:r>
                      <a:endParaRPr lang="en-US" dirty="0"/>
                    </a:p>
                  </a:txBody>
                  <a:tcPr/>
                </a:tc>
                <a:tc>
                  <a:txBody>
                    <a:bodyPr/>
                    <a:lstStyle/>
                    <a:p>
                      <a:pPr algn="ctr"/>
                      <a:r>
                        <a:rPr lang="es-MX" dirty="0" smtClean="0"/>
                        <a:t>1ª comunión</a:t>
                      </a:r>
                      <a:endParaRPr lang="en-US" dirty="0"/>
                    </a:p>
                  </a:txBody>
                  <a:tcPr/>
                </a:tc>
                <a:tc>
                  <a:txBody>
                    <a:bodyPr/>
                    <a:lstStyle/>
                    <a:p>
                      <a:pPr algn="ctr"/>
                      <a:r>
                        <a:rPr lang="es-MX" dirty="0" smtClean="0"/>
                        <a:t>100</a:t>
                      </a:r>
                      <a:endParaRPr lang="en-US" dirty="0"/>
                    </a:p>
                  </a:txBody>
                  <a:tcPr/>
                </a:tc>
              </a:tr>
              <a:tr h="185420">
                <a:tc vMerge="1">
                  <a:txBody>
                    <a:bodyPr/>
                    <a:lstStyle/>
                    <a:p>
                      <a:endParaRPr lang="en-US"/>
                    </a:p>
                  </a:txBody>
                  <a:tcPr/>
                </a:tc>
                <a:tc>
                  <a:txBody>
                    <a:bodyPr/>
                    <a:lstStyle/>
                    <a:p>
                      <a:pPr algn="ctr"/>
                      <a:r>
                        <a:rPr lang="es-MX" dirty="0" smtClean="0"/>
                        <a:t>18</a:t>
                      </a:r>
                      <a:endParaRPr lang="en-US" dirty="0"/>
                    </a:p>
                  </a:txBody>
                  <a:tcPr/>
                </a:tc>
                <a:tc>
                  <a:txBody>
                    <a:bodyPr/>
                    <a:lstStyle/>
                    <a:p>
                      <a:pPr algn="ctr"/>
                      <a:r>
                        <a:rPr lang="es-MX" dirty="0" smtClean="0"/>
                        <a:t>Convivio</a:t>
                      </a:r>
                      <a:endParaRPr lang="en-US" dirty="0"/>
                    </a:p>
                  </a:txBody>
                  <a:tcPr/>
                </a:tc>
                <a:tc>
                  <a:txBody>
                    <a:bodyPr/>
                    <a:lstStyle/>
                    <a:p>
                      <a:pPr algn="ctr"/>
                      <a:r>
                        <a:rPr lang="es-MX" dirty="0" smtClean="0"/>
                        <a:t>200</a:t>
                      </a:r>
                      <a:endParaRPr lang="en-US" dirty="0"/>
                    </a:p>
                  </a:txBody>
                  <a:tcPr/>
                </a:tc>
              </a:tr>
            </a:tbl>
          </a:graphicData>
        </a:graphic>
      </p:graphicFrame>
      <p:sp>
        <p:nvSpPr>
          <p:cNvPr id="3" name="2 Título"/>
          <p:cNvSpPr>
            <a:spLocks noGrp="1"/>
          </p:cNvSpPr>
          <p:nvPr>
            <p:ph type="title"/>
          </p:nvPr>
        </p:nvSpPr>
        <p:spPr/>
        <p:txBody>
          <a:bodyPr/>
          <a:lstStyle/>
          <a:p>
            <a:r>
              <a:rPr lang="es-MX" b="1" dirty="0" smtClean="0">
                <a:latin typeface="Agency FB" pitchFamily="34" charset="0"/>
              </a:rPr>
              <a:t>Agenda 2011</a:t>
            </a:r>
            <a:endParaRPr lang="en-US" b="1" dirty="0">
              <a:latin typeface="Agency FB" pitchFamily="34" charset="0"/>
            </a:endParaRPr>
          </a:p>
        </p:txBody>
      </p:sp>
    </p:spTree>
    <p:extLst>
      <p:ext uri="{BB962C8B-B14F-4D97-AF65-F5344CB8AC3E}">
        <p14:creationId xmlns="" xmlns:p14="http://schemas.microsoft.com/office/powerpoint/2010/main" val="3338609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6632"/>
            <a:ext cx="8229600" cy="634082"/>
          </a:xfrm>
        </p:spPr>
        <p:txBody>
          <a:bodyPr>
            <a:normAutofit fontScale="90000"/>
          </a:bodyPr>
          <a:lstStyle/>
          <a:p>
            <a:r>
              <a:rPr lang="es-MX" b="1" dirty="0" smtClean="0">
                <a:latin typeface="Agency FB" pitchFamily="34" charset="0"/>
              </a:rPr>
              <a:t>Agenda 2012</a:t>
            </a:r>
            <a:endParaRPr lang="en-US" b="1" dirty="0">
              <a:latin typeface="Agency FB" pitchFamily="34" charset="0"/>
            </a:endParaRPr>
          </a:p>
        </p:txBody>
      </p:sp>
      <p:graphicFrame>
        <p:nvGraphicFramePr>
          <p:cNvPr id="3" name="2 Tabla"/>
          <p:cNvGraphicFramePr>
            <a:graphicFrameLocks noGrp="1"/>
          </p:cNvGraphicFramePr>
          <p:nvPr/>
        </p:nvGraphicFramePr>
        <p:xfrm>
          <a:off x="251520" y="764704"/>
          <a:ext cx="7776864" cy="5860832"/>
        </p:xfrm>
        <a:graphic>
          <a:graphicData uri="http://schemas.openxmlformats.org/drawingml/2006/table">
            <a:tbl>
              <a:tblPr firstRow="1" bandRow="1">
                <a:tableStyleId>{5C22544A-7EE6-4342-B048-85BDC9FD1C3A}</a:tableStyleId>
              </a:tblPr>
              <a:tblGrid>
                <a:gridCol w="1555373"/>
                <a:gridCol w="1343276"/>
                <a:gridCol w="3040047"/>
                <a:gridCol w="1838168"/>
              </a:tblGrid>
              <a:tr h="360040">
                <a:tc>
                  <a:txBody>
                    <a:bodyPr/>
                    <a:lstStyle/>
                    <a:p>
                      <a:pPr algn="ctr"/>
                      <a:r>
                        <a:rPr lang="es-MX" sz="1400" dirty="0" smtClean="0"/>
                        <a:t>Mes</a:t>
                      </a:r>
                      <a:endParaRPr lang="en-US" sz="1400" dirty="0"/>
                    </a:p>
                  </a:txBody>
                  <a:tcPr/>
                </a:tc>
                <a:tc>
                  <a:txBody>
                    <a:bodyPr/>
                    <a:lstStyle/>
                    <a:p>
                      <a:pPr algn="ctr"/>
                      <a:r>
                        <a:rPr lang="es-MX" sz="1400" dirty="0" smtClean="0"/>
                        <a:t>Día</a:t>
                      </a:r>
                      <a:endParaRPr lang="en-US" sz="1400" dirty="0"/>
                    </a:p>
                  </a:txBody>
                  <a:tcPr/>
                </a:tc>
                <a:tc>
                  <a:txBody>
                    <a:bodyPr/>
                    <a:lstStyle/>
                    <a:p>
                      <a:pPr algn="ctr"/>
                      <a:r>
                        <a:rPr lang="es-MX" sz="1400" dirty="0" smtClean="0"/>
                        <a:t>Evento</a:t>
                      </a:r>
                      <a:endParaRPr lang="en-US" sz="1400" dirty="0"/>
                    </a:p>
                  </a:txBody>
                  <a:tcPr/>
                </a:tc>
                <a:tc>
                  <a:txBody>
                    <a:bodyPr/>
                    <a:lstStyle/>
                    <a:p>
                      <a:pPr algn="ctr"/>
                      <a:r>
                        <a:rPr lang="es-MX" sz="1400" dirty="0" smtClean="0"/>
                        <a:t>Capacidad</a:t>
                      </a:r>
                      <a:endParaRPr lang="en-US" sz="1400" dirty="0"/>
                    </a:p>
                  </a:txBody>
                  <a:tcPr/>
                </a:tc>
              </a:tr>
              <a:tr h="185420">
                <a:tc rowSpan="2">
                  <a:txBody>
                    <a:bodyPr/>
                    <a:lstStyle/>
                    <a:p>
                      <a:pPr algn="ctr"/>
                      <a:r>
                        <a:rPr lang="es-MX" sz="1400" dirty="0" smtClean="0"/>
                        <a:t>Enero</a:t>
                      </a:r>
                      <a:endParaRPr lang="en-US" sz="1400" dirty="0"/>
                    </a:p>
                  </a:txBody>
                  <a:tcPr/>
                </a:tc>
                <a:tc>
                  <a:txBody>
                    <a:bodyPr/>
                    <a:lstStyle/>
                    <a:p>
                      <a:pPr algn="ctr"/>
                      <a:r>
                        <a:rPr lang="es-MX" sz="1400" dirty="0" smtClean="0"/>
                        <a:t>21</a:t>
                      </a:r>
                      <a:endParaRPr lang="en-US" sz="1400" dirty="0"/>
                    </a:p>
                  </a:txBody>
                  <a:tcPr/>
                </a:tc>
                <a:tc>
                  <a:txBody>
                    <a:bodyPr/>
                    <a:lstStyle/>
                    <a:p>
                      <a:pPr algn="ctr"/>
                      <a:r>
                        <a:rPr lang="es-MX" sz="1400" dirty="0" smtClean="0"/>
                        <a:t>1ª</a:t>
                      </a:r>
                      <a:r>
                        <a:rPr lang="es-MX" sz="1400" baseline="0" dirty="0" smtClean="0"/>
                        <a:t> comunión</a:t>
                      </a:r>
                      <a:endParaRPr lang="en-US" sz="1400" dirty="0"/>
                    </a:p>
                  </a:txBody>
                  <a:tcPr/>
                </a:tc>
                <a:tc>
                  <a:txBody>
                    <a:bodyPr/>
                    <a:lstStyle/>
                    <a:p>
                      <a:pPr algn="ctr"/>
                      <a:r>
                        <a:rPr lang="es-MX" sz="1400" dirty="0" smtClean="0"/>
                        <a:t>180</a:t>
                      </a:r>
                      <a:endParaRPr lang="en-US" sz="1400" dirty="0"/>
                    </a:p>
                  </a:txBody>
                  <a:tcPr/>
                </a:tc>
              </a:tr>
              <a:tr h="185420">
                <a:tc vMerge="1">
                  <a:txBody>
                    <a:bodyPr/>
                    <a:lstStyle/>
                    <a:p>
                      <a:endParaRPr lang="en-US"/>
                    </a:p>
                  </a:txBody>
                  <a:tcPr/>
                </a:tc>
                <a:tc>
                  <a:txBody>
                    <a:bodyPr/>
                    <a:lstStyle/>
                    <a:p>
                      <a:pPr algn="ctr"/>
                      <a:r>
                        <a:rPr lang="es-MX" sz="1400" dirty="0" smtClean="0"/>
                        <a:t>28</a:t>
                      </a:r>
                      <a:r>
                        <a:rPr lang="es-MX" sz="1400" baseline="0" dirty="0" smtClean="0"/>
                        <a:t> </a:t>
                      </a:r>
                      <a:endParaRPr lang="en-US" sz="1400" dirty="0"/>
                    </a:p>
                  </a:txBody>
                  <a:tcPr/>
                </a:tc>
                <a:tc>
                  <a:txBody>
                    <a:bodyPr/>
                    <a:lstStyle/>
                    <a:p>
                      <a:pPr algn="ctr"/>
                      <a:r>
                        <a:rPr lang="es-MX" sz="1400" dirty="0" smtClean="0"/>
                        <a:t>Presentación</a:t>
                      </a:r>
                      <a:endParaRPr lang="en-US" sz="1400" dirty="0"/>
                    </a:p>
                  </a:txBody>
                  <a:tcPr/>
                </a:tc>
                <a:tc>
                  <a:txBody>
                    <a:bodyPr/>
                    <a:lstStyle/>
                    <a:p>
                      <a:pPr algn="ctr"/>
                      <a:r>
                        <a:rPr lang="es-MX" sz="1400" dirty="0" smtClean="0"/>
                        <a:t>100</a:t>
                      </a:r>
                      <a:endParaRPr lang="en-US" sz="1400" dirty="0"/>
                    </a:p>
                  </a:txBody>
                  <a:tcPr/>
                </a:tc>
              </a:tr>
              <a:tr h="370840">
                <a:tc>
                  <a:txBody>
                    <a:bodyPr/>
                    <a:lstStyle/>
                    <a:p>
                      <a:pPr algn="ctr"/>
                      <a:r>
                        <a:rPr lang="es-MX" sz="1400" dirty="0" smtClean="0"/>
                        <a:t>Febrero</a:t>
                      </a:r>
                      <a:endParaRPr lang="en-US" sz="1400" dirty="0"/>
                    </a:p>
                  </a:txBody>
                  <a:tcPr/>
                </a:tc>
                <a:tc>
                  <a:txBody>
                    <a:bodyPr/>
                    <a:lstStyle/>
                    <a:p>
                      <a:pPr algn="ctr"/>
                      <a:r>
                        <a:rPr lang="es-MX" sz="1400" dirty="0" smtClean="0"/>
                        <a:t>4</a:t>
                      </a:r>
                      <a:endParaRPr lang="en-US" sz="1400" dirty="0"/>
                    </a:p>
                  </a:txBody>
                  <a:tcPr/>
                </a:tc>
                <a:tc>
                  <a:txBody>
                    <a:bodyPr/>
                    <a:lstStyle/>
                    <a:p>
                      <a:pPr algn="ctr"/>
                      <a:r>
                        <a:rPr lang="es-MX" sz="1400" dirty="0" smtClean="0"/>
                        <a:t>XV años</a:t>
                      </a:r>
                      <a:endParaRPr lang="en-US" sz="1400" dirty="0"/>
                    </a:p>
                  </a:txBody>
                  <a:tcPr/>
                </a:tc>
                <a:tc>
                  <a:txBody>
                    <a:bodyPr/>
                    <a:lstStyle/>
                    <a:p>
                      <a:pPr algn="ctr"/>
                      <a:r>
                        <a:rPr lang="es-MX" sz="1400" dirty="0" smtClean="0"/>
                        <a:t>200</a:t>
                      </a:r>
                      <a:endParaRPr lang="en-US" sz="1400" dirty="0"/>
                    </a:p>
                  </a:txBody>
                  <a:tcPr/>
                </a:tc>
              </a:tr>
              <a:tr h="370840">
                <a:tc>
                  <a:txBody>
                    <a:bodyPr/>
                    <a:lstStyle/>
                    <a:p>
                      <a:pPr algn="ctr"/>
                      <a:r>
                        <a:rPr lang="es-MX" sz="1400" dirty="0" smtClean="0"/>
                        <a:t>Marzo</a:t>
                      </a:r>
                      <a:endParaRPr lang="en-US" sz="1400" dirty="0"/>
                    </a:p>
                  </a:txBody>
                  <a:tcPr/>
                </a:tc>
                <a:tc>
                  <a:txBody>
                    <a:bodyPr/>
                    <a:lstStyle/>
                    <a:p>
                      <a:pPr algn="ctr"/>
                      <a:r>
                        <a:rPr lang="es-MX" sz="1400" dirty="0" smtClean="0"/>
                        <a:t>24</a:t>
                      </a:r>
                      <a:endParaRPr lang="en-US" sz="1400" dirty="0"/>
                    </a:p>
                  </a:txBody>
                  <a:tcPr/>
                </a:tc>
                <a:tc>
                  <a:txBody>
                    <a:bodyPr/>
                    <a:lstStyle/>
                    <a:p>
                      <a:pPr algn="ctr"/>
                      <a:r>
                        <a:rPr lang="es-MX" sz="1400" dirty="0" smtClean="0"/>
                        <a:t>XV años</a:t>
                      </a:r>
                      <a:endParaRPr lang="en-US" sz="1400" dirty="0"/>
                    </a:p>
                  </a:txBody>
                  <a:tcPr/>
                </a:tc>
                <a:tc>
                  <a:txBody>
                    <a:bodyPr/>
                    <a:lstStyle/>
                    <a:p>
                      <a:pPr algn="ctr"/>
                      <a:endParaRPr lang="en-US" sz="1400" dirty="0"/>
                    </a:p>
                  </a:txBody>
                  <a:tcPr/>
                </a:tc>
              </a:tr>
              <a:tr h="370840">
                <a:tc>
                  <a:txBody>
                    <a:bodyPr/>
                    <a:lstStyle/>
                    <a:p>
                      <a:pPr algn="ctr"/>
                      <a:r>
                        <a:rPr lang="es-MX" sz="1400" dirty="0" smtClean="0"/>
                        <a:t>Abril</a:t>
                      </a:r>
                      <a:endParaRPr lang="en-US" sz="1400" dirty="0"/>
                    </a:p>
                  </a:txBody>
                  <a:tcPr/>
                </a:tc>
                <a:tc>
                  <a:txBody>
                    <a:bodyPr/>
                    <a:lstStyle/>
                    <a:p>
                      <a:pPr algn="ctr"/>
                      <a:endParaRPr lang="en-US" sz="1400" dirty="0"/>
                    </a:p>
                  </a:txBody>
                  <a:tcPr/>
                </a:tc>
                <a:tc>
                  <a:txBody>
                    <a:bodyPr/>
                    <a:lstStyle/>
                    <a:p>
                      <a:pPr algn="ctr"/>
                      <a:endParaRPr lang="en-US" sz="1400" dirty="0"/>
                    </a:p>
                  </a:txBody>
                  <a:tcPr/>
                </a:tc>
                <a:tc>
                  <a:txBody>
                    <a:bodyPr/>
                    <a:lstStyle/>
                    <a:p>
                      <a:pPr algn="ctr"/>
                      <a:endParaRPr lang="en-US" sz="1400" dirty="0"/>
                    </a:p>
                  </a:txBody>
                  <a:tcPr/>
                </a:tc>
              </a:tr>
              <a:tr h="185420">
                <a:tc rowSpan="2">
                  <a:txBody>
                    <a:bodyPr/>
                    <a:lstStyle/>
                    <a:p>
                      <a:pPr algn="ctr"/>
                      <a:r>
                        <a:rPr lang="es-MX" sz="1400" dirty="0" smtClean="0"/>
                        <a:t>Mayo</a:t>
                      </a:r>
                      <a:endParaRPr lang="en-US" sz="1400" dirty="0"/>
                    </a:p>
                  </a:txBody>
                  <a:tcPr/>
                </a:tc>
                <a:tc>
                  <a:txBody>
                    <a:bodyPr/>
                    <a:lstStyle/>
                    <a:p>
                      <a:pPr algn="ctr"/>
                      <a:r>
                        <a:rPr lang="es-MX" sz="1400" dirty="0" smtClean="0"/>
                        <a:t>11</a:t>
                      </a:r>
                      <a:endParaRPr lang="en-US" sz="1400" dirty="0"/>
                    </a:p>
                  </a:txBody>
                  <a:tcPr/>
                </a:tc>
                <a:tc>
                  <a:txBody>
                    <a:bodyPr/>
                    <a:lstStyle/>
                    <a:p>
                      <a:pPr algn="ctr"/>
                      <a:r>
                        <a:rPr lang="es-MX" sz="1400" dirty="0" smtClean="0"/>
                        <a:t>XV años</a:t>
                      </a:r>
                      <a:endParaRPr lang="en-US" sz="1400" dirty="0"/>
                    </a:p>
                  </a:txBody>
                  <a:tcPr/>
                </a:tc>
                <a:tc>
                  <a:txBody>
                    <a:bodyPr/>
                    <a:lstStyle/>
                    <a:p>
                      <a:pPr algn="ctr"/>
                      <a:r>
                        <a:rPr lang="es-MX" sz="1400" dirty="0" smtClean="0"/>
                        <a:t>100</a:t>
                      </a:r>
                      <a:endParaRPr lang="en-US" sz="1400" dirty="0"/>
                    </a:p>
                  </a:txBody>
                  <a:tcPr/>
                </a:tc>
              </a:tr>
              <a:tr h="369992">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400" dirty="0" smtClean="0"/>
                        <a:t>12</a:t>
                      </a:r>
                      <a:endParaRPr lang="en-US" sz="1400" dirty="0"/>
                    </a:p>
                  </a:txBody>
                  <a:tcPr/>
                </a:tc>
                <a:tc>
                  <a:txBody>
                    <a:bodyPr/>
                    <a:lstStyle/>
                    <a:p>
                      <a:pPr algn="ctr"/>
                      <a:r>
                        <a:rPr lang="es-MX" sz="1400" dirty="0" smtClean="0"/>
                        <a:t>Cumpleaños</a:t>
                      </a:r>
                      <a:endParaRPr lang="en-US" sz="1400" dirty="0"/>
                    </a:p>
                  </a:txBody>
                  <a:tcPr/>
                </a:tc>
                <a:tc>
                  <a:txBody>
                    <a:bodyPr/>
                    <a:lstStyle/>
                    <a:p>
                      <a:pPr algn="ctr"/>
                      <a:endParaRPr lang="en-US" sz="1400" dirty="0"/>
                    </a:p>
                  </a:txBody>
                  <a:tcPr/>
                </a:tc>
              </a:tr>
              <a:tr h="320040">
                <a:tc rowSpan="2">
                  <a:txBody>
                    <a:bodyPr/>
                    <a:lstStyle/>
                    <a:p>
                      <a:pPr algn="ctr"/>
                      <a:r>
                        <a:rPr lang="es-MX" sz="1400" dirty="0" smtClean="0"/>
                        <a:t>Junio</a:t>
                      </a:r>
                      <a:endParaRPr lang="en-US" sz="1400" dirty="0"/>
                    </a:p>
                  </a:txBody>
                  <a:tcPr/>
                </a:tc>
                <a:tc>
                  <a:txBody>
                    <a:bodyPr/>
                    <a:lstStyle/>
                    <a:p>
                      <a:pPr algn="ctr"/>
                      <a:r>
                        <a:rPr lang="es-MX" sz="1400" dirty="0" smtClean="0"/>
                        <a:t>16</a:t>
                      </a:r>
                      <a:endParaRPr lang="en-US" sz="1400" dirty="0"/>
                    </a:p>
                  </a:txBody>
                  <a:tcPr/>
                </a:tc>
                <a:tc>
                  <a:txBody>
                    <a:bodyPr/>
                    <a:lstStyle/>
                    <a:p>
                      <a:pPr algn="ctr"/>
                      <a:r>
                        <a:rPr lang="es-MX" sz="1400" dirty="0" smtClean="0"/>
                        <a:t>Presentación</a:t>
                      </a:r>
                      <a:endParaRPr lang="en-US" sz="1400" dirty="0"/>
                    </a:p>
                  </a:txBody>
                  <a:tcPr/>
                </a:tc>
                <a:tc>
                  <a:txBody>
                    <a:bodyPr/>
                    <a:lstStyle/>
                    <a:p>
                      <a:pPr algn="ctr"/>
                      <a:r>
                        <a:rPr lang="es-MX" sz="1400" dirty="0" smtClean="0"/>
                        <a:t>100</a:t>
                      </a:r>
                      <a:endParaRPr lang="en-US" sz="1400" dirty="0"/>
                    </a:p>
                  </a:txBody>
                  <a:tcPr/>
                </a:tc>
              </a:tr>
              <a:tr h="320040">
                <a:tc vMerge="1">
                  <a:txBody>
                    <a:bodyPr/>
                    <a:lstStyle/>
                    <a:p>
                      <a:endParaRPr lang="en-US"/>
                    </a:p>
                  </a:txBody>
                  <a:tcPr/>
                </a:tc>
                <a:tc>
                  <a:txBody>
                    <a:bodyPr/>
                    <a:lstStyle/>
                    <a:p>
                      <a:pPr algn="ctr"/>
                      <a:r>
                        <a:rPr lang="es-MX" sz="1400" dirty="0" smtClean="0"/>
                        <a:t>23</a:t>
                      </a:r>
                      <a:endParaRPr lang="en-US" sz="1400" dirty="0"/>
                    </a:p>
                  </a:txBody>
                  <a:tcPr/>
                </a:tc>
                <a:tc>
                  <a:txBody>
                    <a:bodyPr/>
                    <a:lstStyle/>
                    <a:p>
                      <a:pPr algn="ctr"/>
                      <a:r>
                        <a:rPr lang="es-MX" sz="1400" dirty="0" smtClean="0"/>
                        <a:t>XV años</a:t>
                      </a:r>
                      <a:endParaRPr lang="en-US" sz="1400" dirty="0"/>
                    </a:p>
                  </a:txBody>
                  <a:tcPr/>
                </a:tc>
                <a:tc>
                  <a:txBody>
                    <a:bodyPr/>
                    <a:lstStyle/>
                    <a:p>
                      <a:pPr algn="ctr"/>
                      <a:r>
                        <a:rPr lang="es-MX" sz="1400" dirty="0" smtClean="0"/>
                        <a:t>120</a:t>
                      </a:r>
                      <a:endParaRPr lang="en-US" sz="1400" dirty="0"/>
                    </a:p>
                  </a:txBody>
                  <a:tcPr/>
                </a:tc>
              </a:tr>
              <a:tr h="370840">
                <a:tc>
                  <a:txBody>
                    <a:bodyPr/>
                    <a:lstStyle/>
                    <a:p>
                      <a:pPr algn="ctr"/>
                      <a:r>
                        <a:rPr lang="es-MX" sz="1400" dirty="0" smtClean="0"/>
                        <a:t>Julio</a:t>
                      </a:r>
                      <a:endParaRPr lang="en-US" sz="1400" dirty="0"/>
                    </a:p>
                  </a:txBody>
                  <a:tcPr/>
                </a:tc>
                <a:tc>
                  <a:txBody>
                    <a:bodyPr/>
                    <a:lstStyle/>
                    <a:p>
                      <a:pPr algn="ctr"/>
                      <a:r>
                        <a:rPr lang="es-MX" sz="1400" dirty="0" smtClean="0"/>
                        <a:t>21</a:t>
                      </a:r>
                      <a:endParaRPr lang="en-US" sz="1400" dirty="0"/>
                    </a:p>
                  </a:txBody>
                  <a:tcPr/>
                </a:tc>
                <a:tc>
                  <a:txBody>
                    <a:bodyPr/>
                    <a:lstStyle/>
                    <a:p>
                      <a:pPr algn="ctr"/>
                      <a:r>
                        <a:rPr lang="es-MX" sz="1400" dirty="0" smtClean="0"/>
                        <a:t>1ª comunión</a:t>
                      </a:r>
                      <a:endParaRPr lang="en-US" sz="1400" dirty="0"/>
                    </a:p>
                  </a:txBody>
                  <a:tcPr/>
                </a:tc>
                <a:tc>
                  <a:txBody>
                    <a:bodyPr/>
                    <a:lstStyle/>
                    <a:p>
                      <a:pPr algn="ctr"/>
                      <a:r>
                        <a:rPr lang="es-MX" sz="1400" dirty="0" smtClean="0"/>
                        <a:t>120</a:t>
                      </a:r>
                      <a:endParaRPr lang="en-US" sz="1400" dirty="0"/>
                    </a:p>
                  </a:txBody>
                  <a:tcPr/>
                </a:tc>
              </a:tr>
              <a:tr h="370840">
                <a:tc>
                  <a:txBody>
                    <a:bodyPr/>
                    <a:lstStyle/>
                    <a:p>
                      <a:pPr algn="ctr"/>
                      <a:r>
                        <a:rPr lang="es-MX" sz="1400" dirty="0" smtClean="0"/>
                        <a:t>Agosto </a:t>
                      </a:r>
                      <a:endParaRPr lang="en-US" sz="1400" dirty="0"/>
                    </a:p>
                  </a:txBody>
                  <a:tcPr/>
                </a:tc>
                <a:tc>
                  <a:txBody>
                    <a:bodyPr/>
                    <a:lstStyle/>
                    <a:p>
                      <a:pPr algn="ctr"/>
                      <a:r>
                        <a:rPr lang="es-MX" sz="1400" dirty="0" smtClean="0"/>
                        <a:t>-</a:t>
                      </a:r>
                      <a:endParaRPr lang="en-US" sz="1400" dirty="0"/>
                    </a:p>
                  </a:txBody>
                  <a:tcPr/>
                </a:tc>
                <a:tc>
                  <a:txBody>
                    <a:bodyPr/>
                    <a:lstStyle/>
                    <a:p>
                      <a:pPr algn="ctr"/>
                      <a:r>
                        <a:rPr lang="es-MX" sz="1400" dirty="0" smtClean="0"/>
                        <a:t>-</a:t>
                      </a:r>
                      <a:endParaRPr lang="en-US" sz="1400" dirty="0"/>
                    </a:p>
                  </a:txBody>
                  <a:tcPr/>
                </a:tc>
                <a:tc>
                  <a:txBody>
                    <a:bodyPr/>
                    <a:lstStyle/>
                    <a:p>
                      <a:pPr algn="ctr"/>
                      <a:r>
                        <a:rPr lang="es-MX" sz="1400" dirty="0" smtClean="0"/>
                        <a:t>-</a:t>
                      </a:r>
                      <a:endParaRPr lang="en-US" sz="1400" dirty="0"/>
                    </a:p>
                  </a:txBody>
                  <a:tcPr/>
                </a:tc>
              </a:tr>
              <a:tr h="370840">
                <a:tc>
                  <a:txBody>
                    <a:bodyPr/>
                    <a:lstStyle/>
                    <a:p>
                      <a:pPr algn="ctr"/>
                      <a:r>
                        <a:rPr lang="es-MX" sz="1400" dirty="0" smtClean="0"/>
                        <a:t>Septiembre</a:t>
                      </a:r>
                      <a:endParaRPr lang="en-US" sz="1400" dirty="0"/>
                    </a:p>
                  </a:txBody>
                  <a:tcPr/>
                </a:tc>
                <a:tc>
                  <a:txBody>
                    <a:bodyPr/>
                    <a:lstStyle/>
                    <a:p>
                      <a:pPr algn="ctr"/>
                      <a:r>
                        <a:rPr lang="es-MX" sz="1400" dirty="0" smtClean="0"/>
                        <a:t>29</a:t>
                      </a:r>
                      <a:endParaRPr lang="en-US" sz="1400" dirty="0"/>
                    </a:p>
                  </a:txBody>
                  <a:tcPr/>
                </a:tc>
                <a:tc>
                  <a:txBody>
                    <a:bodyPr/>
                    <a:lstStyle/>
                    <a:p>
                      <a:pPr algn="ctr"/>
                      <a:r>
                        <a:rPr lang="es-MX" sz="1400" dirty="0" smtClean="0"/>
                        <a:t>Bautizo</a:t>
                      </a:r>
                      <a:endParaRPr lang="en-US" sz="1400" dirty="0"/>
                    </a:p>
                  </a:txBody>
                  <a:tcPr/>
                </a:tc>
                <a:tc>
                  <a:txBody>
                    <a:bodyPr/>
                    <a:lstStyle/>
                    <a:p>
                      <a:pPr algn="ctr"/>
                      <a:r>
                        <a:rPr lang="es-MX" sz="1400" dirty="0" smtClean="0"/>
                        <a:t>100</a:t>
                      </a:r>
                      <a:endParaRPr lang="en-US" sz="1400" dirty="0"/>
                    </a:p>
                  </a:txBody>
                  <a:tcPr/>
                </a:tc>
              </a:tr>
              <a:tr h="370840">
                <a:tc>
                  <a:txBody>
                    <a:bodyPr/>
                    <a:lstStyle/>
                    <a:p>
                      <a:pPr algn="ctr"/>
                      <a:r>
                        <a:rPr lang="es-MX" sz="1400" dirty="0" smtClean="0"/>
                        <a:t>Octubre</a:t>
                      </a:r>
                      <a:endParaRPr lang="en-US" sz="1400" dirty="0"/>
                    </a:p>
                  </a:txBody>
                  <a:tcPr/>
                </a:tc>
                <a:tc>
                  <a:txBody>
                    <a:bodyPr/>
                    <a:lstStyle/>
                    <a:p>
                      <a:pPr algn="ctr"/>
                      <a:r>
                        <a:rPr lang="es-MX" sz="1400" dirty="0" smtClean="0"/>
                        <a:t>20</a:t>
                      </a:r>
                      <a:endParaRPr lang="en-US" sz="1400" dirty="0"/>
                    </a:p>
                  </a:txBody>
                  <a:tcPr/>
                </a:tc>
                <a:tc>
                  <a:txBody>
                    <a:bodyPr/>
                    <a:lstStyle/>
                    <a:p>
                      <a:pPr algn="ctr"/>
                      <a:r>
                        <a:rPr lang="es-MX" sz="1400" dirty="0" smtClean="0"/>
                        <a:t>Boda/bautizo</a:t>
                      </a:r>
                      <a:endParaRPr lang="en-US" sz="1400" dirty="0"/>
                    </a:p>
                  </a:txBody>
                  <a:tcPr/>
                </a:tc>
                <a:tc>
                  <a:txBody>
                    <a:bodyPr/>
                    <a:lstStyle/>
                    <a:p>
                      <a:pPr algn="ctr"/>
                      <a:r>
                        <a:rPr lang="es-MX" sz="1400" dirty="0" smtClean="0"/>
                        <a:t>200</a:t>
                      </a:r>
                      <a:endParaRPr lang="en-US" sz="1400" dirty="0"/>
                    </a:p>
                  </a:txBody>
                  <a:tcPr/>
                </a:tc>
              </a:tr>
              <a:tr h="370840">
                <a:tc>
                  <a:txBody>
                    <a:bodyPr/>
                    <a:lstStyle/>
                    <a:p>
                      <a:pPr algn="ctr"/>
                      <a:r>
                        <a:rPr lang="es-MX" sz="1400" dirty="0" smtClean="0"/>
                        <a:t>Noviembre</a:t>
                      </a:r>
                      <a:endParaRPr lang="en-US" sz="1400" dirty="0"/>
                    </a:p>
                  </a:txBody>
                  <a:tcPr/>
                </a:tc>
                <a:tc>
                  <a:txBody>
                    <a:bodyPr/>
                    <a:lstStyle/>
                    <a:p>
                      <a:pPr algn="ctr"/>
                      <a:r>
                        <a:rPr lang="es-MX" sz="1400" dirty="0" smtClean="0"/>
                        <a:t>-</a:t>
                      </a:r>
                      <a:endParaRPr lang="en-US" sz="1400" dirty="0"/>
                    </a:p>
                  </a:txBody>
                  <a:tcPr/>
                </a:tc>
                <a:tc>
                  <a:txBody>
                    <a:bodyPr/>
                    <a:lstStyle/>
                    <a:p>
                      <a:pPr algn="ctr"/>
                      <a:r>
                        <a:rPr lang="es-MX" sz="1400" dirty="0" smtClean="0"/>
                        <a:t>-</a:t>
                      </a:r>
                      <a:endParaRPr lang="en-US" sz="1400" dirty="0"/>
                    </a:p>
                  </a:txBody>
                  <a:tcPr/>
                </a:tc>
                <a:tc>
                  <a:txBody>
                    <a:bodyPr/>
                    <a:lstStyle/>
                    <a:p>
                      <a:pPr algn="ctr"/>
                      <a:r>
                        <a:rPr lang="es-MX" sz="1400" dirty="0" smtClean="0"/>
                        <a:t>-</a:t>
                      </a:r>
                      <a:endParaRPr lang="en-US" sz="1400" dirty="0"/>
                    </a:p>
                  </a:txBody>
                  <a:tcPr/>
                </a:tc>
              </a:tr>
              <a:tr h="185420">
                <a:tc rowSpan="2">
                  <a:txBody>
                    <a:bodyPr/>
                    <a:lstStyle/>
                    <a:p>
                      <a:pPr algn="ctr"/>
                      <a:r>
                        <a:rPr lang="es-MX" sz="1400" dirty="0" smtClean="0"/>
                        <a:t>Diciembre</a:t>
                      </a:r>
                      <a:endParaRPr lang="en-US" sz="1400" dirty="0"/>
                    </a:p>
                  </a:txBody>
                  <a:tcPr/>
                </a:tc>
                <a:tc rowSpan="2">
                  <a:txBody>
                    <a:bodyPr/>
                    <a:lstStyle/>
                    <a:p>
                      <a:pPr algn="ctr"/>
                      <a:r>
                        <a:rPr lang="es-MX" sz="1400" dirty="0" smtClean="0"/>
                        <a:t>15 </a:t>
                      </a:r>
                      <a:endParaRPr lang="en-US" sz="1400" dirty="0"/>
                    </a:p>
                  </a:txBody>
                  <a:tcPr/>
                </a:tc>
                <a:tc>
                  <a:txBody>
                    <a:bodyPr/>
                    <a:lstStyle/>
                    <a:p>
                      <a:pPr algn="ctr"/>
                      <a:r>
                        <a:rPr lang="es-MX" sz="1400" dirty="0" smtClean="0"/>
                        <a:t>Presentación/</a:t>
                      </a:r>
                      <a:r>
                        <a:rPr lang="es-MX" sz="1400" baseline="0" dirty="0" smtClean="0"/>
                        <a:t> 1ª comunión</a:t>
                      </a:r>
                      <a:endParaRPr lang="en-US" sz="1400" dirty="0"/>
                    </a:p>
                  </a:txBody>
                  <a:tcPr/>
                </a:tc>
                <a:tc>
                  <a:txBody>
                    <a:bodyPr/>
                    <a:lstStyle/>
                    <a:p>
                      <a:pPr algn="ctr"/>
                      <a:r>
                        <a:rPr lang="es-MX" sz="1400" dirty="0" smtClean="0"/>
                        <a:t>100</a:t>
                      </a:r>
                      <a:endParaRPr lang="en-US" sz="1400" dirty="0"/>
                    </a:p>
                  </a:txBody>
                  <a:tcPr/>
                </a:tc>
              </a:tr>
              <a:tr h="185420">
                <a:tc vMerge="1">
                  <a:txBody>
                    <a:bodyPr/>
                    <a:lstStyle/>
                    <a:p>
                      <a:endParaRPr lang="en-US"/>
                    </a:p>
                  </a:txBody>
                  <a:tcPr/>
                </a:tc>
                <a:tc vMerge="1">
                  <a:txBody>
                    <a:bodyPr/>
                    <a:lstStyle/>
                    <a:p>
                      <a:endParaRPr lang="en-US"/>
                    </a:p>
                  </a:txBody>
                  <a:tcPr/>
                </a:tc>
                <a:tc>
                  <a:txBody>
                    <a:bodyPr/>
                    <a:lstStyle/>
                    <a:p>
                      <a:pPr algn="ctr"/>
                      <a:r>
                        <a:rPr lang="es-MX" sz="1400" dirty="0" smtClean="0"/>
                        <a:t>Cumpleaños</a:t>
                      </a:r>
                      <a:endParaRPr lang="en-US" sz="1400" dirty="0"/>
                    </a:p>
                  </a:txBody>
                  <a:tcPr/>
                </a:tc>
                <a:tc>
                  <a:txBody>
                    <a:bodyPr/>
                    <a:lstStyle/>
                    <a:p>
                      <a:pPr algn="ctr"/>
                      <a:r>
                        <a:rPr lang="es-MX" sz="1400" dirty="0" smtClean="0"/>
                        <a:t>150</a:t>
                      </a:r>
                      <a:endParaRPr lang="en-US" sz="1400" dirty="0"/>
                    </a:p>
                  </a:txBody>
                  <a:tcPr/>
                </a:tc>
              </a:tr>
            </a:tbl>
          </a:graphicData>
        </a:graphic>
      </p:graphicFrame>
    </p:spTree>
    <p:extLst>
      <p:ext uri="{BB962C8B-B14F-4D97-AF65-F5344CB8AC3E}">
        <p14:creationId xmlns="" xmlns:p14="http://schemas.microsoft.com/office/powerpoint/2010/main" val="2848305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Objetivo del Salón</a:t>
            </a:r>
            <a:endParaRPr lang="es-ES" dirty="0"/>
          </a:p>
        </p:txBody>
      </p:sp>
      <p:sp>
        <p:nvSpPr>
          <p:cNvPr id="3" name="Marcador de contenido 2"/>
          <p:cNvSpPr>
            <a:spLocks noGrp="1"/>
          </p:cNvSpPr>
          <p:nvPr>
            <p:ph idx="1"/>
          </p:nvPr>
        </p:nvSpPr>
        <p:spPr/>
        <p:txBody>
          <a:bodyPr/>
          <a:lstStyle/>
          <a:p>
            <a:r>
              <a:rPr lang="es-ES" dirty="0" smtClean="0"/>
              <a:t>Incrementar las rentas mensuales. </a:t>
            </a:r>
          </a:p>
          <a:p>
            <a:r>
              <a:rPr lang="es-ES" dirty="0" smtClean="0"/>
              <a:t>Meta: 3 rentas por mes.</a:t>
            </a:r>
            <a:endParaRPr lang="es-ES" dirty="0"/>
          </a:p>
        </p:txBody>
      </p:sp>
    </p:spTree>
    <p:extLst>
      <p:ext uri="{BB962C8B-B14F-4D97-AF65-F5344CB8AC3E}">
        <p14:creationId xmlns="" xmlns:p14="http://schemas.microsoft.com/office/powerpoint/2010/main" val="3450824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Objetivo del proyecto</a:t>
            </a:r>
            <a:endParaRPr lang="es-ES" dirty="0"/>
          </a:p>
        </p:txBody>
      </p:sp>
      <p:sp>
        <p:nvSpPr>
          <p:cNvPr id="3" name="Marcador de contenido 2"/>
          <p:cNvSpPr>
            <a:spLocks noGrp="1"/>
          </p:cNvSpPr>
          <p:nvPr>
            <p:ph idx="1"/>
          </p:nvPr>
        </p:nvSpPr>
        <p:spPr/>
        <p:txBody>
          <a:bodyPr>
            <a:normAutofit/>
          </a:bodyPr>
          <a:lstStyle/>
          <a:p>
            <a:r>
              <a:rPr lang="es-ES" dirty="0" smtClean="0"/>
              <a:t>Desarrollar una estrategia de comunicación y mercadotecnia para aumentar las rentas en el salón a por lo menos 3 por mes.</a:t>
            </a:r>
          </a:p>
          <a:p>
            <a:pPr lvl="1"/>
            <a:r>
              <a:rPr lang="es-ES" dirty="0" smtClean="0"/>
              <a:t>Análisis de la situación inicial. (Comparación </a:t>
            </a:r>
            <a:r>
              <a:rPr lang="es-ES" dirty="0" err="1" smtClean="0"/>
              <a:t>Rip’s</a:t>
            </a:r>
            <a:r>
              <a:rPr lang="es-ES" dirty="0" smtClean="0"/>
              <a:t> vs. Competencia)</a:t>
            </a:r>
          </a:p>
          <a:p>
            <a:pPr lvl="1"/>
            <a:r>
              <a:rPr lang="es-ES" dirty="0" smtClean="0"/>
              <a:t>Análisis del mercado.</a:t>
            </a:r>
          </a:p>
          <a:p>
            <a:pPr lvl="1"/>
            <a:r>
              <a:rPr lang="es-ES" dirty="0" smtClean="0"/>
              <a:t>Desarrollar estrategia para potenciar las fortalezas, aprovechar las oportunidades y aminorar los riesgos y debilidades.</a:t>
            </a:r>
          </a:p>
          <a:p>
            <a:pPr lvl="1"/>
            <a:endParaRPr lang="es-ES" dirty="0" smtClean="0"/>
          </a:p>
          <a:p>
            <a:endParaRPr lang="es-ES" dirty="0" smtClean="0"/>
          </a:p>
        </p:txBody>
      </p:sp>
    </p:spTree>
    <p:extLst>
      <p:ext uri="{BB962C8B-B14F-4D97-AF65-F5344CB8AC3E}">
        <p14:creationId xmlns="" xmlns:p14="http://schemas.microsoft.com/office/powerpoint/2010/main" val="552496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Presupuesto</a:t>
            </a:r>
            <a:endParaRPr lang="es-ES" dirty="0"/>
          </a:p>
        </p:txBody>
      </p:sp>
      <p:sp>
        <p:nvSpPr>
          <p:cNvPr id="3" name="Marcador de contenido 2"/>
          <p:cNvSpPr>
            <a:spLocks noGrp="1"/>
          </p:cNvSpPr>
          <p:nvPr>
            <p:ph idx="1"/>
          </p:nvPr>
        </p:nvSpPr>
        <p:spPr/>
        <p:txBody>
          <a:bodyPr/>
          <a:lstStyle/>
          <a:p>
            <a:r>
              <a:rPr lang="es-ES" dirty="0" smtClean="0"/>
              <a:t>$15,000 a $20,000</a:t>
            </a:r>
            <a:endParaRPr lang="es-ES" dirty="0"/>
          </a:p>
        </p:txBody>
      </p:sp>
    </p:spTree>
    <p:extLst>
      <p:ext uri="{BB962C8B-B14F-4D97-AF65-F5344CB8AC3E}">
        <p14:creationId xmlns="" xmlns:p14="http://schemas.microsoft.com/office/powerpoint/2010/main" val="4042589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Entregables</a:t>
            </a:r>
            <a:endParaRPr lang="es-ES" dirty="0"/>
          </a:p>
        </p:txBody>
      </p:sp>
      <p:sp>
        <p:nvSpPr>
          <p:cNvPr id="3" name="Marcador de contenido 2"/>
          <p:cNvSpPr>
            <a:spLocks noGrp="1"/>
          </p:cNvSpPr>
          <p:nvPr>
            <p:ph idx="1"/>
          </p:nvPr>
        </p:nvSpPr>
        <p:spPr/>
        <p:txBody>
          <a:bodyPr/>
          <a:lstStyle/>
          <a:p>
            <a:r>
              <a:rPr lang="es-ES" dirty="0" smtClean="0"/>
              <a:t>Análisis detallado de la situación actual.</a:t>
            </a:r>
          </a:p>
          <a:p>
            <a:r>
              <a:rPr lang="es-ES" dirty="0" smtClean="0"/>
              <a:t>Sugerencias de imagen </a:t>
            </a:r>
            <a:r>
              <a:rPr lang="es-ES" dirty="0" err="1" smtClean="0"/>
              <a:t>on-premise</a:t>
            </a:r>
            <a:r>
              <a:rPr lang="es-ES" dirty="0"/>
              <a:t> </a:t>
            </a:r>
            <a:r>
              <a:rPr lang="es-ES" dirty="0" smtClean="0"/>
              <a:t>y con clientes.</a:t>
            </a:r>
          </a:p>
          <a:p>
            <a:r>
              <a:rPr lang="es-ES" dirty="0" smtClean="0"/>
              <a:t>Análisis y sugerencias para el uso de los medios de comunicación más adecuados.</a:t>
            </a:r>
          </a:p>
          <a:p>
            <a:r>
              <a:rPr lang="es-ES" dirty="0" smtClean="0"/>
              <a:t>Diseño de logo y materiales gráficos para publicidad.</a:t>
            </a:r>
          </a:p>
          <a:p>
            <a:endParaRPr lang="es-ES" dirty="0" smtClean="0"/>
          </a:p>
          <a:p>
            <a:endParaRPr lang="es-ES" dirty="0" smtClean="0"/>
          </a:p>
          <a:p>
            <a:endParaRPr lang="es-ES" dirty="0"/>
          </a:p>
        </p:txBody>
      </p:sp>
    </p:spTree>
    <p:extLst>
      <p:ext uri="{BB962C8B-B14F-4D97-AF65-F5344CB8AC3E}">
        <p14:creationId xmlns="" xmlns:p14="http://schemas.microsoft.com/office/powerpoint/2010/main" val="2710930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Situación Actual</a:t>
            </a:r>
            <a:endParaRPr lang="es-ES" dirty="0"/>
          </a:p>
        </p:txBody>
      </p:sp>
      <p:sp>
        <p:nvSpPr>
          <p:cNvPr id="3" name="Marcador de contenido 2"/>
          <p:cNvSpPr>
            <a:spLocks noGrp="1"/>
          </p:cNvSpPr>
          <p:nvPr>
            <p:ph idx="1"/>
          </p:nvPr>
        </p:nvSpPr>
        <p:spPr/>
        <p:txBody>
          <a:bodyPr/>
          <a:lstStyle/>
          <a:p>
            <a:r>
              <a:rPr lang="es-ES" dirty="0" smtClean="0"/>
              <a:t>Disminución de rentas en el último año; para estas fechas en 2010, se habían reservado más de 20, en 2011 se habían reservado 13 fechas y en éste sólo van 9.</a:t>
            </a:r>
          </a:p>
          <a:p>
            <a:r>
              <a:rPr lang="es-ES" dirty="0" smtClean="0"/>
              <a:t>Salones circundantes han mejorado instalaciones y prestación de servicios. Otros han decaído, pero bajaron sus precios.</a:t>
            </a:r>
          </a:p>
          <a:p>
            <a:r>
              <a:rPr lang="es-ES" dirty="0" smtClean="0"/>
              <a:t>No existe publicidad, sólo la manta fuera del salón, mientras que la competencia ha puesto carteles y lonas en las vías principales del municipio.</a:t>
            </a:r>
          </a:p>
          <a:p>
            <a:endParaRPr lang="es-ES" dirty="0"/>
          </a:p>
        </p:txBody>
      </p:sp>
    </p:spTree>
    <p:extLst>
      <p:ext uri="{BB962C8B-B14F-4D97-AF65-F5344CB8AC3E}">
        <p14:creationId xmlns="" xmlns:p14="http://schemas.microsoft.com/office/powerpoint/2010/main" val="2114233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smtClean="0"/>
              <a:t>Muchos salones cercanos, todos con servicios y capacidad diferente. Van desde lo más sencillo y económico (piso firme con techo de lámina), hasta lo más completo (salón con uso de jardín, estacionamiento, mobiliario de mejor calidad y servicios completos).</a:t>
            </a:r>
          </a:p>
          <a:p>
            <a:r>
              <a:rPr lang="es-ES" dirty="0" smtClean="0"/>
              <a:t>Se ha dedicado poco tiempo para promover el salón; sin embargo, se continúa invirtiendo en su infraestructura.</a:t>
            </a:r>
          </a:p>
          <a:p>
            <a:r>
              <a:rPr lang="es-ES" dirty="0" smtClean="0"/>
              <a:t>El cliente no tiene claro hacia dónde va, sigue considerando la opción de utilizar el espacio para otro tipo de negocio, sin tenerlo claro tampoco. El salón superior es el único del que están más seguros.</a:t>
            </a:r>
            <a:endParaRPr lang="es-ES" dirty="0"/>
          </a:p>
        </p:txBody>
      </p:sp>
    </p:spTree>
    <p:extLst>
      <p:ext uri="{BB962C8B-B14F-4D97-AF65-F5344CB8AC3E}">
        <p14:creationId xmlns="" xmlns:p14="http://schemas.microsoft.com/office/powerpoint/2010/main" val="4047662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Administración</a:t>
            </a:r>
            <a:endParaRPr lang="es-ES" dirty="0"/>
          </a:p>
        </p:txBody>
      </p:sp>
      <p:sp>
        <p:nvSpPr>
          <p:cNvPr id="3" name="Marcador de contenido 2"/>
          <p:cNvSpPr>
            <a:spLocks noGrp="1"/>
          </p:cNvSpPr>
          <p:nvPr>
            <p:ph idx="1"/>
          </p:nvPr>
        </p:nvSpPr>
        <p:spPr/>
        <p:txBody>
          <a:bodyPr>
            <a:normAutofit/>
          </a:bodyPr>
          <a:lstStyle/>
          <a:p>
            <a:r>
              <a:rPr lang="es-ES" sz="2400" dirty="0" smtClean="0"/>
              <a:t>Hay dos actores en la administración del Salón:</a:t>
            </a:r>
          </a:p>
          <a:p>
            <a:pPr lvl="1"/>
            <a:r>
              <a:rPr lang="es-ES" sz="2000" dirty="0" smtClean="0"/>
              <a:t>Martha: Se encarga de mostrar y concretar las rentas, consigue los servicios necesarios, trato directo con el cliente y es la más involucrada. Dedica poco tiempo pero está dispuesta a invertir más. Tiene interés en acercarse más a los posibles clientes y mejorar la relación con ellos.</a:t>
            </a:r>
          </a:p>
          <a:p>
            <a:pPr lvl="1"/>
            <a:endParaRPr lang="es-ES" sz="2000" dirty="0" smtClean="0"/>
          </a:p>
          <a:p>
            <a:pPr lvl="1"/>
            <a:r>
              <a:rPr lang="es-ES" sz="2000" dirty="0" smtClean="0"/>
              <a:t>Luis: Toma las decisiones importantes, el salón fue su idea y busca agregar mejoras técnicas constantemente. No se involucra con los clientes ni tiene deseos de hacerlo pero le interesa mucho la competencia y mejorar las instalaciones del salón.</a:t>
            </a:r>
            <a:endParaRPr lang="es-ES" sz="2000" dirty="0"/>
          </a:p>
        </p:txBody>
      </p:sp>
    </p:spTree>
    <p:extLst>
      <p:ext uri="{BB962C8B-B14F-4D97-AF65-F5344CB8AC3E}">
        <p14:creationId xmlns="" xmlns:p14="http://schemas.microsoft.com/office/powerpoint/2010/main" val="304894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Clientes (primer análisis)</a:t>
            </a:r>
            <a:endParaRPr lang="es-ES" dirty="0"/>
          </a:p>
        </p:txBody>
      </p:sp>
      <p:sp>
        <p:nvSpPr>
          <p:cNvPr id="3" name="Marcador de contenido 2"/>
          <p:cNvSpPr>
            <a:spLocks noGrp="1"/>
          </p:cNvSpPr>
          <p:nvPr>
            <p:ph idx="1"/>
          </p:nvPr>
        </p:nvSpPr>
        <p:spPr/>
        <p:txBody>
          <a:bodyPr>
            <a:normAutofit fontScale="92500" lnSpcReduction="20000"/>
          </a:bodyPr>
          <a:lstStyle/>
          <a:p>
            <a:r>
              <a:rPr lang="es-ES" dirty="0" smtClean="0"/>
              <a:t>Buscan ahorrar dinero, regatean los precios y de ser posible muchos de ellos prefieren conseguir “padrinos” o conocidos que paguen o presten algunos elementos para las fiestas.</a:t>
            </a:r>
          </a:p>
          <a:p>
            <a:r>
              <a:rPr lang="es-ES" dirty="0" smtClean="0"/>
              <a:t>Contratan salón para XV años, bautizos y primeras comuniones. Pocos para bodas. Ninguno para fiestas infantiles.</a:t>
            </a:r>
          </a:p>
          <a:p>
            <a:r>
              <a:rPr lang="es-ES" dirty="0" smtClean="0"/>
              <a:t>Incluso si el festejado es un niño, la fiesta es para los adultos.</a:t>
            </a:r>
          </a:p>
          <a:p>
            <a:r>
              <a:rPr lang="es-ES" dirty="0" smtClean="0"/>
              <a:t>Buscan salón entre un año y 5 meses antes del evento.</a:t>
            </a:r>
          </a:p>
          <a:p>
            <a:r>
              <a:rPr lang="es-ES" dirty="0" smtClean="0"/>
              <a:t>Modalidad de pago: Adelanto de $1,000 y pagos semanales hasta cubrir el total una semana antes del evento.</a:t>
            </a:r>
          </a:p>
          <a:p>
            <a:r>
              <a:rPr lang="es-ES" dirty="0" smtClean="0"/>
              <a:t>Cada cliente busca diferentes servicios, desde el salón vacío, hasta todo incluido, con diferentes combinaciones.</a:t>
            </a:r>
          </a:p>
          <a:p>
            <a:pPr>
              <a:buNone/>
            </a:pPr>
            <a:endParaRPr lang="es-ES" dirty="0"/>
          </a:p>
          <a:p>
            <a:endParaRPr lang="es-ES" dirty="0"/>
          </a:p>
        </p:txBody>
      </p:sp>
    </p:spTree>
    <p:extLst>
      <p:ext uri="{BB962C8B-B14F-4D97-AF65-F5344CB8AC3E}">
        <p14:creationId xmlns="" xmlns:p14="http://schemas.microsoft.com/office/powerpoint/2010/main" val="116992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smtClean="0"/>
              <a:t>FODA</a:t>
            </a:r>
            <a:endParaRPr lang="es-ES" dirty="0"/>
          </a:p>
        </p:txBody>
      </p:sp>
      <p:pic>
        <p:nvPicPr>
          <p:cNvPr id="1026" name="Picture 2" descr="E:\Imágenes\DSC05281.JPG"/>
          <p:cNvPicPr>
            <a:picLocks noChangeAspect="1" noChangeArrowheads="1"/>
          </p:cNvPicPr>
          <p:nvPr/>
        </p:nvPicPr>
        <p:blipFill>
          <a:blip r:embed="rId2" cstate="print"/>
          <a:srcRect/>
          <a:stretch>
            <a:fillRect/>
          </a:stretch>
        </p:blipFill>
        <p:spPr bwMode="auto">
          <a:xfrm>
            <a:off x="3779912" y="1412776"/>
            <a:ext cx="5147992" cy="3860994"/>
          </a:xfrm>
          <a:prstGeom prst="rect">
            <a:avLst/>
          </a:prstGeom>
          <a:noFill/>
        </p:spPr>
      </p:pic>
    </p:spTree>
    <p:extLst>
      <p:ext uri="{BB962C8B-B14F-4D97-AF65-F5344CB8AC3E}">
        <p14:creationId xmlns="" xmlns:p14="http://schemas.microsoft.com/office/powerpoint/2010/main" val="4021298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Fortalezas</a:t>
            </a:r>
            <a:endParaRPr lang="es-ES" dirty="0"/>
          </a:p>
        </p:txBody>
      </p:sp>
      <p:sp>
        <p:nvSpPr>
          <p:cNvPr id="5" name="Marcador de contenido 4"/>
          <p:cNvSpPr>
            <a:spLocks noGrp="1"/>
          </p:cNvSpPr>
          <p:nvPr>
            <p:ph idx="1"/>
          </p:nvPr>
        </p:nvSpPr>
        <p:spPr/>
        <p:txBody>
          <a:bodyPr/>
          <a:lstStyle/>
          <a:p>
            <a:r>
              <a:rPr lang="es-ES" dirty="0" smtClean="0"/>
              <a:t>Precio accesible</a:t>
            </a:r>
          </a:p>
          <a:p>
            <a:r>
              <a:rPr lang="es-ES" dirty="0" smtClean="0"/>
              <a:t>Contratación de diferentes servicios a gusto del cliente</a:t>
            </a:r>
          </a:p>
          <a:p>
            <a:r>
              <a:rPr lang="es-ES" dirty="0" smtClean="0"/>
              <a:t>Instalaciones en buen estado y agradables (techo alto, espacio para pista, cabina de sonido, luces, cocina, estacionamiento)</a:t>
            </a:r>
          </a:p>
          <a:p>
            <a:pPr marL="0" indent="0">
              <a:buNone/>
            </a:pPr>
            <a:endParaRPr lang="es-ES" dirty="0" smtClean="0"/>
          </a:p>
          <a:p>
            <a:endParaRPr lang="es-ES" dirty="0" smtClean="0"/>
          </a:p>
        </p:txBody>
      </p:sp>
    </p:spTree>
    <p:extLst>
      <p:ext uri="{BB962C8B-B14F-4D97-AF65-F5344CB8AC3E}">
        <p14:creationId xmlns="" xmlns:p14="http://schemas.microsoft.com/office/powerpoint/2010/main" val="272137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Debilidades</a:t>
            </a:r>
            <a:endParaRPr lang="es-ES" dirty="0"/>
          </a:p>
        </p:txBody>
      </p:sp>
      <p:sp>
        <p:nvSpPr>
          <p:cNvPr id="3" name="Marcador de contenido 2"/>
          <p:cNvSpPr>
            <a:spLocks noGrp="1"/>
          </p:cNvSpPr>
          <p:nvPr>
            <p:ph idx="1"/>
          </p:nvPr>
        </p:nvSpPr>
        <p:spPr/>
        <p:txBody>
          <a:bodyPr/>
          <a:lstStyle/>
          <a:p>
            <a:r>
              <a:rPr lang="es-ES" dirty="0" smtClean="0"/>
              <a:t>Nombre</a:t>
            </a:r>
          </a:p>
          <a:p>
            <a:r>
              <a:rPr lang="es-ES" dirty="0" smtClean="0"/>
              <a:t>Logo</a:t>
            </a:r>
          </a:p>
          <a:p>
            <a:r>
              <a:rPr lang="es-ES" dirty="0" smtClean="0"/>
              <a:t>Localización</a:t>
            </a:r>
          </a:p>
          <a:p>
            <a:r>
              <a:rPr lang="es-ES" dirty="0" smtClean="0"/>
              <a:t>Capacidad limitada</a:t>
            </a:r>
          </a:p>
        </p:txBody>
      </p:sp>
    </p:spTree>
    <p:extLst>
      <p:ext uri="{BB962C8B-B14F-4D97-AF65-F5344CB8AC3E}">
        <p14:creationId xmlns="" xmlns:p14="http://schemas.microsoft.com/office/powerpoint/2010/main" val="1938345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Oportunidades</a:t>
            </a:r>
            <a:endParaRPr lang="es-ES" dirty="0"/>
          </a:p>
        </p:txBody>
      </p:sp>
      <p:sp>
        <p:nvSpPr>
          <p:cNvPr id="3" name="Marcador de contenido 2"/>
          <p:cNvSpPr>
            <a:spLocks noGrp="1"/>
          </p:cNvSpPr>
          <p:nvPr>
            <p:ph idx="1"/>
          </p:nvPr>
        </p:nvSpPr>
        <p:spPr/>
        <p:txBody>
          <a:bodyPr/>
          <a:lstStyle/>
          <a:p>
            <a:endParaRPr lang="es-ES" dirty="0" smtClean="0"/>
          </a:p>
          <a:p>
            <a:r>
              <a:rPr lang="es-ES" dirty="0" smtClean="0"/>
              <a:t>Medios de comunicación poco explotados</a:t>
            </a:r>
          </a:p>
          <a:p>
            <a:r>
              <a:rPr lang="es-ES" dirty="0" smtClean="0"/>
              <a:t>Fiestas para pocas personas</a:t>
            </a:r>
          </a:p>
          <a:p>
            <a:r>
              <a:rPr lang="es-ES" dirty="0" smtClean="0"/>
              <a:t>Especialización de servicios a elección del cliente</a:t>
            </a:r>
          </a:p>
          <a:p>
            <a:r>
              <a:rPr lang="es-ES" dirty="0" smtClean="0"/>
              <a:t>Facilidad de pago</a:t>
            </a:r>
          </a:p>
          <a:p>
            <a:endParaRPr lang="es-ES" dirty="0" smtClean="0"/>
          </a:p>
          <a:p>
            <a:endParaRPr lang="es-ES" dirty="0" smtClean="0"/>
          </a:p>
          <a:p>
            <a:endParaRPr lang="es-ES" dirty="0"/>
          </a:p>
        </p:txBody>
      </p:sp>
    </p:spTree>
    <p:extLst>
      <p:ext uri="{BB962C8B-B14F-4D97-AF65-F5344CB8AC3E}">
        <p14:creationId xmlns="" xmlns:p14="http://schemas.microsoft.com/office/powerpoint/2010/main" val="1518141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Amenazas</a:t>
            </a:r>
            <a:endParaRPr lang="es-ES" dirty="0"/>
          </a:p>
        </p:txBody>
      </p:sp>
      <p:sp>
        <p:nvSpPr>
          <p:cNvPr id="3" name="Marcador de contenido 2"/>
          <p:cNvSpPr>
            <a:spLocks noGrp="1"/>
          </p:cNvSpPr>
          <p:nvPr>
            <p:ph idx="1"/>
          </p:nvPr>
        </p:nvSpPr>
        <p:spPr/>
        <p:txBody>
          <a:bodyPr/>
          <a:lstStyle/>
          <a:p>
            <a:r>
              <a:rPr lang="es-ES" dirty="0" smtClean="0"/>
              <a:t>Otros salones de fiestas</a:t>
            </a:r>
          </a:p>
          <a:p>
            <a:r>
              <a:rPr lang="es-ES" dirty="0" smtClean="0"/>
              <a:t>Jardines</a:t>
            </a:r>
          </a:p>
          <a:p>
            <a:r>
              <a:rPr lang="es-ES" dirty="0" smtClean="0"/>
              <a:t>Mejor mobiliario</a:t>
            </a:r>
          </a:p>
          <a:p>
            <a:r>
              <a:rPr lang="es-ES" dirty="0" smtClean="0"/>
              <a:t>Mayor capacidad</a:t>
            </a:r>
          </a:p>
          <a:p>
            <a:r>
              <a:rPr lang="es-ES" dirty="0" smtClean="0"/>
              <a:t>Más servicios</a:t>
            </a:r>
          </a:p>
          <a:p>
            <a:r>
              <a:rPr lang="es-ES" dirty="0" smtClean="0"/>
              <a:t>Mejores instalaciones</a:t>
            </a:r>
          </a:p>
          <a:p>
            <a:endParaRPr lang="es-ES" dirty="0" smtClean="0"/>
          </a:p>
        </p:txBody>
      </p:sp>
    </p:spTree>
    <p:extLst>
      <p:ext uri="{BB962C8B-B14F-4D97-AF65-F5344CB8AC3E}">
        <p14:creationId xmlns="" xmlns:p14="http://schemas.microsoft.com/office/powerpoint/2010/main" val="3925293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Matriz de imágenes</a:t>
            </a:r>
            <a:endParaRPr lang="en-US" dirty="0"/>
          </a:p>
        </p:txBody>
      </p:sp>
      <p:sp>
        <p:nvSpPr>
          <p:cNvPr id="3" name="2 Marcador de contenido"/>
          <p:cNvSpPr>
            <a:spLocks noGrp="1"/>
          </p:cNvSpPr>
          <p:nvPr>
            <p:ph idx="1"/>
          </p:nvPr>
        </p:nvSpPr>
        <p:spPr/>
        <p:txBody>
          <a:bodyPr/>
          <a:lstStyle/>
          <a:p>
            <a:endParaRPr lang="en-US"/>
          </a:p>
        </p:txBody>
      </p:sp>
      <p:graphicFrame>
        <p:nvGraphicFramePr>
          <p:cNvPr id="4" name="3 Marcador de contenido"/>
          <p:cNvGraphicFramePr>
            <a:graphicFrameLocks/>
          </p:cNvGraphicFramePr>
          <p:nvPr>
            <p:extLst>
              <p:ext uri="{D42A27DB-BD31-4B8C-83A1-F6EECF244321}">
                <p14:modId xmlns:p14="http://schemas.microsoft.com/office/powerpoint/2010/main" xmlns="" val="1865378608"/>
              </p:ext>
            </p:extLst>
          </p:nvPr>
        </p:nvGraphicFramePr>
        <p:xfrm>
          <a:off x="467544" y="2060848"/>
          <a:ext cx="7632848"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Imagen pública </a:t>
            </a:r>
            <a:endParaRPr lang="en-US" dirty="0"/>
          </a:p>
        </p:txBody>
      </p:sp>
      <p:sp>
        <p:nvSpPr>
          <p:cNvPr id="3" name="2 Marcador de contenido"/>
          <p:cNvSpPr>
            <a:spLocks noGrp="1"/>
          </p:cNvSpPr>
          <p:nvPr>
            <p:ph idx="1"/>
          </p:nvPr>
        </p:nvSpPr>
        <p:spPr/>
        <p:txBody>
          <a:bodyPr/>
          <a:lstStyle/>
          <a:p>
            <a:r>
              <a:rPr lang="es-MX" dirty="0" smtClean="0"/>
              <a:t>Salón de eventos sociales ubicado en Av. Kennedy s/n en el municipio de Nicolás Romero, Estado de México</a:t>
            </a:r>
          </a:p>
          <a:p>
            <a:r>
              <a:rPr lang="es-MX" dirty="0" smtClean="0"/>
              <a:t>2 años en funcionamiento</a:t>
            </a:r>
          </a:p>
          <a:p>
            <a:r>
              <a:rPr lang="es-MX" dirty="0" smtClean="0"/>
              <a:t>Permiso de funcionamiento otorgado por el municipio</a:t>
            </a:r>
          </a:p>
          <a:p>
            <a:pPr>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Imagen visual</a:t>
            </a:r>
            <a:endParaRPr lang="en-US" dirty="0"/>
          </a:p>
        </p:txBody>
      </p:sp>
      <p:graphicFrame>
        <p:nvGraphicFramePr>
          <p:cNvPr id="4" name="3 Marcador de contenido"/>
          <p:cNvGraphicFramePr>
            <a:graphicFrameLocks noGrp="1"/>
          </p:cNvGraphicFramePr>
          <p:nvPr>
            <p:ph idx="1"/>
          </p:nvPr>
        </p:nvGraphicFramePr>
        <p:xfrm>
          <a:off x="-36512" y="1844824"/>
          <a:ext cx="468052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3 Marcador de contenido"/>
          <p:cNvGraphicFramePr>
            <a:graphicFrameLocks/>
          </p:cNvGraphicFramePr>
          <p:nvPr/>
        </p:nvGraphicFramePr>
        <p:xfrm>
          <a:off x="3851920" y="1844824"/>
          <a:ext cx="4608512" cy="46085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5 CuadroTexto"/>
          <p:cNvSpPr txBox="1"/>
          <p:nvPr/>
        </p:nvSpPr>
        <p:spPr>
          <a:xfrm>
            <a:off x="1763688" y="1268760"/>
            <a:ext cx="1224136" cy="369332"/>
          </a:xfrm>
          <a:prstGeom prst="rect">
            <a:avLst/>
          </a:prstGeom>
          <a:noFill/>
        </p:spPr>
        <p:txBody>
          <a:bodyPr wrap="square" rtlCol="0">
            <a:spAutoFit/>
          </a:bodyPr>
          <a:lstStyle/>
          <a:p>
            <a:r>
              <a:rPr lang="es-MX" dirty="0" smtClean="0">
                <a:solidFill>
                  <a:schemeClr val="accent1">
                    <a:lumMod val="75000"/>
                  </a:schemeClr>
                </a:solidFill>
              </a:rPr>
              <a:t>EXTERNA</a:t>
            </a:r>
            <a:endParaRPr lang="en-US" dirty="0">
              <a:solidFill>
                <a:schemeClr val="accent1">
                  <a:lumMod val="75000"/>
                </a:schemeClr>
              </a:solidFill>
            </a:endParaRPr>
          </a:p>
        </p:txBody>
      </p:sp>
      <p:sp>
        <p:nvSpPr>
          <p:cNvPr id="7" name="6 CuadroTexto"/>
          <p:cNvSpPr txBox="1"/>
          <p:nvPr/>
        </p:nvSpPr>
        <p:spPr>
          <a:xfrm>
            <a:off x="5580112" y="1268760"/>
            <a:ext cx="1224136" cy="369332"/>
          </a:xfrm>
          <a:prstGeom prst="rect">
            <a:avLst/>
          </a:prstGeom>
          <a:noFill/>
        </p:spPr>
        <p:txBody>
          <a:bodyPr wrap="square" rtlCol="0">
            <a:spAutoFit/>
          </a:bodyPr>
          <a:lstStyle/>
          <a:p>
            <a:r>
              <a:rPr lang="es-MX" dirty="0" smtClean="0">
                <a:solidFill>
                  <a:schemeClr val="accent1">
                    <a:lumMod val="75000"/>
                  </a:schemeClr>
                </a:solidFill>
              </a:rPr>
              <a:t>INTERNA</a:t>
            </a:r>
            <a:endParaRPr lang="en-US" dirty="0">
              <a:solidFill>
                <a:schemeClr val="accent1">
                  <a:lumMod val="75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Imagen verbal</a:t>
            </a:r>
            <a:endParaRPr lang="en-US" dirty="0"/>
          </a:p>
        </p:txBody>
      </p:sp>
      <p:sp>
        <p:nvSpPr>
          <p:cNvPr id="3" name="2 Marcador de contenido"/>
          <p:cNvSpPr>
            <a:spLocks noGrp="1"/>
          </p:cNvSpPr>
          <p:nvPr>
            <p:ph idx="1"/>
          </p:nvPr>
        </p:nvSpPr>
        <p:spPr/>
        <p:txBody>
          <a:bodyPr>
            <a:normAutofit fontScale="85000" lnSpcReduction="20000"/>
          </a:bodyPr>
          <a:lstStyle/>
          <a:p>
            <a:r>
              <a:rPr lang="es-MX" dirty="0" smtClean="0"/>
              <a:t>Martha Laura González </a:t>
            </a:r>
            <a:r>
              <a:rPr lang="es-MX" dirty="0" err="1" smtClean="0"/>
              <a:t>Osnaya</a:t>
            </a:r>
            <a:r>
              <a:rPr lang="es-MX" dirty="0" smtClean="0"/>
              <a:t> es la encargada de:</a:t>
            </a:r>
          </a:p>
          <a:p>
            <a:pPr lvl="1"/>
            <a:r>
              <a:rPr lang="es-MX" dirty="0" smtClean="0"/>
              <a:t>Dar informes por teléfono:</a:t>
            </a:r>
          </a:p>
          <a:p>
            <a:pPr lvl="2"/>
            <a:r>
              <a:rPr lang="es-MX" dirty="0" smtClean="0"/>
              <a:t>Descripción de las instalaciones y servicios del salón</a:t>
            </a:r>
          </a:p>
          <a:p>
            <a:pPr lvl="2"/>
            <a:r>
              <a:rPr lang="es-MX" dirty="0" smtClean="0"/>
              <a:t>Capacidad del salón</a:t>
            </a:r>
          </a:p>
          <a:p>
            <a:pPr lvl="2"/>
            <a:r>
              <a:rPr lang="es-MX" dirty="0" smtClean="0"/>
              <a:t>Precios</a:t>
            </a:r>
          </a:p>
          <a:p>
            <a:pPr lvl="2"/>
            <a:r>
              <a:rPr lang="es-MX" dirty="0" smtClean="0"/>
              <a:t>Concretar cita para conocer el salón</a:t>
            </a:r>
          </a:p>
          <a:p>
            <a:pPr lvl="1"/>
            <a:r>
              <a:rPr lang="es-MX" dirty="0" smtClean="0"/>
              <a:t>Mostrar el salón:</a:t>
            </a:r>
          </a:p>
          <a:p>
            <a:pPr lvl="2"/>
            <a:r>
              <a:rPr lang="es-MX" dirty="0" smtClean="0"/>
              <a:t>Bienvenida</a:t>
            </a:r>
          </a:p>
          <a:p>
            <a:pPr lvl="2"/>
            <a:r>
              <a:rPr lang="es-MX" dirty="0" smtClean="0"/>
              <a:t>Recorrido </a:t>
            </a:r>
            <a:r>
              <a:rPr lang="es-MX" dirty="0" smtClean="0"/>
              <a:t>por el </a:t>
            </a:r>
            <a:r>
              <a:rPr lang="es-MX" dirty="0" smtClean="0"/>
              <a:t>salón y explicación de éste.</a:t>
            </a:r>
          </a:p>
          <a:p>
            <a:pPr lvl="2"/>
            <a:r>
              <a:rPr lang="es-MX" dirty="0" smtClean="0"/>
              <a:t>Pasar a la oficina: dudas, precios, fechas disponibles</a:t>
            </a:r>
          </a:p>
          <a:p>
            <a:pPr lvl="3"/>
            <a:r>
              <a:rPr lang="es-MX" dirty="0" smtClean="0"/>
              <a:t>Se aparta la fecha, firma el contrato y se deja anticipo</a:t>
            </a:r>
          </a:p>
          <a:p>
            <a:pPr lvl="3"/>
            <a:r>
              <a:rPr lang="es-MX" dirty="0" smtClean="0"/>
              <a:t>Se agradece la información y el cliente se retira </a:t>
            </a:r>
          </a:p>
          <a:p>
            <a:pPr lvl="2"/>
            <a:r>
              <a:rPr lang="es-MX" dirty="0" smtClean="0"/>
              <a:t>Dialogo informal</a:t>
            </a:r>
          </a:p>
          <a:p>
            <a:pPr lvl="1"/>
            <a:r>
              <a:rPr lang="es-MX" dirty="0" smtClean="0"/>
              <a:t>Día del evento:</a:t>
            </a:r>
          </a:p>
          <a:p>
            <a:pPr lvl="2"/>
            <a:r>
              <a:rPr lang="es-MX" dirty="0" smtClean="0"/>
              <a:t>Estar durante el evento por cualquier situación que se pueda presentar</a:t>
            </a:r>
          </a:p>
          <a:p>
            <a:pPr lvl="3"/>
            <a:endParaRPr lang="es-MX" dirty="0" smtClean="0"/>
          </a:p>
          <a:p>
            <a:pPr lvl="3">
              <a:buNone/>
            </a:pPr>
            <a:endParaRPr lang="es-MX" dirty="0" smtClean="0"/>
          </a:p>
          <a:p>
            <a:pPr lvl="2"/>
            <a:endParaRPr lang="es-MX" dirty="0" smtClean="0"/>
          </a:p>
          <a:p>
            <a:pPr lvl="2"/>
            <a:endParaRPr lang="es-MX"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Imagen profesional</a:t>
            </a:r>
            <a:endParaRPr lang="en-US" dirty="0"/>
          </a:p>
        </p:txBody>
      </p:sp>
      <p:sp>
        <p:nvSpPr>
          <p:cNvPr id="3" name="2 Marcador de contenido"/>
          <p:cNvSpPr>
            <a:spLocks noGrp="1"/>
          </p:cNvSpPr>
          <p:nvPr>
            <p:ph idx="1"/>
          </p:nvPr>
        </p:nvSpPr>
        <p:spPr/>
        <p:txBody>
          <a:bodyPr/>
          <a:lstStyle/>
          <a:p>
            <a:r>
              <a:rPr lang="es-MX" dirty="0" smtClean="0"/>
              <a:t>Meseros profesionales, uniformados; conformados por el capitán y determinado número de meseros</a:t>
            </a:r>
          </a:p>
          <a:p>
            <a:r>
              <a:rPr lang="es-MX" dirty="0" err="1" smtClean="0"/>
              <a:t>Valet</a:t>
            </a:r>
            <a:r>
              <a:rPr lang="es-MX" dirty="0" smtClean="0"/>
              <a:t> parking:  2 muchachos uniformados con una playera roja con el estampado de </a:t>
            </a:r>
            <a:r>
              <a:rPr lang="es-MX" dirty="0" err="1" smtClean="0"/>
              <a:t>Rip’s</a:t>
            </a:r>
            <a:r>
              <a:rPr lang="es-MX" dirty="0" smtClean="0"/>
              <a:t>, la leyenda de </a:t>
            </a:r>
            <a:r>
              <a:rPr lang="es-MX" dirty="0" err="1" smtClean="0"/>
              <a:t>Valet</a:t>
            </a:r>
            <a:r>
              <a:rPr lang="es-MX" dirty="0" smtClean="0"/>
              <a:t> Parking y números de teléfono.</a:t>
            </a:r>
          </a:p>
          <a:p>
            <a:r>
              <a:rPr lang="es-MX" dirty="0" smtClean="0"/>
              <a:t>Sonido: Maestro de ceremonias y mezclador.</a:t>
            </a:r>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Imagen ambiental</a:t>
            </a:r>
            <a:endParaRPr lang="en-US" dirty="0"/>
          </a:p>
        </p:txBody>
      </p:sp>
      <p:sp>
        <p:nvSpPr>
          <p:cNvPr id="3" name="2 Marcador de contenido"/>
          <p:cNvSpPr>
            <a:spLocks noGrp="1"/>
          </p:cNvSpPr>
          <p:nvPr>
            <p:ph idx="1"/>
          </p:nvPr>
        </p:nvSpPr>
        <p:spPr>
          <a:xfrm>
            <a:off x="467544" y="1268760"/>
            <a:ext cx="7556313" cy="4144963"/>
          </a:xfrm>
        </p:spPr>
        <p:txBody>
          <a:bodyPr/>
          <a:lstStyle/>
          <a:p>
            <a:r>
              <a:rPr lang="es-MX" dirty="0" smtClean="0"/>
              <a:t>Capacidad para 270 personas</a:t>
            </a:r>
          </a:p>
          <a:p>
            <a:r>
              <a:rPr lang="es-MX" dirty="0" smtClean="0"/>
              <a:t>Establecimiento con los requerimientos necesarios para celebrar un evento</a:t>
            </a:r>
          </a:p>
          <a:p>
            <a:r>
              <a:rPr lang="es-MX" dirty="0" smtClean="0"/>
              <a:t>Estímulos que impactan a la audiencia: </a:t>
            </a:r>
          </a:p>
          <a:p>
            <a:pPr lvl="1"/>
            <a:r>
              <a:rPr lang="es-MX" dirty="0" smtClean="0"/>
              <a:t>Espacio</a:t>
            </a:r>
          </a:p>
          <a:p>
            <a:pPr lvl="1"/>
            <a:r>
              <a:rPr lang="es-MX" dirty="0" smtClean="0"/>
              <a:t>Con mucha entrada de luz</a:t>
            </a:r>
          </a:p>
          <a:p>
            <a:pPr lvl="1"/>
            <a:r>
              <a:rPr lang="es-MX" dirty="0" smtClean="0"/>
              <a:t>Ventilación</a:t>
            </a:r>
          </a:p>
          <a:p>
            <a:pPr lvl="1"/>
            <a:r>
              <a:rPr lang="es-MX" dirty="0" smtClean="0"/>
              <a:t>Combinación de color</a:t>
            </a:r>
          </a:p>
          <a:p>
            <a:pPr lvl="1"/>
            <a:r>
              <a:rPr lang="es-MX" dirty="0" smtClean="0"/>
              <a:t>Distribución de sonido</a:t>
            </a:r>
          </a:p>
          <a:p>
            <a:endParaRPr lang="en-US" dirty="0"/>
          </a:p>
        </p:txBody>
      </p:sp>
      <p:pic>
        <p:nvPicPr>
          <p:cNvPr id="4" name="MOV_0054.mp4">
            <a:hlinkClick r:id="" action="ppaction://media"/>
          </p:cNvPr>
          <p:cNvPicPr>
            <a:picLocks noRot="1" noChangeAspect="1"/>
          </p:cNvPicPr>
          <p:nvPr>
            <a:videoFile r:link="rId1"/>
          </p:nvPr>
        </p:nvPicPr>
        <p:blipFill>
          <a:blip r:embed="rId3" cstate="print"/>
          <a:stretch>
            <a:fillRect/>
          </a:stretch>
        </p:blipFill>
        <p:spPr>
          <a:xfrm>
            <a:off x="4355976" y="3212976"/>
            <a:ext cx="4536504" cy="340237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Influencia del color en la imagen ambiental</a:t>
            </a:r>
            <a:endParaRPr lang="en-US" dirty="0"/>
          </a:p>
        </p:txBody>
      </p:sp>
      <p:graphicFrame>
        <p:nvGraphicFramePr>
          <p:cNvPr id="4" name="Marcador de contenido 6"/>
          <p:cNvGraphicFramePr>
            <a:graphicFrameLocks noGrp="1"/>
          </p:cNvGraphicFramePr>
          <p:nvPr>
            <p:ph idx="1"/>
            <p:extLst>
              <p:ext uri="{D42A27DB-BD31-4B8C-83A1-F6EECF244321}">
                <p14:modId xmlns:p14="http://schemas.microsoft.com/office/powerpoint/2010/main" xmlns="" val="4104728306"/>
              </p:ext>
            </p:extLst>
          </p:nvPr>
        </p:nvGraphicFramePr>
        <p:xfrm>
          <a:off x="107504" y="1700809"/>
          <a:ext cx="2808312" cy="2808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Marcador de contenido 6"/>
          <p:cNvGraphicFramePr>
            <a:graphicFrameLocks/>
          </p:cNvGraphicFramePr>
          <p:nvPr>
            <p:extLst>
              <p:ext uri="{D42A27DB-BD31-4B8C-83A1-F6EECF244321}">
                <p14:modId xmlns:p14="http://schemas.microsoft.com/office/powerpoint/2010/main" xmlns="" val="1977397409"/>
              </p:ext>
            </p:extLst>
          </p:nvPr>
        </p:nvGraphicFramePr>
        <p:xfrm>
          <a:off x="3059832" y="3232927"/>
          <a:ext cx="2932780" cy="34364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Marcador de contenido 6"/>
          <p:cNvGraphicFramePr>
            <a:graphicFrameLocks/>
          </p:cNvGraphicFramePr>
          <p:nvPr>
            <p:extLst>
              <p:ext uri="{D42A27DB-BD31-4B8C-83A1-F6EECF244321}">
                <p14:modId xmlns:p14="http://schemas.microsoft.com/office/powerpoint/2010/main" xmlns="" val="4104728306"/>
              </p:ext>
            </p:extLst>
          </p:nvPr>
        </p:nvGraphicFramePr>
        <p:xfrm>
          <a:off x="6048672" y="2060848"/>
          <a:ext cx="2987824" cy="288032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Encuestas</a:t>
            </a:r>
            <a:endParaRPr lang="en-US" dirty="0"/>
          </a:p>
        </p:txBody>
      </p:sp>
      <p:pic>
        <p:nvPicPr>
          <p:cNvPr id="1026" name="Picture 2"/>
          <p:cNvPicPr>
            <a:picLocks noChangeAspect="1" noChangeArrowheads="1"/>
          </p:cNvPicPr>
          <p:nvPr/>
        </p:nvPicPr>
        <p:blipFill>
          <a:blip r:embed="rId2" cstate="print"/>
          <a:srcRect l="18010" t="22680" r="46553" b="26291"/>
          <a:stretch>
            <a:fillRect/>
          </a:stretch>
        </p:blipFill>
        <p:spPr bwMode="auto">
          <a:xfrm>
            <a:off x="179512" y="1124744"/>
            <a:ext cx="4560506" cy="4104456"/>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18309" t="42165" r="45663" b="28540"/>
          <a:stretch>
            <a:fillRect/>
          </a:stretch>
        </p:blipFill>
        <p:spPr bwMode="auto">
          <a:xfrm>
            <a:off x="4716016" y="2852936"/>
            <a:ext cx="4392488" cy="2232248"/>
          </a:xfrm>
          <a:prstGeom prst="rect">
            <a:avLst/>
          </a:prstGeom>
          <a:noFill/>
          <a:ln w="9525">
            <a:noFill/>
            <a:miter lim="800000"/>
            <a:headEnd/>
            <a:tailEnd/>
          </a:ln>
        </p:spPr>
      </p:pic>
      <p:sp>
        <p:nvSpPr>
          <p:cNvPr id="6" name="1 Título"/>
          <p:cNvSpPr txBox="1">
            <a:spLocks/>
          </p:cNvSpPr>
          <p:nvPr/>
        </p:nvSpPr>
        <p:spPr>
          <a:xfrm>
            <a:off x="467544" y="5481246"/>
            <a:ext cx="7556313" cy="1116106"/>
          </a:xfrm>
          <a:prstGeom prst="rect">
            <a:avLst/>
          </a:prstGeom>
        </p:spPr>
        <p:txBody>
          <a:bodyPr vert="horz" lIns="91440" tIns="45720" rIns="91440" bIns="45720"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MX" sz="3600" b="0" i="0" u="none" strike="noStrike" kern="1200" cap="none" spc="0" normalizeH="0" baseline="0" noProof="0" dirty="0" smtClean="0">
                <a:ln>
                  <a:noFill/>
                </a:ln>
                <a:solidFill>
                  <a:schemeClr val="accent1"/>
                </a:solidFill>
                <a:effectLst/>
                <a:uLnTx/>
                <a:uFillTx/>
                <a:latin typeface="+mj-lt"/>
                <a:ea typeface="+mj-ea"/>
                <a:cs typeface="+mj-cs"/>
              </a:rPr>
              <a:t>Anuncio en gaceta</a:t>
            </a:r>
            <a:r>
              <a:rPr kumimoji="0" lang="es-MX" sz="3600" b="0" i="0" u="none" strike="noStrike" kern="1200" cap="none" spc="0" normalizeH="0" noProof="0" dirty="0" smtClean="0">
                <a:ln>
                  <a:noFill/>
                </a:ln>
                <a:solidFill>
                  <a:schemeClr val="accent1"/>
                </a:solidFill>
                <a:effectLst/>
                <a:uLnTx/>
                <a:uFillTx/>
                <a:latin typeface="+mj-lt"/>
                <a:ea typeface="+mj-ea"/>
                <a:cs typeface="+mj-cs"/>
              </a:rPr>
              <a:t> semanal</a:t>
            </a:r>
            <a:r>
              <a:rPr kumimoji="0" lang="es-MX" sz="3600" b="0" i="0" u="none" strike="noStrike" kern="1200" cap="none" spc="0" normalizeH="0" baseline="0" noProof="0" dirty="0" smtClean="0">
                <a:ln>
                  <a:noFill/>
                </a:ln>
                <a:solidFill>
                  <a:schemeClr val="accent1"/>
                </a:solidFill>
                <a:effectLst/>
                <a:uLnTx/>
                <a:uFillTx/>
                <a:latin typeface="+mj-lt"/>
                <a:ea typeface="+mj-ea"/>
                <a:cs typeface="+mj-cs"/>
              </a:rPr>
              <a:t> </a:t>
            </a:r>
            <a:endParaRPr kumimoji="0" lang="en-US" sz="3600" b="0" i="0" u="none" strike="noStrike" kern="1200" cap="none" spc="0" normalizeH="0" baseline="0" noProof="0" dirty="0">
              <a:ln>
                <a:noFill/>
              </a:ln>
              <a:solidFill>
                <a:schemeClr val="accent1"/>
              </a:solidFill>
              <a:effectLst/>
              <a:uLnTx/>
              <a:uFillTx/>
              <a:latin typeface="+mj-lt"/>
              <a:ea typeface="+mj-ea"/>
              <a:cs typeface="+mj-cs"/>
            </a:endParaRPr>
          </a:p>
        </p:txBody>
      </p:sp>
    </p:spTree>
  </p:cSld>
  <p:clrMapOvr>
    <a:masterClrMapping/>
  </p:clrMapOvr>
</p:sld>
</file>

<file path=ppt/theme/theme1.xml><?xml version="1.0" encoding="utf-8"?>
<a:theme xmlns:a="http://schemas.openxmlformats.org/drawingml/2006/main" name="Ventaja">
  <a:themeElements>
    <a:clrScheme name="Ventaja">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Ventaja">
      <a:majorFont>
        <a:latin typeface="Rockwell"/>
        <a:ea typeface=""/>
        <a:cs typeface=""/>
        <a:font script="Jpan" typeface="ＭＳ ゴシック"/>
      </a:majorFont>
      <a:minorFont>
        <a:latin typeface="Rockwell"/>
        <a:ea typeface=""/>
        <a:cs typeface=""/>
        <a:font script="Jpan" typeface="ＭＳ ゴシック"/>
      </a:minorFont>
    </a:fontScheme>
    <a:fmtScheme name="Ventaja">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Ventaja.thmx</Template>
  <TotalTime>452</TotalTime>
  <Words>1398</Words>
  <Application>Microsoft Office PowerPoint</Application>
  <PresentationFormat>Presentación en pantalla (4:3)</PresentationFormat>
  <Paragraphs>438</Paragraphs>
  <Slides>44</Slides>
  <Notes>0</Notes>
  <HiddenSlides>0</HiddenSlides>
  <MMClips>1</MMClips>
  <ScaleCrop>false</ScaleCrop>
  <HeadingPairs>
    <vt:vector size="4" baseType="variant">
      <vt:variant>
        <vt:lpstr>Tema</vt:lpstr>
      </vt:variant>
      <vt:variant>
        <vt:i4>1</vt:i4>
      </vt:variant>
      <vt:variant>
        <vt:lpstr>Títulos de diapositiva</vt:lpstr>
      </vt:variant>
      <vt:variant>
        <vt:i4>44</vt:i4>
      </vt:variant>
    </vt:vector>
  </HeadingPairs>
  <TitlesOfParts>
    <vt:vector size="45" baseType="lpstr">
      <vt:lpstr>Ventaja</vt:lpstr>
      <vt:lpstr>Salón Rip´s</vt:lpstr>
      <vt:lpstr>Diapositiva 2</vt:lpstr>
      <vt:lpstr>Porto Castell</vt:lpstr>
      <vt:lpstr>Diapositiva 4</vt:lpstr>
      <vt:lpstr>Diapositiva 5</vt:lpstr>
      <vt:lpstr>Diapositiva 6</vt:lpstr>
      <vt:lpstr>Diapositiva 7</vt:lpstr>
      <vt:lpstr>San Nicolás</vt:lpstr>
      <vt:lpstr>Jardín ROMI</vt:lpstr>
      <vt:lpstr>Diapositiva 10</vt:lpstr>
      <vt:lpstr>Jardín Las Palmas</vt:lpstr>
      <vt:lpstr>Diapositiva 12</vt:lpstr>
      <vt:lpstr>Diapositiva 13</vt:lpstr>
      <vt:lpstr>Diapositiva 14</vt:lpstr>
      <vt:lpstr>El Castillo</vt:lpstr>
      <vt:lpstr>Diapositiva 16</vt:lpstr>
      <vt:lpstr>Diapositiva 17</vt:lpstr>
      <vt:lpstr>Jardín de Eventos La Peña</vt:lpstr>
      <vt:lpstr>Diapositiva 19</vt:lpstr>
      <vt:lpstr> Rip’s</vt:lpstr>
      <vt:lpstr>Agenda 2011</vt:lpstr>
      <vt:lpstr>Agenda 2011</vt:lpstr>
      <vt:lpstr>Agenda 2012</vt:lpstr>
      <vt:lpstr>Objetivo del Salón</vt:lpstr>
      <vt:lpstr>Objetivo del proyecto</vt:lpstr>
      <vt:lpstr>Presupuesto</vt:lpstr>
      <vt:lpstr>Entregables</vt:lpstr>
      <vt:lpstr>Situación Actual</vt:lpstr>
      <vt:lpstr>Diapositiva 29</vt:lpstr>
      <vt:lpstr>Administración</vt:lpstr>
      <vt:lpstr>Clientes (primer análisis)</vt:lpstr>
      <vt:lpstr>FODA</vt:lpstr>
      <vt:lpstr>Fortalezas</vt:lpstr>
      <vt:lpstr>Debilidades</vt:lpstr>
      <vt:lpstr>Oportunidades</vt:lpstr>
      <vt:lpstr>Amenazas</vt:lpstr>
      <vt:lpstr>Matriz de imágenes</vt:lpstr>
      <vt:lpstr>Imagen pública </vt:lpstr>
      <vt:lpstr>Imagen visual</vt:lpstr>
      <vt:lpstr>Imagen verbal</vt:lpstr>
      <vt:lpstr>Imagen profesional</vt:lpstr>
      <vt:lpstr>Imagen ambiental</vt:lpstr>
      <vt:lpstr>Influencia del color en la imagen ambiental</vt:lpstr>
      <vt:lpstr>Encuestas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Salón Rip´s</dc:title>
  <dc:creator>Berenice</dc:creator>
  <cp:lastModifiedBy>Berenice</cp:lastModifiedBy>
  <cp:revision>33</cp:revision>
  <dcterms:created xsi:type="dcterms:W3CDTF">2012-08-27T02:46:50Z</dcterms:created>
  <dcterms:modified xsi:type="dcterms:W3CDTF">2012-10-01T21:49:22Z</dcterms:modified>
</cp:coreProperties>
</file>