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20" autoAdjust="0"/>
  </p:normalViewPr>
  <p:slideViewPr>
    <p:cSldViewPr snapToGrid="0" snapToObjects="1">
      <p:cViewPr varScale="1">
        <p:scale>
          <a:sx n="77" d="100"/>
          <a:sy n="77" d="100"/>
        </p:scale>
        <p:origin x="-10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agosto 14, 2012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agosto 14,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muniverso.com.mx/" TargetMode="Externa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22649" y="361819"/>
            <a:ext cx="3135959" cy="1735750"/>
          </a:xfrm>
        </p:spPr>
        <p:txBody>
          <a:bodyPr>
            <a:normAutofit/>
          </a:bodyPr>
          <a:lstStyle/>
          <a:p>
            <a:r>
              <a:rPr lang="es-ES" dirty="0" smtClean="0"/>
              <a:t>Propuestas de imagen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3365" y="3771780"/>
            <a:ext cx="3309803" cy="1909930"/>
          </a:xfrm>
        </p:spPr>
        <p:txBody>
          <a:bodyPr>
            <a:normAutofit/>
          </a:bodyPr>
          <a:lstStyle/>
          <a:p>
            <a:pPr algn="r"/>
            <a:r>
              <a:rPr lang="es-ES" dirty="0" smtClean="0"/>
              <a:t>Carlos Casasola</a:t>
            </a:r>
          </a:p>
          <a:p>
            <a:pPr algn="r"/>
            <a:r>
              <a:rPr lang="es-ES" dirty="0" smtClean="0"/>
              <a:t>Itzel Cruz</a:t>
            </a:r>
          </a:p>
          <a:p>
            <a:pPr algn="r"/>
            <a:r>
              <a:rPr lang="es-ES" dirty="0" smtClean="0"/>
              <a:t>Nayelli Aguilar</a:t>
            </a:r>
          </a:p>
          <a:p>
            <a:pPr algn="r"/>
            <a:r>
              <a:rPr lang="es-ES" dirty="0" smtClean="0"/>
              <a:t>Joaquín Mejía</a:t>
            </a:r>
            <a:endParaRPr lang="es-ES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830472" y="2672628"/>
            <a:ext cx="3924135" cy="7912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</a:rPr>
              <a:t>Rizadores “Alma”</a:t>
            </a:r>
            <a:endParaRPr lang="es-E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6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60226" y="667756"/>
            <a:ext cx="2818076" cy="92947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Características del producto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34630" y="1731940"/>
            <a:ext cx="3300573" cy="3920709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700" dirty="0" smtClean="0"/>
              <a:t>Colores: Blanco y verde</a:t>
            </a:r>
          </a:p>
          <a:p>
            <a:pPr marL="285750" indent="-285750">
              <a:buFont typeface="Arial"/>
              <a:buChar char="•"/>
            </a:pPr>
            <a:r>
              <a:rPr lang="es-ES" sz="1700" dirty="0" smtClean="0"/>
              <a:t>Imagen</a:t>
            </a:r>
            <a:r>
              <a:rPr lang="es-ES" sz="1700" dirty="0" smtClean="0">
                <a:sym typeface="Wingdings"/>
              </a:rPr>
              <a:t> caricatura vieja</a:t>
            </a:r>
            <a:endParaRPr lang="es-ES" sz="1700" dirty="0" smtClean="0"/>
          </a:p>
          <a:p>
            <a:pPr marL="285750" indent="-285750">
              <a:buFont typeface="Arial"/>
              <a:buChar char="•"/>
            </a:pPr>
            <a:r>
              <a:rPr lang="es-ES" sz="1700" dirty="0" smtClean="0"/>
              <a:t>Pasadores de metal con punta de goma</a:t>
            </a:r>
          </a:p>
          <a:p>
            <a:pPr marL="285750" indent="-285750">
              <a:buFont typeface="Arial"/>
              <a:buChar char="•"/>
            </a:pPr>
            <a:r>
              <a:rPr lang="es-ES" sz="1700" dirty="0" smtClean="0"/>
              <a:t>Tres</a:t>
            </a:r>
            <a:r>
              <a:rPr lang="es-ES" sz="1700" dirty="0" smtClean="0"/>
              <a:t> </a:t>
            </a:r>
            <a:r>
              <a:rPr lang="es-ES" sz="1700" dirty="0" smtClean="0"/>
              <a:t>presentaciones:</a:t>
            </a:r>
          </a:p>
          <a:p>
            <a:pPr marL="742950" lvl="1" indent="-285750">
              <a:buFont typeface="Arial"/>
              <a:buChar char="•"/>
            </a:pPr>
            <a:r>
              <a:rPr lang="es-ES" sz="1300" dirty="0" smtClean="0"/>
              <a:t> Negros con 48 piezas.</a:t>
            </a:r>
          </a:p>
          <a:p>
            <a:pPr marL="742950" lvl="1" indent="-285750">
              <a:buFont typeface="Arial"/>
              <a:buChar char="•"/>
            </a:pPr>
            <a:r>
              <a:rPr lang="es-ES" sz="1300" dirty="0" smtClean="0"/>
              <a:t>Cafés con 48 piezas</a:t>
            </a:r>
            <a:r>
              <a:rPr lang="es-ES" sz="1300" dirty="0" smtClean="0"/>
              <a:t>.</a:t>
            </a:r>
          </a:p>
          <a:p>
            <a:pPr marL="742950" lvl="1" indent="-285750">
              <a:buFont typeface="Arial"/>
              <a:buChar char="•"/>
            </a:pPr>
            <a:r>
              <a:rPr lang="es-ES" sz="1300" dirty="0" smtClean="0"/>
              <a:t>Plateados con 48 piezas.</a:t>
            </a:r>
            <a:endParaRPr lang="es-ES" sz="1300" dirty="0" smtClean="0"/>
          </a:p>
          <a:p>
            <a:pPr marL="285750" indent="-285750">
              <a:buFont typeface="Arial"/>
              <a:buChar char="•"/>
            </a:pPr>
            <a:r>
              <a:rPr lang="es-ES" sz="1700" dirty="0" smtClean="0"/>
              <a:t>De venta en mercerías, mercados, farmacias pequeñas, y algunas tiendas especializadas en belleza. </a:t>
            </a:r>
          </a:p>
          <a:p>
            <a:pPr marL="285750" indent="-285750">
              <a:buFont typeface="Arial"/>
              <a:buChar char="•"/>
            </a:pPr>
            <a:r>
              <a:rPr lang="es-ES" sz="1700" dirty="0" smtClean="0"/>
              <a:t>72 años de existencia*</a:t>
            </a:r>
          </a:p>
        </p:txBody>
      </p:sp>
      <p:pic>
        <p:nvPicPr>
          <p:cNvPr id="11" name="Imagen 10" descr="G_Almita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t="5879" r="15875" b="7135"/>
          <a:stretch/>
        </p:blipFill>
        <p:spPr>
          <a:xfrm>
            <a:off x="885058" y="610024"/>
            <a:ext cx="3617196" cy="562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1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Manufacturas Universo, S.A. de C.V.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043490" y="2713372"/>
            <a:ext cx="432909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Empresa mexicana</a:t>
            </a:r>
          </a:p>
          <a:p>
            <a:endParaRPr lang="es-ES" dirty="0" smtClean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75 años en el mercado</a:t>
            </a:r>
          </a:p>
          <a:p>
            <a:endParaRPr lang="es-ES" dirty="0" smtClean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Página de la empresa:</a:t>
            </a:r>
          </a:p>
          <a:p>
            <a:r>
              <a:rPr lang="es-ES" dirty="0" smtClean="0">
                <a:hlinkClick r:id="rId2"/>
              </a:rPr>
              <a:t>http</a:t>
            </a:r>
            <a:r>
              <a:rPr lang="es-ES" dirty="0">
                <a:hlinkClick r:id="rId2"/>
              </a:rPr>
              <a:t>://</a:t>
            </a:r>
            <a:r>
              <a:rPr lang="es-ES" dirty="0" err="1">
                <a:hlinkClick r:id="rId2"/>
              </a:rPr>
              <a:t>www.muniverso.com.mx</a:t>
            </a:r>
            <a:r>
              <a:rPr lang="es-ES" dirty="0">
                <a:hlinkClick r:id="rId2"/>
              </a:rPr>
              <a:t>/</a:t>
            </a:r>
            <a:endParaRPr lang="es-ES" dirty="0"/>
          </a:p>
        </p:txBody>
      </p:sp>
      <p:pic>
        <p:nvPicPr>
          <p:cNvPr id="5" name="Imagen 4" descr="logo manufactura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7" t="12292" r="6787" b="31147"/>
          <a:stretch/>
        </p:blipFill>
        <p:spPr>
          <a:xfrm>
            <a:off x="3136185" y="4656993"/>
            <a:ext cx="5387312" cy="1327821"/>
          </a:xfrm>
          <a:prstGeom prst="rect">
            <a:avLst/>
          </a:prstGeom>
        </p:spPr>
      </p:pic>
      <p:pic>
        <p:nvPicPr>
          <p:cNvPr id="6" name="Imagen 5" descr="logo manufactura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r="73908" b="40983"/>
          <a:stretch/>
        </p:blipFill>
        <p:spPr>
          <a:xfrm>
            <a:off x="1673916" y="4599289"/>
            <a:ext cx="1616194" cy="138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58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570" y="15597"/>
            <a:ext cx="7434555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Más productos de Manufacturas Universo</a:t>
            </a:r>
            <a:endParaRPr lang="es-ES" sz="2800" dirty="0"/>
          </a:p>
        </p:txBody>
      </p:sp>
      <p:pic>
        <p:nvPicPr>
          <p:cNvPr id="3" name="Imagen 2" descr="C_AlmaCarton12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55" y="1587467"/>
            <a:ext cx="2057430" cy="2774971"/>
          </a:xfrm>
          <a:prstGeom prst="rect">
            <a:avLst/>
          </a:prstGeom>
        </p:spPr>
      </p:pic>
      <p:pic>
        <p:nvPicPr>
          <p:cNvPr id="4" name="Imagen 3" descr="C_AlmaBurbuja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6" y="1488497"/>
            <a:ext cx="1933253" cy="2873941"/>
          </a:xfrm>
          <a:prstGeom prst="rect">
            <a:avLst/>
          </a:prstGeom>
        </p:spPr>
      </p:pic>
      <p:pic>
        <p:nvPicPr>
          <p:cNvPr id="5" name="Imagen 4" descr="C_Alma60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50" y="1472002"/>
            <a:ext cx="1806522" cy="289043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8662" y="1224579"/>
            <a:ext cx="4683439" cy="37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14 marcas de pasadores</a:t>
            </a:r>
            <a:endParaRPr lang="es-ES" dirty="0"/>
          </a:p>
        </p:txBody>
      </p:sp>
      <p:pic>
        <p:nvPicPr>
          <p:cNvPr id="7" name="Imagen 6" descr="G_RizaPicoCaf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44" y="4440028"/>
            <a:ext cx="3018448" cy="2047794"/>
          </a:xfrm>
          <a:prstGeom prst="rect">
            <a:avLst/>
          </a:prstGeom>
        </p:spPr>
      </p:pic>
      <p:pic>
        <p:nvPicPr>
          <p:cNvPr id="8" name="Imagen 7" descr="G_Carmita.jpe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8" t="36479" r="6874" b="5270"/>
          <a:stretch/>
        </p:blipFill>
        <p:spPr>
          <a:xfrm>
            <a:off x="4687794" y="4440028"/>
            <a:ext cx="2998531" cy="206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4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570" y="15597"/>
            <a:ext cx="7434555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Más productos de Manufacturas Universo</a:t>
            </a:r>
            <a:endParaRPr lang="es-ES" sz="28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64122" y="1224579"/>
            <a:ext cx="4683439" cy="37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Alfileres</a:t>
            </a:r>
            <a:endParaRPr lang="es-ES" dirty="0"/>
          </a:p>
        </p:txBody>
      </p:sp>
      <p:pic>
        <p:nvPicPr>
          <p:cNvPr id="9" name="Imagen 8" descr="G_Alfileres_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23" y="1618260"/>
            <a:ext cx="1694556" cy="2588090"/>
          </a:xfrm>
          <a:prstGeom prst="rect">
            <a:avLst/>
          </a:prstGeom>
        </p:spPr>
      </p:pic>
      <p:pic>
        <p:nvPicPr>
          <p:cNvPr id="10" name="Imagen 9" descr="G_Alfileres_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130" y="1603975"/>
            <a:ext cx="1566952" cy="260237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956582" y="1252840"/>
            <a:ext cx="211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Clips</a:t>
            </a:r>
            <a:endParaRPr lang="es-ES" dirty="0"/>
          </a:p>
        </p:txBody>
      </p:sp>
      <p:pic>
        <p:nvPicPr>
          <p:cNvPr id="12" name="Imagen 11" descr="G_ClipsNo2_Caja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39" y="1622172"/>
            <a:ext cx="2435470" cy="1504636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956582" y="3224474"/>
            <a:ext cx="1955702" cy="37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Seguros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64122" y="4379158"/>
            <a:ext cx="4683439" cy="37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Broches</a:t>
            </a:r>
            <a:endParaRPr lang="es-ES" dirty="0"/>
          </a:p>
        </p:txBody>
      </p:sp>
      <p:pic>
        <p:nvPicPr>
          <p:cNvPr id="15" name="Imagen 14" descr="G_Seguros_3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163" y="3677705"/>
            <a:ext cx="1705534" cy="2651089"/>
          </a:xfrm>
          <a:prstGeom prst="rect">
            <a:avLst/>
          </a:prstGeom>
        </p:spPr>
      </p:pic>
      <p:pic>
        <p:nvPicPr>
          <p:cNvPr id="16" name="Imagen 15" descr="G_Seguros_b4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84" y="3730281"/>
            <a:ext cx="1457934" cy="2598513"/>
          </a:xfrm>
          <a:prstGeom prst="rect">
            <a:avLst/>
          </a:prstGeom>
        </p:spPr>
      </p:pic>
      <p:pic>
        <p:nvPicPr>
          <p:cNvPr id="17" name="Imagen 16" descr="G_BrochePresion_0.jpe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7"/>
          <a:stretch/>
        </p:blipFill>
        <p:spPr>
          <a:xfrm>
            <a:off x="664123" y="4811209"/>
            <a:ext cx="1843007" cy="151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6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782028"/>
            <a:ext cx="7024744" cy="686070"/>
          </a:xfrm>
        </p:spPr>
        <p:txBody>
          <a:bodyPr>
            <a:normAutofit fontScale="90000"/>
          </a:bodyPr>
          <a:lstStyle/>
          <a:p>
            <a:r>
              <a:rPr lang="es-ES" sz="2800" dirty="0" smtClean="0"/>
              <a:t>Competencia </a:t>
            </a:r>
            <a:r>
              <a:rPr lang="es-ES" sz="2800" dirty="0" smtClean="0"/>
              <a:t>directa de </a:t>
            </a:r>
            <a:r>
              <a:rPr lang="es-ES" sz="2800" dirty="0" smtClean="0"/>
              <a:t>Rizadores “Alma”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042416" y="1468098"/>
            <a:ext cx="3419856" cy="4800188"/>
          </a:xfrm>
        </p:spPr>
        <p:txBody>
          <a:bodyPr/>
          <a:lstStyle/>
          <a:p>
            <a:r>
              <a:rPr lang="es-ES" dirty="0" err="1" smtClean="0"/>
              <a:t>Marianna</a:t>
            </a:r>
            <a:r>
              <a:rPr lang="es-ES" dirty="0" smtClean="0"/>
              <a:t>®</a:t>
            </a:r>
          </a:p>
          <a:p>
            <a:pPr>
              <a:buFont typeface="Wingdings" charset="2"/>
              <a:buChar char="§"/>
            </a:pPr>
            <a:r>
              <a:rPr lang="es-ES" sz="1800" dirty="0" smtClean="0"/>
              <a:t>30 piezas</a:t>
            </a:r>
          </a:p>
          <a:p>
            <a:pPr>
              <a:buFont typeface="Wingdings" charset="2"/>
              <a:buChar char="§"/>
            </a:pPr>
            <a:r>
              <a:rPr lang="es-ES" sz="1800" dirty="0" smtClean="0"/>
              <a:t>25 pesos</a:t>
            </a:r>
          </a:p>
          <a:p>
            <a:pPr>
              <a:buFont typeface="Wingdings" charset="2"/>
              <a:buChar char="§"/>
            </a:pPr>
            <a:r>
              <a:rPr lang="es-ES" sz="1800" dirty="0" smtClean="0"/>
              <a:t>De venta en tiendas especializadas de belleza</a:t>
            </a:r>
            <a:endParaRPr lang="es-ES" sz="1800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4"/>
          </p:nvPr>
        </p:nvSpPr>
        <p:spPr>
          <a:xfrm>
            <a:off x="4645152" y="1468098"/>
            <a:ext cx="3419856" cy="4800188"/>
          </a:xfrm>
        </p:spPr>
        <p:txBody>
          <a:bodyPr/>
          <a:lstStyle/>
          <a:p>
            <a:r>
              <a:rPr lang="es-ES" dirty="0" smtClean="0"/>
              <a:t>Premium </a:t>
            </a:r>
            <a:r>
              <a:rPr lang="es-ES" dirty="0"/>
              <a:t>de </a:t>
            </a:r>
            <a:r>
              <a:rPr lang="es-ES" dirty="0" err="1"/>
              <a:t>MetaGrip</a:t>
            </a:r>
            <a:r>
              <a:rPr lang="es-ES" dirty="0"/>
              <a:t>®</a:t>
            </a:r>
            <a:endParaRPr lang="es-ES" dirty="0" smtClean="0"/>
          </a:p>
          <a:p>
            <a:pPr>
              <a:buFont typeface="Wingdings" charset="2"/>
              <a:buChar char="§"/>
            </a:pPr>
            <a:r>
              <a:rPr lang="es-ES" sz="1800" dirty="0" smtClean="0"/>
              <a:t>100 piezas</a:t>
            </a:r>
          </a:p>
          <a:p>
            <a:pPr>
              <a:buFont typeface="Wingdings" charset="2"/>
              <a:buChar char="§"/>
            </a:pPr>
            <a:r>
              <a:rPr lang="es-ES" sz="1800" dirty="0" smtClean="0"/>
              <a:t>80 pesos</a:t>
            </a:r>
          </a:p>
          <a:p>
            <a:pPr>
              <a:buFont typeface="Wingdings" charset="2"/>
              <a:buChar char="§"/>
            </a:pPr>
            <a:r>
              <a:rPr lang="es-ES" sz="1800" dirty="0" smtClean="0"/>
              <a:t>De venta en tiendas especializadas de belleza</a:t>
            </a:r>
          </a:p>
        </p:txBody>
      </p:sp>
      <p:pic>
        <p:nvPicPr>
          <p:cNvPr id="5" name="Imagen 4" descr="Marianna 30 piezas 25 peso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90" y="3288961"/>
            <a:ext cx="3156294" cy="3156294"/>
          </a:xfrm>
          <a:prstGeom prst="rect">
            <a:avLst/>
          </a:prstGeom>
        </p:spPr>
      </p:pic>
      <p:pic>
        <p:nvPicPr>
          <p:cNvPr id="6" name="Imagen 5" descr="100 piezas negro y bronce Premium de MetaGrip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734" y="358775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6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4630" y="22610"/>
            <a:ext cx="3300984" cy="604219"/>
          </a:xfrm>
        </p:spPr>
        <p:txBody>
          <a:bodyPr/>
          <a:lstStyle/>
          <a:p>
            <a:r>
              <a:rPr lang="es-ES" dirty="0" smtClean="0"/>
              <a:t>Sondeo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34630" y="1501091"/>
            <a:ext cx="3300573" cy="442079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9" name="Imagen 8" descr="Screen Shot 2012-08-12 at 9.32.3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2" y="577349"/>
            <a:ext cx="9012046" cy="6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4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4630" y="22610"/>
            <a:ext cx="3300984" cy="604219"/>
          </a:xfrm>
        </p:spPr>
        <p:txBody>
          <a:bodyPr/>
          <a:lstStyle/>
          <a:p>
            <a:r>
              <a:rPr lang="es-ES" dirty="0" smtClean="0"/>
              <a:t>Sondeo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34630" y="1501091"/>
            <a:ext cx="3300573" cy="442079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Imagen 2" descr="Screen Shot 2012-08-12 at 9.34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8" y="598057"/>
            <a:ext cx="8873908" cy="613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38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734630" y="22610"/>
            <a:ext cx="2753760" cy="472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dirty="0" smtClean="0"/>
              <a:t>Sondeo</a:t>
            </a:r>
            <a:endParaRPr lang="es-ES" dirty="0"/>
          </a:p>
        </p:txBody>
      </p:sp>
      <p:pic>
        <p:nvPicPr>
          <p:cNvPr id="3" name="Imagen 2" descr="Screen Shot 2012-08-12 at 9.34.2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7"/>
          <a:stretch/>
        </p:blipFill>
        <p:spPr>
          <a:xfrm>
            <a:off x="742241" y="1303144"/>
            <a:ext cx="7521377" cy="283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7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7184" y="455489"/>
            <a:ext cx="7024744" cy="68607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Interpretación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07184" y="1174550"/>
            <a:ext cx="56245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endParaRPr lang="es-ES" dirty="0"/>
          </a:p>
          <a:p>
            <a:pPr marL="285750" indent="-285750">
              <a:buFont typeface="Wingdings" charset="2"/>
              <a:buChar char="Ø"/>
            </a:pPr>
            <a:r>
              <a:rPr lang="es-ES" dirty="0"/>
              <a:t>La mayoría de las mujeres conoce el </a:t>
            </a:r>
            <a:r>
              <a:rPr lang="es-ES" dirty="0" smtClean="0"/>
              <a:t>producto y lo usa desde hace más de 5 años.</a:t>
            </a:r>
            <a:endParaRPr lang="es-ES" dirty="0"/>
          </a:p>
          <a:p>
            <a:endParaRPr lang="es-ES" dirty="0" smtClean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La mayoría de las personas que usan el producto conocen esta y otras marcas.</a:t>
            </a:r>
          </a:p>
          <a:p>
            <a:endParaRPr lang="es-ES" dirty="0" smtClean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Prefieren Rizadores “Alma” por su precio bajo.</a:t>
            </a:r>
          </a:p>
          <a:p>
            <a:endParaRPr lang="es-ES" dirty="0" smtClean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Este producto lo compran en mercados y supermercados.</a:t>
            </a:r>
            <a:endParaRPr lang="es-ES" dirty="0"/>
          </a:p>
          <a:p>
            <a:endParaRPr lang="es-ES" dirty="0"/>
          </a:p>
          <a:p>
            <a:pPr marL="285750" indent="-285750">
              <a:buFont typeface="Wingdings" charset="2"/>
              <a:buChar char="Ø"/>
            </a:pPr>
            <a:r>
              <a:rPr lang="es-ES" dirty="0" smtClean="0"/>
              <a:t>La mayoría de las mujeres piden este producto por el nombre de: pasadores.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2378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49859" y="1850719"/>
            <a:ext cx="3313355" cy="1702160"/>
          </a:xfrm>
        </p:spPr>
        <p:txBody>
          <a:bodyPr/>
          <a:lstStyle/>
          <a:p>
            <a:r>
              <a:rPr lang="es-ES" dirty="0" smtClean="0"/>
              <a:t>Nueva Imagen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3365" y="3810747"/>
            <a:ext cx="3309803" cy="2193611"/>
          </a:xfrm>
        </p:spPr>
        <p:txBody>
          <a:bodyPr>
            <a:normAutofit/>
          </a:bodyPr>
          <a:lstStyle/>
          <a:p>
            <a:r>
              <a:rPr lang="es-ES" dirty="0" smtClean="0"/>
              <a:t>*Mantener: colores, tamaño de empaque, material de empaque y de pasadores.</a:t>
            </a:r>
          </a:p>
          <a:p>
            <a:endParaRPr lang="es-ES" dirty="0" smtClean="0"/>
          </a:p>
          <a:p>
            <a:r>
              <a:rPr lang="es-ES" dirty="0" smtClean="0"/>
              <a:t>*Cambiar: diseño de empaque, nombre de marca.</a:t>
            </a:r>
            <a:endParaRPr lang="es-ES" dirty="0"/>
          </a:p>
        </p:txBody>
      </p:sp>
      <p:pic>
        <p:nvPicPr>
          <p:cNvPr id="4" name="Imagen 3" descr="imagen prueba bien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18760" r="17523" b="9561"/>
          <a:stretch/>
        </p:blipFill>
        <p:spPr>
          <a:xfrm>
            <a:off x="395377" y="162917"/>
            <a:ext cx="3757229" cy="643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64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Revolució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1348</TotalTime>
  <Words>254</Words>
  <Application>Microsoft Macintosh PowerPoint</Application>
  <PresentationFormat>Presentación en pantalla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Austin</vt:lpstr>
      <vt:lpstr>Propuestas de imagen</vt:lpstr>
      <vt:lpstr>Características del producto</vt:lpstr>
      <vt:lpstr>Manufacturas Universo, S.A. de C.V.</vt:lpstr>
      <vt:lpstr>Más productos de Manufacturas Universo</vt:lpstr>
      <vt:lpstr>Más productos de Manufacturas Universo</vt:lpstr>
      <vt:lpstr>Competencia directa de Rizadores “Alma”</vt:lpstr>
      <vt:lpstr>Sondeo</vt:lpstr>
      <vt:lpstr>Sondeo</vt:lpstr>
      <vt:lpstr>Presentación de PowerPoint</vt:lpstr>
      <vt:lpstr>Interpretación</vt:lpstr>
      <vt:lpstr>Nueva Imagen</vt:lpstr>
    </vt:vector>
  </TitlesOfParts>
  <Company>Tec 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Propuestas de imagen</dc:title>
  <dc:creator>Nayelli Leticia Aguilar Fuentes</dc:creator>
  <cp:lastModifiedBy>Nayelli Leticia Aguilar Fuentes</cp:lastModifiedBy>
  <cp:revision>16</cp:revision>
  <dcterms:created xsi:type="dcterms:W3CDTF">2012-08-13T02:38:24Z</dcterms:created>
  <dcterms:modified xsi:type="dcterms:W3CDTF">2012-08-14T22:16:34Z</dcterms:modified>
</cp:coreProperties>
</file>