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8" r:id="rId21"/>
    <p:sldId id="275" r:id="rId22"/>
    <p:sldId id="277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291" r:id="rId37"/>
    <p:sldId id="293" r:id="rId38"/>
    <p:sldId id="292" r:id="rId39"/>
    <p:sldId id="294" r:id="rId40"/>
    <p:sldId id="295" r:id="rId41"/>
    <p:sldId id="297" r:id="rId42"/>
    <p:sldId id="296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05" autoAdjust="0"/>
  </p:normalViewPr>
  <p:slideViewPr>
    <p:cSldViewPr>
      <p:cViewPr varScale="1">
        <p:scale>
          <a:sx n="78" d="100"/>
          <a:sy n="78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1894266-5FDA-4720-8357-5EB12AA34EB9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20ADFEE3-5A30-442E-B449-C1A29DEE1D0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4624668"/>
            <a:ext cx="6283424" cy="933450"/>
          </a:xfrm>
        </p:spPr>
        <p:txBody>
          <a:bodyPr>
            <a:normAutofit fontScale="90000"/>
          </a:bodyPr>
          <a:lstStyle/>
          <a:p>
            <a:pPr algn="r"/>
            <a:r>
              <a:rPr lang="es-MX" dirty="0" smtClean="0"/>
              <a:t>Salón </a:t>
            </a:r>
            <a:r>
              <a:rPr lang="es-MX" dirty="0" err="1" smtClean="0"/>
              <a:t>Rip´s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sz="1800" dirty="0" err="1" smtClean="0"/>
              <a:t>Stephany</a:t>
            </a:r>
            <a:r>
              <a:rPr lang="es-MX" sz="1800" dirty="0" smtClean="0"/>
              <a:t> Gabriela Reyes Martínez 967193</a:t>
            </a:r>
            <a:br>
              <a:rPr lang="es-MX" sz="1800" dirty="0" smtClean="0"/>
            </a:br>
            <a:r>
              <a:rPr lang="es-MX" sz="1800" dirty="0" smtClean="0"/>
              <a:t>Berenice Cano González 1165007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88024" y="5949280"/>
            <a:ext cx="4038600" cy="748553"/>
          </a:xfrm>
        </p:spPr>
        <p:txBody>
          <a:bodyPr/>
          <a:lstStyle/>
          <a:p>
            <a:pPr algn="r"/>
            <a:r>
              <a:rPr lang="es-MX" dirty="0" smtClean="0"/>
              <a:t>Galería y precios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Alrededor</a:t>
            </a:r>
            <a:endParaRPr lang="en-US" dirty="0"/>
          </a:p>
        </p:txBody>
      </p:sp>
      <p:pic>
        <p:nvPicPr>
          <p:cNvPr id="1026" name="Picture 2" descr="F:\DCIM\101MSDCF\DSC0187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416824" cy="5562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CIM\101MSDCF\DSC0187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652536"/>
            <a:ext cx="7446368" cy="558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DCIM\101MSDCF\DSC0187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704856" cy="5778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DCIM\101MSDCF\DSC0188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DCIM\101MSDCF\DSC0188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9592" y="710698"/>
            <a:ext cx="7560840" cy="5670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DCIM\101MSDCF\DSC0188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Frente</a:t>
            </a:r>
            <a:endParaRPr lang="en-US" dirty="0"/>
          </a:p>
        </p:txBody>
      </p:sp>
      <p:pic>
        <p:nvPicPr>
          <p:cNvPr id="7170" name="Picture 2" descr="F:\DCIM\101MSDCF\DSC018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344816" cy="5508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DCIM\101MSDCF\DSC0188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688540"/>
            <a:ext cx="7878416" cy="5908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Estacionamiento</a:t>
            </a:r>
            <a:endParaRPr lang="en-US" dirty="0"/>
          </a:p>
        </p:txBody>
      </p:sp>
      <p:pic>
        <p:nvPicPr>
          <p:cNvPr id="9219" name="Picture 3" descr="F:\DCIM\101MSDCF\DSC0189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1272347"/>
            <a:ext cx="4032448" cy="5376597"/>
          </a:xfrm>
          <a:prstGeom prst="rect">
            <a:avLst/>
          </a:prstGeom>
          <a:noFill/>
        </p:spPr>
      </p:pic>
      <p:pic>
        <p:nvPicPr>
          <p:cNvPr id="5" name="Picture 2" descr="F:\DCIM\101MSDCF\DSC0189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39237" y="2420888"/>
            <a:ext cx="4237758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F:\DCIM\101MSDCF\DSC0189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728700"/>
            <a:ext cx="7632848" cy="5724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DCIM\101MSDCF\DSC01981.JPG"/>
          <p:cNvPicPr>
            <a:picLocks noChangeAspect="1" noChangeArrowheads="1"/>
          </p:cNvPicPr>
          <p:nvPr/>
        </p:nvPicPr>
        <p:blipFill>
          <a:blip r:embed="rId2" cstate="screen">
            <a:lum brigh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674695"/>
            <a:ext cx="7992888" cy="59946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DCIM\101MSDCF\DSC0190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8206" y="692696"/>
            <a:ext cx="4281786" cy="5709048"/>
          </a:xfrm>
          <a:prstGeom prst="rect">
            <a:avLst/>
          </a:prstGeom>
          <a:noFill/>
        </p:spPr>
      </p:pic>
      <p:pic>
        <p:nvPicPr>
          <p:cNvPr id="12291" name="Picture 3" descr="F:\DCIM\101MSDCF\DSC01904.JPG"/>
          <p:cNvPicPr>
            <a:picLocks noChangeAspect="1" noChangeArrowheads="1"/>
          </p:cNvPicPr>
          <p:nvPr/>
        </p:nvPicPr>
        <p:blipFill>
          <a:blip r:embed="rId3" cstate="screen">
            <a:lum brigh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6016" y="692696"/>
            <a:ext cx="4266474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Cocina</a:t>
            </a:r>
            <a:endParaRPr lang="en-US" dirty="0"/>
          </a:p>
        </p:txBody>
      </p:sp>
      <p:pic>
        <p:nvPicPr>
          <p:cNvPr id="13314" name="Picture 2" descr="F:\DCIM\101MSDCF\DSC0189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7416824" cy="5562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DCIM\101MSDCF\DSC019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Oficina</a:t>
            </a:r>
            <a:endParaRPr lang="en-US" dirty="0"/>
          </a:p>
        </p:txBody>
      </p:sp>
      <p:pic>
        <p:nvPicPr>
          <p:cNvPr id="15362" name="Picture 2" descr="F:\DCIM\101MSDCF\DSC019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104456" cy="5472608"/>
          </a:xfrm>
          <a:prstGeom prst="rect">
            <a:avLst/>
          </a:prstGeom>
          <a:noFill/>
        </p:spPr>
      </p:pic>
      <p:pic>
        <p:nvPicPr>
          <p:cNvPr id="15363" name="Picture 3" descr="F:\DCIM\101MSDCF\DSC0191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55976" y="2132856"/>
            <a:ext cx="4608513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Bodega</a:t>
            </a:r>
            <a:endParaRPr lang="en-US" dirty="0"/>
          </a:p>
        </p:txBody>
      </p:sp>
      <p:pic>
        <p:nvPicPr>
          <p:cNvPr id="16386" name="Picture 2" descr="F:\DCIM\101MSDCF\DSC0191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834426" cy="5112568"/>
          </a:xfrm>
          <a:prstGeom prst="rect">
            <a:avLst/>
          </a:prstGeom>
          <a:noFill/>
        </p:spPr>
      </p:pic>
      <p:pic>
        <p:nvPicPr>
          <p:cNvPr id="16387" name="Picture 3" descr="F:\DCIM\101MSDCF\DSC0191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24736" y="1412776"/>
            <a:ext cx="3834426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Salón</a:t>
            </a:r>
            <a:endParaRPr lang="en-US" dirty="0"/>
          </a:p>
        </p:txBody>
      </p:sp>
      <p:pic>
        <p:nvPicPr>
          <p:cNvPr id="17410" name="Picture 2" descr="F:\DCIM\101MSDCF\DSC019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3775194" cy="5033592"/>
          </a:xfrm>
          <a:prstGeom prst="rect">
            <a:avLst/>
          </a:prstGeom>
          <a:noFill/>
        </p:spPr>
      </p:pic>
      <p:pic>
        <p:nvPicPr>
          <p:cNvPr id="17411" name="Picture 3" descr="F:\DCIM\101MSDCF\DSC01916.JPG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26907" y="1916832"/>
            <a:ext cx="5009589" cy="37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F:\DCIM\101MSDCF\DSC01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6912769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DCIM\101MSDCF\DSC01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1"/>
            <a:ext cx="7926422" cy="59448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196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DCIM\101MSDCF\DSC0192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872875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DCIM\101MSDCF\DSC0192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5491" y="697160"/>
            <a:ext cx="7962933" cy="59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Sanitarios</a:t>
            </a:r>
            <a:endParaRPr lang="en-US" dirty="0"/>
          </a:p>
        </p:txBody>
      </p:sp>
      <p:pic>
        <p:nvPicPr>
          <p:cNvPr id="21506" name="Picture 2" descr="F:\DCIM\101MSDCF\DSC0192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4741800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DCIM\101MSDCF\DSC0193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445894"/>
            <a:ext cx="8297955" cy="6223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:\DCIM\101MSDCF\DSC0193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2491" y="319880"/>
            <a:ext cx="8465973" cy="6349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Salón 2</a:t>
            </a:r>
            <a:endParaRPr lang="en-US" dirty="0"/>
          </a:p>
        </p:txBody>
      </p:sp>
      <p:pic>
        <p:nvPicPr>
          <p:cNvPr id="24578" name="Picture 2" descr="F:\DCIM\101MSDCF\DSC0194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39544" y="1196752"/>
            <a:ext cx="3888432" cy="5184576"/>
          </a:xfrm>
          <a:prstGeom prst="rect">
            <a:avLst/>
          </a:prstGeom>
          <a:noFill/>
        </p:spPr>
      </p:pic>
      <p:pic>
        <p:nvPicPr>
          <p:cNvPr id="24580" name="Picture 4" descr="F:\DCIM\101MSDCF\DSC0197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3" y="1844824"/>
            <a:ext cx="4800532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F:\DCIM\101MSDCF\DSC0197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210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Sanitarios</a:t>
            </a:r>
            <a:endParaRPr lang="en-US" dirty="0"/>
          </a:p>
        </p:txBody>
      </p:sp>
      <p:pic>
        <p:nvPicPr>
          <p:cNvPr id="25602" name="Picture 2" descr="F:\DCIM\101MSDCF\DSC0194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61002" y="1155715"/>
            <a:ext cx="4243246" cy="5657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:\DCIM\101MSDCF\DSC0195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4482498" cy="5976664"/>
          </a:xfrm>
          <a:prstGeom prst="rect">
            <a:avLst/>
          </a:prstGeom>
          <a:noFill/>
        </p:spPr>
      </p:pic>
      <p:pic>
        <p:nvPicPr>
          <p:cNvPr id="26627" name="Picture 3" descr="F:\DCIM\101MSDCF\DSC0195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960440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:\DCIM\101MSDCF\DSC0195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4662059" cy="3604556"/>
          </a:xfrm>
          <a:prstGeom prst="rect">
            <a:avLst/>
          </a:prstGeom>
          <a:noFill/>
        </p:spPr>
      </p:pic>
      <p:pic>
        <p:nvPicPr>
          <p:cNvPr id="27651" name="Picture 3" descr="F:\DCIM\101MSDCF\DSC0195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32040" y="836712"/>
            <a:ext cx="4104456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Cocina</a:t>
            </a:r>
            <a:endParaRPr lang="en-US" dirty="0"/>
          </a:p>
        </p:txBody>
      </p:sp>
      <p:pic>
        <p:nvPicPr>
          <p:cNvPr id="28674" name="Picture 2" descr="F:\DCIM\101MSDCF\DSC0196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7200799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Cabina de audio</a:t>
            </a:r>
            <a:endParaRPr lang="en-US" dirty="0"/>
          </a:p>
        </p:txBody>
      </p:sp>
      <p:pic>
        <p:nvPicPr>
          <p:cNvPr id="29698" name="Picture 2" descr="F:\DCIM\101MSDCF\DSC0195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8774" y="1268760"/>
            <a:ext cx="3991218" cy="5321624"/>
          </a:xfrm>
          <a:prstGeom prst="rect">
            <a:avLst/>
          </a:prstGeom>
          <a:noFill/>
        </p:spPr>
      </p:pic>
      <p:pic>
        <p:nvPicPr>
          <p:cNvPr id="29699" name="Picture 3" descr="F:\DCIM\101MSDCF\DSC0195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42030" y="1196752"/>
            <a:ext cx="405045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Precios</a:t>
            </a:r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3499889"/>
              </p:ext>
            </p:extLst>
          </p:nvPr>
        </p:nvGraphicFramePr>
        <p:xfrm>
          <a:off x="1187624" y="1807056"/>
          <a:ext cx="662473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3384376"/>
              </a:tblGrid>
              <a:tr h="627301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Personas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 $ Renta (</a:t>
                      </a:r>
                      <a:r>
                        <a:rPr lang="es-MX" noProof="0" dirty="0" smtClean="0"/>
                        <a:t>salón/mesas/sillas/mantelería</a:t>
                      </a:r>
                      <a:r>
                        <a:rPr lang="es-MX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10,000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9,600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9,200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8,800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8,400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8,000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6,000</a:t>
                      </a:r>
                      <a:endParaRPr lang="en-US" dirty="0"/>
                    </a:p>
                  </a:txBody>
                  <a:tcPr/>
                </a:tc>
              </a:tr>
              <a:tr h="363436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4,000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364088" y="5589240"/>
            <a:ext cx="259228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$40 por persona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4 CuadroTexto"/>
          <p:cNvSpPr txBox="1"/>
          <p:nvPr/>
        </p:nvSpPr>
        <p:spPr>
          <a:xfrm>
            <a:off x="523099" y="1988840"/>
            <a:ext cx="2088232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Banquete: </a:t>
            </a:r>
          </a:p>
          <a:p>
            <a:r>
              <a:rPr lang="es-MX" dirty="0" smtClean="0"/>
              <a:t>$185.00 Adultos</a:t>
            </a:r>
          </a:p>
          <a:p>
            <a:r>
              <a:rPr lang="es-MX" dirty="0" smtClean="0"/>
              <a:t>$90.00  Niños</a:t>
            </a:r>
            <a:endParaRPr lang="en-US" dirty="0"/>
          </a:p>
        </p:txBody>
      </p:sp>
      <p:sp>
        <p:nvSpPr>
          <p:cNvPr id="5" name="5 CuadroTexto"/>
          <p:cNvSpPr txBox="1"/>
          <p:nvPr/>
        </p:nvSpPr>
        <p:spPr>
          <a:xfrm>
            <a:off x="2555776" y="3068960"/>
            <a:ext cx="2952328" cy="230832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Loza</a:t>
            </a:r>
          </a:p>
          <a:p>
            <a:r>
              <a:rPr lang="es-MX" dirty="0" smtClean="0"/>
              <a:t>Meseros y capitán</a:t>
            </a:r>
          </a:p>
          <a:p>
            <a:r>
              <a:rPr lang="es-MX" dirty="0" smtClean="0"/>
              <a:t>Cubiertos</a:t>
            </a:r>
          </a:p>
          <a:p>
            <a:r>
              <a:rPr lang="es-MX" dirty="0" smtClean="0"/>
              <a:t>Cristalería</a:t>
            </a:r>
          </a:p>
          <a:p>
            <a:r>
              <a:rPr lang="es-MX" dirty="0" smtClean="0"/>
              <a:t>Banquete formal 3 tiempos</a:t>
            </a:r>
          </a:p>
          <a:p>
            <a:r>
              <a:rPr lang="es-MX" dirty="0" smtClean="0"/>
              <a:t>Refrescos sin limite</a:t>
            </a:r>
          </a:p>
          <a:p>
            <a:r>
              <a:rPr lang="es-MX" dirty="0" smtClean="0"/>
              <a:t>Hielo</a:t>
            </a:r>
          </a:p>
        </p:txBody>
      </p:sp>
      <p:sp>
        <p:nvSpPr>
          <p:cNvPr id="6" name="6 CuadroTexto"/>
          <p:cNvSpPr txBox="1"/>
          <p:nvPr/>
        </p:nvSpPr>
        <p:spPr>
          <a:xfrm>
            <a:off x="5635667" y="2466761"/>
            <a:ext cx="3312368" cy="1754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Valet $25 por automóvil</a:t>
            </a:r>
          </a:p>
          <a:p>
            <a:r>
              <a:rPr lang="es-MX" dirty="0" smtClean="0"/>
              <a:t>Salón 2: $500.00 +</a:t>
            </a:r>
          </a:p>
          <a:p>
            <a:endParaRPr lang="es-MX" dirty="0" smtClean="0"/>
          </a:p>
          <a:p>
            <a:r>
              <a:rPr lang="es-MX" dirty="0" smtClean="0"/>
              <a:t>Luz/sonido</a:t>
            </a:r>
          </a:p>
          <a:p>
            <a:r>
              <a:rPr lang="es-MX" dirty="0" smtClean="0"/>
              <a:t>Decoración</a:t>
            </a:r>
          </a:p>
          <a:p>
            <a:r>
              <a:rPr lang="es-MX" dirty="0" smtClean="0"/>
              <a:t>Arreglos florales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347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Digital</a:t>
            </a:r>
            <a:endParaRPr lang="es-ES" dirty="0"/>
          </a:p>
        </p:txBody>
      </p:sp>
      <p:pic>
        <p:nvPicPr>
          <p:cNvPr id="7" name="Marcador de contenido 6" descr="Captura de pantalla 2012-08-27 a las 12.06.26.p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5687" r="-15687"/>
          <a:stretch>
            <a:fillRect/>
          </a:stretch>
        </p:blipFill>
        <p:spPr>
          <a:xfrm>
            <a:off x="-684584" y="1196752"/>
            <a:ext cx="9073008" cy="5400600"/>
          </a:xfrm>
        </p:spPr>
      </p:pic>
      <p:pic>
        <p:nvPicPr>
          <p:cNvPr id="8" name="Imagen 7" descr="Captura de pantalla 2012-08-27 a las 12.12.2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32240" y="3068960"/>
            <a:ext cx="19939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510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aptura de pantalla 2012-08-27 a las 12.06.40.pn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2816" r="18515"/>
          <a:stretch/>
        </p:blipFill>
        <p:spPr>
          <a:xfrm>
            <a:off x="395536" y="336984"/>
            <a:ext cx="6561066" cy="6116352"/>
          </a:xfrm>
        </p:spPr>
      </p:pic>
      <p:pic>
        <p:nvPicPr>
          <p:cNvPr id="5" name="Imagen 4" descr="Captura de pantalla 2012-08-27 a las 12.12.3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5888" y="2348880"/>
            <a:ext cx="27686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5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Captura de pantalla 2012-08-27 a las 12.40.44.p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3384" b="-3384"/>
          <a:stretch>
            <a:fillRect/>
          </a:stretch>
        </p:blipFill>
        <p:spPr>
          <a:xfrm>
            <a:off x="323528" y="1484784"/>
            <a:ext cx="8532197" cy="4680371"/>
          </a:xfrm>
        </p:spPr>
      </p:pic>
      <p:pic>
        <p:nvPicPr>
          <p:cNvPr id="6" name="Imagen 5" descr="Captura de pantalla 2012-08-27 a las 12.12.3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9552" y="764704"/>
            <a:ext cx="27686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211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Captura de pantalla 2012-08-27 a las 12.35.13.pn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735" t="762" r="-792"/>
          <a:stretch/>
        </p:blipFill>
        <p:spPr>
          <a:xfrm>
            <a:off x="1043608" y="725375"/>
            <a:ext cx="6328023" cy="5583945"/>
          </a:xfrm>
        </p:spPr>
      </p:pic>
    </p:spTree>
    <p:extLst>
      <p:ext uri="{BB962C8B-B14F-4D97-AF65-F5344CB8AC3E}">
        <p14:creationId xmlns:p14="http://schemas.microsoft.com/office/powerpoint/2010/main" xmlns="" val="5097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4" y="908720"/>
            <a:ext cx="7556313" cy="5217443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dirty="0" smtClean="0"/>
              <a:t>Buscadores</a:t>
            </a:r>
          </a:p>
          <a:p>
            <a:endParaRPr lang="es-ES" dirty="0" smtClean="0"/>
          </a:p>
          <a:p>
            <a:r>
              <a:rPr lang="es-ES" dirty="0" smtClean="0"/>
              <a:t>Principales directorios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Jardines, capillas</a:t>
            </a:r>
          </a:p>
          <a:p>
            <a:r>
              <a:rPr lang="es-ES" dirty="0" smtClean="0"/>
              <a:t>Fotografías en los sitios</a:t>
            </a:r>
            <a:endParaRPr lang="es-ES" dirty="0"/>
          </a:p>
          <a:p>
            <a:r>
              <a:rPr lang="es-ES" dirty="0" smtClean="0"/>
              <a:t>300 personas o más – desde $185</a:t>
            </a:r>
          </a:p>
          <a:p>
            <a:endParaRPr lang="es-ES" dirty="0"/>
          </a:p>
        </p:txBody>
      </p:sp>
      <p:pic>
        <p:nvPicPr>
          <p:cNvPr id="4" name="Imagen 3" descr="Captura de pantalla 2012-08-27 a las 12.12.2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50108" y="3140968"/>
            <a:ext cx="1993900" cy="990600"/>
          </a:xfrm>
          <a:prstGeom prst="rect">
            <a:avLst/>
          </a:prstGeom>
        </p:spPr>
      </p:pic>
      <p:pic>
        <p:nvPicPr>
          <p:cNvPr id="5" name="Imagen 4" descr="Captura de pantalla 2012-08-27 a las 12.12.3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92080" y="3310136"/>
            <a:ext cx="2768600" cy="5334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658559"/>
            <a:ext cx="2736304" cy="183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88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Fortalezas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Precio accesible</a:t>
            </a:r>
          </a:p>
          <a:p>
            <a:r>
              <a:rPr lang="es-ES" dirty="0" smtClean="0"/>
              <a:t>Estacionamiento techado</a:t>
            </a:r>
          </a:p>
          <a:p>
            <a:r>
              <a:rPr lang="es-ES" dirty="0" smtClean="0"/>
              <a:t>Contratación de paquetes completos</a:t>
            </a:r>
          </a:p>
          <a:p>
            <a:r>
              <a:rPr lang="es-ES" dirty="0" smtClean="0"/>
              <a:t>Negocio familiar</a:t>
            </a:r>
          </a:p>
          <a:p>
            <a:r>
              <a:rPr lang="es-ES" dirty="0" smtClean="0"/>
              <a:t>Buen estado de las instalaciones</a:t>
            </a:r>
          </a:p>
          <a:p>
            <a:r>
              <a:rPr lang="es-ES" dirty="0" smtClean="0"/>
              <a:t>Servicios extra (planta de luz, automóviles)</a:t>
            </a:r>
          </a:p>
          <a:p>
            <a:pPr marL="0" indent="0">
              <a:buNone/>
            </a:pPr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119616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Debilidades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Logo</a:t>
            </a:r>
          </a:p>
          <a:p>
            <a:r>
              <a:rPr lang="es-ES" dirty="0" smtClean="0"/>
              <a:t>Espacio reducido</a:t>
            </a:r>
          </a:p>
          <a:p>
            <a:r>
              <a:rPr lang="es-ES" dirty="0" smtClean="0"/>
              <a:t>Administración</a:t>
            </a:r>
          </a:p>
          <a:p>
            <a:r>
              <a:rPr lang="es-ES" dirty="0" smtClean="0"/>
              <a:t>Muchas columnas que limitan el espacio (estacionamiento/pista)</a:t>
            </a:r>
          </a:p>
          <a:p>
            <a:r>
              <a:rPr lang="es-ES" dirty="0" smtClean="0"/>
              <a:t>Pasillos y escaleras angostas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436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Oportunidades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Medios de comunicación poco explotados</a:t>
            </a:r>
          </a:p>
          <a:p>
            <a:r>
              <a:rPr lang="es-ES" dirty="0" smtClean="0"/>
              <a:t>Mínimo de personas para eventos (50-70 personas)</a:t>
            </a:r>
          </a:p>
          <a:p>
            <a:r>
              <a:rPr lang="es-ES" dirty="0" smtClean="0"/>
              <a:t>Fiestas infantiles</a:t>
            </a:r>
          </a:p>
          <a:p>
            <a:r>
              <a:rPr lang="es-ES" dirty="0" smtClean="0"/>
              <a:t>Especialización de servicios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3424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Amenazas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Otros salones de fiestas</a:t>
            </a:r>
          </a:p>
          <a:p>
            <a:r>
              <a:rPr lang="es-ES" dirty="0" smtClean="0"/>
              <a:t>Jardines</a:t>
            </a:r>
          </a:p>
          <a:p>
            <a:r>
              <a:rPr lang="es-ES" dirty="0" smtClean="0"/>
              <a:t>Mayor capacidad</a:t>
            </a:r>
          </a:p>
          <a:p>
            <a:r>
              <a:rPr lang="es-ES" dirty="0" smtClean="0"/>
              <a:t>Más servicios</a:t>
            </a:r>
          </a:p>
          <a:p>
            <a:r>
              <a:rPr lang="es-ES" smtClean="0"/>
              <a:t>Vecinos</a:t>
            </a:r>
          </a:p>
          <a:p>
            <a:pPr marL="0" indent="0">
              <a:buNone/>
            </a:pPr>
            <a:endParaRPr lang="es-ES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341227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ntaja">
  <a:themeElements>
    <a:clrScheme name="Ventaja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Ventaja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Ventaj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291</TotalTime>
  <Words>178</Words>
  <Application>Microsoft Office PowerPoint</Application>
  <PresentationFormat>Presentación en pantalla (4:3)</PresentationFormat>
  <Paragraphs>86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Ventaja</vt:lpstr>
      <vt:lpstr>Salón Rip´s  Stephany Gabriela Reyes Martínez 967193 Berenice Cano González 1165007</vt:lpstr>
      <vt:lpstr>Alrededor</vt:lpstr>
      <vt:lpstr>Diapositiva 3</vt:lpstr>
      <vt:lpstr>Diapositiva 4</vt:lpstr>
      <vt:lpstr>Diapositiva 5</vt:lpstr>
      <vt:lpstr>Diapositiva 6</vt:lpstr>
      <vt:lpstr>Diapositiva 7</vt:lpstr>
      <vt:lpstr>Frente</vt:lpstr>
      <vt:lpstr>Diapositiva 9</vt:lpstr>
      <vt:lpstr>Estacionamiento</vt:lpstr>
      <vt:lpstr>Diapositiva 11</vt:lpstr>
      <vt:lpstr>Diapositiva 12</vt:lpstr>
      <vt:lpstr>Diapositiva 13</vt:lpstr>
      <vt:lpstr>Cocina</vt:lpstr>
      <vt:lpstr>Diapositiva 15</vt:lpstr>
      <vt:lpstr>Oficina</vt:lpstr>
      <vt:lpstr>Bodega</vt:lpstr>
      <vt:lpstr>Salón</vt:lpstr>
      <vt:lpstr>Diapositiva 19</vt:lpstr>
      <vt:lpstr>Diapositiva 20</vt:lpstr>
      <vt:lpstr>Diapositiva 21</vt:lpstr>
      <vt:lpstr>Diapositiva 22</vt:lpstr>
      <vt:lpstr>Sanitarios</vt:lpstr>
      <vt:lpstr>Diapositiva 24</vt:lpstr>
      <vt:lpstr>Diapositiva 25</vt:lpstr>
      <vt:lpstr>Salón 2</vt:lpstr>
      <vt:lpstr>Diapositiva 27</vt:lpstr>
      <vt:lpstr>Sanitarios</vt:lpstr>
      <vt:lpstr>Diapositiva 29</vt:lpstr>
      <vt:lpstr>Diapositiva 30</vt:lpstr>
      <vt:lpstr>Cocina</vt:lpstr>
      <vt:lpstr>Cabina de audio</vt:lpstr>
      <vt:lpstr>Precios</vt:lpstr>
      <vt:lpstr>Diapositiva 34</vt:lpstr>
      <vt:lpstr>Digital</vt:lpstr>
      <vt:lpstr>Diapositiva 36</vt:lpstr>
      <vt:lpstr>Diapositiva 37</vt:lpstr>
      <vt:lpstr>Diapositiva 38</vt:lpstr>
      <vt:lpstr>Diapositiva 39</vt:lpstr>
      <vt:lpstr>Fortalezas</vt:lpstr>
      <vt:lpstr>Debilidades</vt:lpstr>
      <vt:lpstr>Oportunidades</vt:lpstr>
      <vt:lpstr>Amenazas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Salón Rip´s</dc:title>
  <dc:creator>Berenice</dc:creator>
  <cp:lastModifiedBy>Berenice</cp:lastModifiedBy>
  <cp:revision>22</cp:revision>
  <dcterms:created xsi:type="dcterms:W3CDTF">2012-08-27T02:46:50Z</dcterms:created>
  <dcterms:modified xsi:type="dcterms:W3CDTF">2012-08-28T05:22:31Z</dcterms:modified>
</cp:coreProperties>
</file>