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7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9747D1-BEAC-458C-B8DF-902C3F981C70}" type="doc">
      <dgm:prSet loTypeId="urn:microsoft.com/office/officeart/2005/8/layout/vList6" loCatId="process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3DD2205F-C650-43AE-9EBC-18ACEF4E2998}">
      <dgm:prSet phldrT="[Texto]"/>
      <dgm:spPr/>
      <dgm:t>
        <a:bodyPr/>
        <a:lstStyle/>
        <a:p>
          <a:r>
            <a:rPr lang="es-MX" dirty="0" smtClean="0"/>
            <a:t>Para traducirlos en ejecuciones publicitarias </a:t>
          </a:r>
          <a:endParaRPr lang="es-ES" dirty="0"/>
        </a:p>
      </dgm:t>
    </dgm:pt>
    <dgm:pt modelId="{3AAB01C8-4497-434D-8447-1BFBFAD30CE2}" type="parTrans" cxnId="{68D1FA8B-0235-41C7-B4A4-D6ECD0F22EF8}">
      <dgm:prSet/>
      <dgm:spPr/>
      <dgm:t>
        <a:bodyPr/>
        <a:lstStyle/>
        <a:p>
          <a:endParaRPr lang="es-ES"/>
        </a:p>
      </dgm:t>
    </dgm:pt>
    <dgm:pt modelId="{0FE04B27-4E09-473C-8A18-A07301463892}" type="sibTrans" cxnId="{68D1FA8B-0235-41C7-B4A4-D6ECD0F22EF8}">
      <dgm:prSet/>
      <dgm:spPr/>
      <dgm:t>
        <a:bodyPr/>
        <a:lstStyle/>
        <a:p>
          <a:endParaRPr lang="es-ES"/>
        </a:p>
      </dgm:t>
    </dgm:pt>
    <dgm:pt modelId="{73F63BD0-5AF2-4429-BE10-6BB74C765D3B}">
      <dgm:prSet phldrT="[Texto]"/>
      <dgm:spPr/>
      <dgm:t>
        <a:bodyPr/>
        <a:lstStyle/>
        <a:p>
          <a:r>
            <a:rPr lang="es-MX" b="0" i="0" dirty="0" smtClean="0"/>
            <a:t>Para evitar  fracasos inducidos:</a:t>
          </a:r>
          <a:endParaRPr lang="es-ES" dirty="0"/>
        </a:p>
      </dgm:t>
    </dgm:pt>
    <dgm:pt modelId="{75A13A3C-FAE2-4352-9F0F-AB096CC0704F}" type="parTrans" cxnId="{A0857D41-72AD-4808-B9CA-922EFE2CC0A0}">
      <dgm:prSet/>
      <dgm:spPr/>
      <dgm:t>
        <a:bodyPr/>
        <a:lstStyle/>
        <a:p>
          <a:endParaRPr lang="es-ES"/>
        </a:p>
      </dgm:t>
    </dgm:pt>
    <dgm:pt modelId="{9D3AF534-2FD6-44CF-B0E2-415C520EAA7E}" type="sibTrans" cxnId="{A0857D41-72AD-4808-B9CA-922EFE2CC0A0}">
      <dgm:prSet/>
      <dgm:spPr/>
      <dgm:t>
        <a:bodyPr/>
        <a:lstStyle/>
        <a:p>
          <a:endParaRPr lang="es-ES"/>
        </a:p>
      </dgm:t>
    </dgm:pt>
    <dgm:pt modelId="{2C11A90F-73F8-4C79-BF93-2935E05286F7}">
      <dgm:prSet phldrT="[Texto]"/>
      <dgm:spPr/>
      <dgm:t>
        <a:bodyPr/>
        <a:lstStyle/>
        <a:p>
          <a:r>
            <a:rPr lang="es-MX" b="0" i="0" dirty="0" smtClean="0"/>
            <a:t>Siempre pedir mas tiempo del necesario para presentar la idea creativa</a:t>
          </a:r>
          <a:endParaRPr lang="es-ES" dirty="0"/>
        </a:p>
      </dgm:t>
    </dgm:pt>
    <dgm:pt modelId="{B0EE8BF3-1EDF-4838-A42F-94754C724399}" type="parTrans" cxnId="{8400E7B1-5092-4F79-89ED-96C3C94C8781}">
      <dgm:prSet/>
      <dgm:spPr/>
      <dgm:t>
        <a:bodyPr/>
        <a:lstStyle/>
        <a:p>
          <a:endParaRPr lang="es-ES"/>
        </a:p>
      </dgm:t>
    </dgm:pt>
    <dgm:pt modelId="{7518CB88-056B-406A-9236-2B02D6C5BCC7}" type="sibTrans" cxnId="{8400E7B1-5092-4F79-89ED-96C3C94C8781}">
      <dgm:prSet/>
      <dgm:spPr/>
      <dgm:t>
        <a:bodyPr/>
        <a:lstStyle/>
        <a:p>
          <a:endParaRPr lang="es-ES"/>
        </a:p>
      </dgm:t>
    </dgm:pt>
    <dgm:pt modelId="{B5A59933-5328-4903-8BAB-6A85981F0064}">
      <dgm:prSet phldrT="[Texto]"/>
      <dgm:spPr/>
      <dgm:t>
        <a:bodyPr/>
        <a:lstStyle/>
        <a:p>
          <a:r>
            <a:rPr lang="es-MX" b="0" i="0" dirty="0" smtClean="0"/>
            <a:t>Nunca enseñar la buena idea creativa en la primera presentación, mejor presentar una ejecución susceptible de ser mejorada</a:t>
          </a:r>
          <a:endParaRPr lang="es-ES" dirty="0"/>
        </a:p>
      </dgm:t>
    </dgm:pt>
    <dgm:pt modelId="{1AAD3CCD-CEB1-475B-BEDC-FD035676124A}" type="parTrans" cxnId="{0D889863-B6C0-4786-83DF-11BDC35D0D86}">
      <dgm:prSet/>
      <dgm:spPr/>
      <dgm:t>
        <a:bodyPr/>
        <a:lstStyle/>
        <a:p>
          <a:endParaRPr lang="es-ES"/>
        </a:p>
      </dgm:t>
    </dgm:pt>
    <dgm:pt modelId="{6EEBEB51-701E-453B-B0C7-5D2978F768C5}" type="sibTrans" cxnId="{0D889863-B6C0-4786-83DF-11BDC35D0D86}">
      <dgm:prSet/>
      <dgm:spPr/>
      <dgm:t>
        <a:bodyPr/>
        <a:lstStyle/>
        <a:p>
          <a:endParaRPr lang="es-ES"/>
        </a:p>
      </dgm:t>
    </dgm:pt>
    <dgm:pt modelId="{D93ADCE3-9AD9-4C14-A853-BC1000957954}">
      <dgm:prSet phldrT="[Texto]"/>
      <dgm:spPr/>
      <dgm:t>
        <a:bodyPr/>
        <a:lstStyle/>
        <a:p>
          <a:r>
            <a:rPr lang="es-MX" dirty="0" smtClean="0"/>
            <a:t>Rendirán los frutos requeridos</a:t>
          </a:r>
          <a:endParaRPr lang="es-ES" dirty="0"/>
        </a:p>
      </dgm:t>
    </dgm:pt>
    <dgm:pt modelId="{1DC0186A-0B5E-4E2D-8BCE-2D7547B2DFC7}" type="parTrans" cxnId="{21C51FD4-704C-4C92-9C54-D92325D8D388}">
      <dgm:prSet/>
      <dgm:spPr/>
      <dgm:t>
        <a:bodyPr/>
        <a:lstStyle/>
        <a:p>
          <a:endParaRPr lang="es-ES"/>
        </a:p>
      </dgm:t>
    </dgm:pt>
    <dgm:pt modelId="{B9246142-7F54-4FEA-9227-4FB3DCAEAF37}" type="sibTrans" cxnId="{21C51FD4-704C-4C92-9C54-D92325D8D388}">
      <dgm:prSet/>
      <dgm:spPr/>
      <dgm:t>
        <a:bodyPr/>
        <a:lstStyle/>
        <a:p>
          <a:endParaRPr lang="es-ES"/>
        </a:p>
      </dgm:t>
    </dgm:pt>
    <dgm:pt modelId="{871D782A-CB1C-4BDD-A3C3-A354F5212630}">
      <dgm:prSet phldrT="[Texto]"/>
      <dgm:spPr/>
      <dgm:t>
        <a:bodyPr/>
        <a:lstStyle/>
        <a:p>
          <a:r>
            <a:rPr lang="es-MX" dirty="0" smtClean="0"/>
            <a:t>Conjunto de técnicas y medios de comunicación social tendiente a influir en el comportamiento humano con el </a:t>
          </a:r>
          <a:r>
            <a:rPr lang="es-MX" u="sng" dirty="0" smtClean="0"/>
            <a:t>objetivo de vender un producto o servicio</a:t>
          </a:r>
          <a:endParaRPr lang="es-ES" u="sng" dirty="0"/>
        </a:p>
      </dgm:t>
    </dgm:pt>
    <dgm:pt modelId="{2E1F370C-978F-4ED3-B2CB-0623F74B1EF3}" type="parTrans" cxnId="{F15A1081-B42D-4908-AD99-FC1ABB364CE4}">
      <dgm:prSet/>
      <dgm:spPr/>
      <dgm:t>
        <a:bodyPr/>
        <a:lstStyle/>
        <a:p>
          <a:endParaRPr lang="es-ES"/>
        </a:p>
      </dgm:t>
    </dgm:pt>
    <dgm:pt modelId="{F73EE960-2662-40E4-9DF5-C719AC09FDCD}" type="sibTrans" cxnId="{F15A1081-B42D-4908-AD99-FC1ABB364CE4}">
      <dgm:prSet/>
      <dgm:spPr/>
      <dgm:t>
        <a:bodyPr/>
        <a:lstStyle/>
        <a:p>
          <a:endParaRPr lang="es-ES"/>
        </a:p>
      </dgm:t>
    </dgm:pt>
    <dgm:pt modelId="{18D1D948-C71E-4020-9AC8-DD86B815FDFC}">
      <dgm:prSet phldrT="[Texto]"/>
      <dgm:spPr/>
      <dgm:t>
        <a:bodyPr/>
        <a:lstStyle/>
        <a:p>
          <a:r>
            <a:rPr lang="es-MX" smtClean="0"/>
            <a:t>El estudio de los planes de marketing de los clientes</a:t>
          </a:r>
          <a:endParaRPr lang="es-ES" dirty="0"/>
        </a:p>
      </dgm:t>
    </dgm:pt>
    <dgm:pt modelId="{617A3362-6BC0-44A6-89F7-AE568DBFCE6C}" type="parTrans" cxnId="{1209A5C2-463B-43CD-836C-F5CDE5D94124}">
      <dgm:prSet/>
      <dgm:spPr/>
      <dgm:t>
        <a:bodyPr/>
        <a:lstStyle/>
        <a:p>
          <a:endParaRPr lang="es-ES"/>
        </a:p>
      </dgm:t>
    </dgm:pt>
    <dgm:pt modelId="{04345455-9415-4A12-AFF4-5439609A8B0C}" type="sibTrans" cxnId="{1209A5C2-463B-43CD-836C-F5CDE5D94124}">
      <dgm:prSet/>
      <dgm:spPr/>
      <dgm:t>
        <a:bodyPr/>
        <a:lstStyle/>
        <a:p>
          <a:endParaRPr lang="es-ES"/>
        </a:p>
      </dgm:t>
    </dgm:pt>
    <dgm:pt modelId="{E2517FB6-EB5F-4627-9A10-F05415CD80E1}">
      <dgm:prSet phldrT="[Texto]"/>
      <dgm:spPr/>
      <dgm:t>
        <a:bodyPr/>
        <a:lstStyle/>
        <a:p>
          <a:r>
            <a:rPr lang="es-MX" dirty="0" smtClean="0"/>
            <a:t>Publicidad </a:t>
          </a:r>
          <a:endParaRPr lang="es-ES" dirty="0"/>
        </a:p>
      </dgm:t>
    </dgm:pt>
    <dgm:pt modelId="{FEDD1FE0-56D5-4249-B21D-B4237EAA9B2A}" type="parTrans" cxnId="{CB16026C-D4B7-4B34-AFA2-17213F467F24}">
      <dgm:prSet/>
      <dgm:spPr/>
      <dgm:t>
        <a:bodyPr/>
        <a:lstStyle/>
        <a:p>
          <a:endParaRPr lang="es-ES"/>
        </a:p>
      </dgm:t>
    </dgm:pt>
    <dgm:pt modelId="{003A3605-AA39-4AA3-B5FF-C25A137182C4}" type="sibTrans" cxnId="{CB16026C-D4B7-4B34-AFA2-17213F467F24}">
      <dgm:prSet/>
      <dgm:spPr/>
      <dgm:t>
        <a:bodyPr/>
        <a:lstStyle/>
        <a:p>
          <a:endParaRPr lang="es-ES"/>
        </a:p>
      </dgm:t>
    </dgm:pt>
    <dgm:pt modelId="{66CDE9E8-1EDD-4739-9B8C-688CF8F903D5}">
      <dgm:prSet phldrT="[Texto]"/>
      <dgm:spPr/>
      <dgm:t>
        <a:bodyPr/>
        <a:lstStyle/>
        <a:p>
          <a:endParaRPr lang="es-ES" dirty="0"/>
        </a:p>
      </dgm:t>
    </dgm:pt>
    <dgm:pt modelId="{B5D3E8E7-7A27-4DB7-8479-4F431FBFE43B}" type="parTrans" cxnId="{4D0BD036-7E84-4053-A7DC-C9172A9BA28E}">
      <dgm:prSet/>
      <dgm:spPr/>
      <dgm:t>
        <a:bodyPr/>
        <a:lstStyle/>
        <a:p>
          <a:endParaRPr lang="es-ES"/>
        </a:p>
      </dgm:t>
    </dgm:pt>
    <dgm:pt modelId="{68352CB3-F9D2-49D0-8E81-A4AFB4FBA80A}" type="sibTrans" cxnId="{4D0BD036-7E84-4053-A7DC-C9172A9BA28E}">
      <dgm:prSet/>
      <dgm:spPr/>
      <dgm:t>
        <a:bodyPr/>
        <a:lstStyle/>
        <a:p>
          <a:endParaRPr lang="es-ES"/>
        </a:p>
      </dgm:t>
    </dgm:pt>
    <dgm:pt modelId="{CD82C5BA-1702-432D-97D5-978C2FC39F84}">
      <dgm:prSet phldrT="[Texto]"/>
      <dgm:spPr/>
      <dgm:t>
        <a:bodyPr/>
        <a:lstStyle/>
        <a:p>
          <a:endParaRPr lang="es-ES" dirty="0"/>
        </a:p>
      </dgm:t>
    </dgm:pt>
    <dgm:pt modelId="{CBB369C6-6303-4DA0-8255-0E984537E00E}" type="parTrans" cxnId="{FFAA362A-ED09-4C87-BA23-E0CAF1332C4E}">
      <dgm:prSet/>
      <dgm:spPr/>
      <dgm:t>
        <a:bodyPr/>
        <a:lstStyle/>
        <a:p>
          <a:endParaRPr lang="es-ES"/>
        </a:p>
      </dgm:t>
    </dgm:pt>
    <dgm:pt modelId="{4C1D0167-2EE7-4EE0-B90D-B9B414F130C5}" type="sibTrans" cxnId="{FFAA362A-ED09-4C87-BA23-E0CAF1332C4E}">
      <dgm:prSet/>
      <dgm:spPr/>
      <dgm:t>
        <a:bodyPr/>
        <a:lstStyle/>
        <a:p>
          <a:endParaRPr lang="es-ES"/>
        </a:p>
      </dgm:t>
    </dgm:pt>
    <dgm:pt modelId="{159CA2D8-968C-44D3-AEAC-6375A4CCD43A}" type="pres">
      <dgm:prSet presAssocID="{159747D1-BEAC-458C-B8DF-902C3F981C7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D03EA26-DC84-4AC9-9105-F793CC358003}" type="pres">
      <dgm:prSet presAssocID="{E2517FB6-EB5F-4627-9A10-F05415CD80E1}" presName="linNode" presStyleCnt="0"/>
      <dgm:spPr/>
    </dgm:pt>
    <dgm:pt modelId="{A0116AFE-5193-41B8-9D17-D11BCB1DF90F}" type="pres">
      <dgm:prSet presAssocID="{E2517FB6-EB5F-4627-9A10-F05415CD80E1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1F8310-2851-4ADB-AFA9-5F65C6B4DC14}" type="pres">
      <dgm:prSet presAssocID="{E2517FB6-EB5F-4627-9A10-F05415CD80E1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45E635-CE11-4BB4-9C9C-372A7AB68D74}" type="pres">
      <dgm:prSet presAssocID="{003A3605-AA39-4AA3-B5FF-C25A137182C4}" presName="spacing" presStyleCnt="0"/>
      <dgm:spPr/>
    </dgm:pt>
    <dgm:pt modelId="{716A4103-9669-4475-AC13-A0F0C28056B0}" type="pres">
      <dgm:prSet presAssocID="{18D1D948-C71E-4020-9AC8-DD86B815FDFC}" presName="linNode" presStyleCnt="0"/>
      <dgm:spPr/>
    </dgm:pt>
    <dgm:pt modelId="{02073FB7-21A6-4314-A4AF-90717EC6797F}" type="pres">
      <dgm:prSet presAssocID="{18D1D948-C71E-4020-9AC8-DD86B815FDFC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B38E2F-D1E9-4C40-99B7-9351F72175E1}" type="pres">
      <dgm:prSet presAssocID="{18D1D948-C71E-4020-9AC8-DD86B815FDFC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F5E56B-7B8C-4E8C-B6CE-2C2682980C46}" type="pres">
      <dgm:prSet presAssocID="{04345455-9415-4A12-AFF4-5439609A8B0C}" presName="spacing" presStyleCnt="0"/>
      <dgm:spPr/>
    </dgm:pt>
    <dgm:pt modelId="{0D020017-2850-4598-97EF-ABE0ECA18011}" type="pres">
      <dgm:prSet presAssocID="{73F63BD0-5AF2-4429-BE10-6BB74C765D3B}" presName="linNode" presStyleCnt="0"/>
      <dgm:spPr/>
    </dgm:pt>
    <dgm:pt modelId="{FBE8B550-BD90-4334-94F2-DCD3EA28D7A3}" type="pres">
      <dgm:prSet presAssocID="{73F63BD0-5AF2-4429-BE10-6BB74C765D3B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098ED9-0A58-44A6-95F5-304DD61EA3BA}" type="pres">
      <dgm:prSet presAssocID="{73F63BD0-5AF2-4429-BE10-6BB74C765D3B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F40F6E4-D303-4A45-B114-45ACA79DCCFF}" type="presOf" srcId="{66CDE9E8-1EDD-4739-9B8C-688CF8F903D5}" destId="{2F1F8310-2851-4ADB-AFA9-5F65C6B4DC14}" srcOrd="0" destOrd="0" presId="urn:microsoft.com/office/officeart/2005/8/layout/vList6"/>
    <dgm:cxn modelId="{FAE12CB0-D4B4-4C2C-A0FE-024FA3889143}" type="presOf" srcId="{18D1D948-C71E-4020-9AC8-DD86B815FDFC}" destId="{02073FB7-21A6-4314-A4AF-90717EC6797F}" srcOrd="0" destOrd="0" presId="urn:microsoft.com/office/officeart/2005/8/layout/vList6"/>
    <dgm:cxn modelId="{0D889863-B6C0-4786-83DF-11BDC35D0D86}" srcId="{73F63BD0-5AF2-4429-BE10-6BB74C765D3B}" destId="{B5A59933-5328-4903-8BAB-6A85981F0064}" srcOrd="1" destOrd="0" parTransId="{1AAD3CCD-CEB1-475B-BEDC-FD035676124A}" sibTransId="{6EEBEB51-701E-453B-B0C7-5D2978F768C5}"/>
    <dgm:cxn modelId="{68D1FA8B-0235-41C7-B4A4-D6ECD0F22EF8}" srcId="{18D1D948-C71E-4020-9AC8-DD86B815FDFC}" destId="{3DD2205F-C650-43AE-9EBC-18ACEF4E2998}" srcOrd="1" destOrd="0" parTransId="{3AAB01C8-4497-434D-8447-1BFBFAD30CE2}" sibTransId="{0FE04B27-4E09-473C-8A18-A07301463892}"/>
    <dgm:cxn modelId="{CB16026C-D4B7-4B34-AFA2-17213F467F24}" srcId="{159747D1-BEAC-458C-B8DF-902C3F981C70}" destId="{E2517FB6-EB5F-4627-9A10-F05415CD80E1}" srcOrd="0" destOrd="0" parTransId="{FEDD1FE0-56D5-4249-B21D-B4237EAA9B2A}" sibTransId="{003A3605-AA39-4AA3-B5FF-C25A137182C4}"/>
    <dgm:cxn modelId="{398AE9CA-9F10-4A5D-916A-2585F35B3398}" type="presOf" srcId="{B5A59933-5328-4903-8BAB-6A85981F0064}" destId="{C4098ED9-0A58-44A6-95F5-304DD61EA3BA}" srcOrd="0" destOrd="1" presId="urn:microsoft.com/office/officeart/2005/8/layout/vList6"/>
    <dgm:cxn modelId="{9F43780D-F4F0-4D03-A1D5-AB3A87F70C1B}" type="presOf" srcId="{3DD2205F-C650-43AE-9EBC-18ACEF4E2998}" destId="{8DB38E2F-D1E9-4C40-99B7-9351F72175E1}" srcOrd="0" destOrd="1" presId="urn:microsoft.com/office/officeart/2005/8/layout/vList6"/>
    <dgm:cxn modelId="{D765E35B-FC97-4D59-97B8-4DF4475ED72E}" type="presOf" srcId="{CD82C5BA-1702-432D-97D5-978C2FC39F84}" destId="{8DB38E2F-D1E9-4C40-99B7-9351F72175E1}" srcOrd="0" destOrd="0" presId="urn:microsoft.com/office/officeart/2005/8/layout/vList6"/>
    <dgm:cxn modelId="{3B59B26F-1DF6-48F0-A388-90EB12B6C067}" type="presOf" srcId="{D93ADCE3-9AD9-4C14-A853-BC1000957954}" destId="{8DB38E2F-D1E9-4C40-99B7-9351F72175E1}" srcOrd="0" destOrd="2" presId="urn:microsoft.com/office/officeart/2005/8/layout/vList6"/>
    <dgm:cxn modelId="{F15A1081-B42D-4908-AD99-FC1ABB364CE4}" srcId="{E2517FB6-EB5F-4627-9A10-F05415CD80E1}" destId="{871D782A-CB1C-4BDD-A3C3-A354F5212630}" srcOrd="1" destOrd="0" parTransId="{2E1F370C-978F-4ED3-B2CB-0623F74B1EF3}" sibTransId="{F73EE960-2662-40E4-9DF5-C719AC09FDCD}"/>
    <dgm:cxn modelId="{4D0BD036-7E84-4053-A7DC-C9172A9BA28E}" srcId="{E2517FB6-EB5F-4627-9A10-F05415CD80E1}" destId="{66CDE9E8-1EDD-4739-9B8C-688CF8F903D5}" srcOrd="0" destOrd="0" parTransId="{B5D3E8E7-7A27-4DB7-8479-4F431FBFE43B}" sibTransId="{68352CB3-F9D2-49D0-8E81-A4AFB4FBA80A}"/>
    <dgm:cxn modelId="{B5EEB9C6-A170-456C-BEA3-3F5634B037F7}" type="presOf" srcId="{871D782A-CB1C-4BDD-A3C3-A354F5212630}" destId="{2F1F8310-2851-4ADB-AFA9-5F65C6B4DC14}" srcOrd="0" destOrd="1" presId="urn:microsoft.com/office/officeart/2005/8/layout/vList6"/>
    <dgm:cxn modelId="{6C9E75B3-D647-4BBC-99C4-5ACACC6D53E6}" type="presOf" srcId="{2C11A90F-73F8-4C79-BF93-2935E05286F7}" destId="{C4098ED9-0A58-44A6-95F5-304DD61EA3BA}" srcOrd="0" destOrd="0" presId="urn:microsoft.com/office/officeart/2005/8/layout/vList6"/>
    <dgm:cxn modelId="{8400E7B1-5092-4F79-89ED-96C3C94C8781}" srcId="{73F63BD0-5AF2-4429-BE10-6BB74C765D3B}" destId="{2C11A90F-73F8-4C79-BF93-2935E05286F7}" srcOrd="0" destOrd="0" parTransId="{B0EE8BF3-1EDF-4838-A42F-94754C724399}" sibTransId="{7518CB88-056B-406A-9236-2B02D6C5BCC7}"/>
    <dgm:cxn modelId="{A0857D41-72AD-4808-B9CA-922EFE2CC0A0}" srcId="{159747D1-BEAC-458C-B8DF-902C3F981C70}" destId="{73F63BD0-5AF2-4429-BE10-6BB74C765D3B}" srcOrd="2" destOrd="0" parTransId="{75A13A3C-FAE2-4352-9F0F-AB096CC0704F}" sibTransId="{9D3AF534-2FD6-44CF-B0E2-415C520EAA7E}"/>
    <dgm:cxn modelId="{5C8E4D03-D61F-41E4-B295-10230F8F1B89}" type="presOf" srcId="{159747D1-BEAC-458C-B8DF-902C3F981C70}" destId="{159CA2D8-968C-44D3-AEAC-6375A4CCD43A}" srcOrd="0" destOrd="0" presId="urn:microsoft.com/office/officeart/2005/8/layout/vList6"/>
    <dgm:cxn modelId="{1209A5C2-463B-43CD-836C-F5CDE5D94124}" srcId="{159747D1-BEAC-458C-B8DF-902C3F981C70}" destId="{18D1D948-C71E-4020-9AC8-DD86B815FDFC}" srcOrd="1" destOrd="0" parTransId="{617A3362-6BC0-44A6-89F7-AE568DBFCE6C}" sibTransId="{04345455-9415-4A12-AFF4-5439609A8B0C}"/>
    <dgm:cxn modelId="{A6496C9A-1D55-4C15-B62D-61C3E8FA9EE1}" type="presOf" srcId="{E2517FB6-EB5F-4627-9A10-F05415CD80E1}" destId="{A0116AFE-5193-41B8-9D17-D11BCB1DF90F}" srcOrd="0" destOrd="0" presId="urn:microsoft.com/office/officeart/2005/8/layout/vList6"/>
    <dgm:cxn modelId="{21C51FD4-704C-4C92-9C54-D92325D8D388}" srcId="{18D1D948-C71E-4020-9AC8-DD86B815FDFC}" destId="{D93ADCE3-9AD9-4C14-A853-BC1000957954}" srcOrd="2" destOrd="0" parTransId="{1DC0186A-0B5E-4E2D-8BCE-2D7547B2DFC7}" sibTransId="{B9246142-7F54-4FEA-9227-4FB3DCAEAF37}"/>
    <dgm:cxn modelId="{993FF34A-EF67-4CF0-9B8F-9C11878ACB7A}" type="presOf" srcId="{73F63BD0-5AF2-4429-BE10-6BB74C765D3B}" destId="{FBE8B550-BD90-4334-94F2-DCD3EA28D7A3}" srcOrd="0" destOrd="0" presId="urn:microsoft.com/office/officeart/2005/8/layout/vList6"/>
    <dgm:cxn modelId="{FFAA362A-ED09-4C87-BA23-E0CAF1332C4E}" srcId="{18D1D948-C71E-4020-9AC8-DD86B815FDFC}" destId="{CD82C5BA-1702-432D-97D5-978C2FC39F84}" srcOrd="0" destOrd="0" parTransId="{CBB369C6-6303-4DA0-8255-0E984537E00E}" sibTransId="{4C1D0167-2EE7-4EE0-B90D-B9B414F130C5}"/>
    <dgm:cxn modelId="{589F2E9D-654F-4396-9F20-0655F4DD8A30}" type="presParOf" srcId="{159CA2D8-968C-44D3-AEAC-6375A4CCD43A}" destId="{9D03EA26-DC84-4AC9-9105-F793CC358003}" srcOrd="0" destOrd="0" presId="urn:microsoft.com/office/officeart/2005/8/layout/vList6"/>
    <dgm:cxn modelId="{20767524-A959-44D7-AD85-93612323CA9F}" type="presParOf" srcId="{9D03EA26-DC84-4AC9-9105-F793CC358003}" destId="{A0116AFE-5193-41B8-9D17-D11BCB1DF90F}" srcOrd="0" destOrd="0" presId="urn:microsoft.com/office/officeart/2005/8/layout/vList6"/>
    <dgm:cxn modelId="{0F3B0914-C05B-4810-946F-CD7F270E5DDB}" type="presParOf" srcId="{9D03EA26-DC84-4AC9-9105-F793CC358003}" destId="{2F1F8310-2851-4ADB-AFA9-5F65C6B4DC14}" srcOrd="1" destOrd="0" presId="urn:microsoft.com/office/officeart/2005/8/layout/vList6"/>
    <dgm:cxn modelId="{BDC6BFBB-A790-4679-8C50-74F199A0A89F}" type="presParOf" srcId="{159CA2D8-968C-44D3-AEAC-6375A4CCD43A}" destId="{EE45E635-CE11-4BB4-9C9C-372A7AB68D74}" srcOrd="1" destOrd="0" presId="urn:microsoft.com/office/officeart/2005/8/layout/vList6"/>
    <dgm:cxn modelId="{AB0FB3FD-01CA-44F1-A8C6-85305A8F6991}" type="presParOf" srcId="{159CA2D8-968C-44D3-AEAC-6375A4CCD43A}" destId="{716A4103-9669-4475-AC13-A0F0C28056B0}" srcOrd="2" destOrd="0" presId="urn:microsoft.com/office/officeart/2005/8/layout/vList6"/>
    <dgm:cxn modelId="{35C00729-38B7-4346-B894-D0638602D6E1}" type="presParOf" srcId="{716A4103-9669-4475-AC13-A0F0C28056B0}" destId="{02073FB7-21A6-4314-A4AF-90717EC6797F}" srcOrd="0" destOrd="0" presId="urn:microsoft.com/office/officeart/2005/8/layout/vList6"/>
    <dgm:cxn modelId="{3B137520-4ED4-47F9-BA1A-BA17D5646E32}" type="presParOf" srcId="{716A4103-9669-4475-AC13-A0F0C28056B0}" destId="{8DB38E2F-D1E9-4C40-99B7-9351F72175E1}" srcOrd="1" destOrd="0" presId="urn:microsoft.com/office/officeart/2005/8/layout/vList6"/>
    <dgm:cxn modelId="{9C29323C-62CE-468B-B63B-A54746867465}" type="presParOf" srcId="{159CA2D8-968C-44D3-AEAC-6375A4CCD43A}" destId="{B1F5E56B-7B8C-4E8C-B6CE-2C2682980C46}" srcOrd="3" destOrd="0" presId="urn:microsoft.com/office/officeart/2005/8/layout/vList6"/>
    <dgm:cxn modelId="{74E8D4DD-F95D-41DF-9DFE-A30B0ED50E87}" type="presParOf" srcId="{159CA2D8-968C-44D3-AEAC-6375A4CCD43A}" destId="{0D020017-2850-4598-97EF-ABE0ECA18011}" srcOrd="4" destOrd="0" presId="urn:microsoft.com/office/officeart/2005/8/layout/vList6"/>
    <dgm:cxn modelId="{7BE3067F-D952-4024-8754-67271FE37374}" type="presParOf" srcId="{0D020017-2850-4598-97EF-ABE0ECA18011}" destId="{FBE8B550-BD90-4334-94F2-DCD3EA28D7A3}" srcOrd="0" destOrd="0" presId="urn:microsoft.com/office/officeart/2005/8/layout/vList6"/>
    <dgm:cxn modelId="{A2EA9F5E-9AE2-4E6E-8F8C-11E47028453D}" type="presParOf" srcId="{0D020017-2850-4598-97EF-ABE0ECA18011}" destId="{C4098ED9-0A58-44A6-95F5-304DD61EA3B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D68A5E-3757-4FC1-8A74-C6FC3BB0402F}" type="doc">
      <dgm:prSet loTypeId="urn:microsoft.com/office/officeart/2005/8/layout/vList4#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03074E2-B589-4D43-AF54-32D69B848C1F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Definición </a:t>
          </a:r>
          <a:endParaRPr lang="es-ES" b="1" dirty="0">
            <a:solidFill>
              <a:schemeClr val="tx1"/>
            </a:solidFill>
          </a:endParaRPr>
        </a:p>
      </dgm:t>
    </dgm:pt>
    <dgm:pt modelId="{B0B3777E-858C-4A4C-B6A7-785F06AE6283}" type="parTrans" cxnId="{237F14D9-9545-4FCB-8BD6-720A7FF6078F}">
      <dgm:prSet/>
      <dgm:spPr/>
      <dgm:t>
        <a:bodyPr/>
        <a:lstStyle/>
        <a:p>
          <a:endParaRPr lang="es-ES"/>
        </a:p>
      </dgm:t>
    </dgm:pt>
    <dgm:pt modelId="{39824B30-CE79-4982-A1F4-E4E38384A84D}" type="sibTrans" cxnId="{237F14D9-9545-4FCB-8BD6-720A7FF6078F}">
      <dgm:prSet/>
      <dgm:spPr/>
      <dgm:t>
        <a:bodyPr/>
        <a:lstStyle/>
        <a:p>
          <a:endParaRPr lang="es-ES"/>
        </a:p>
      </dgm:t>
    </dgm:pt>
    <dgm:pt modelId="{DFE3AD56-42D9-4274-B3D0-FD9B52273521}">
      <dgm:prSet phldrT="[Texto]"/>
      <dgm:spPr/>
      <dgm:t>
        <a:bodyPr/>
        <a:lstStyle/>
        <a:p>
          <a:r>
            <a:rPr lang="es-MX" b="0" i="0" dirty="0" smtClean="0">
              <a:solidFill>
                <a:schemeClr val="tx1"/>
              </a:solidFill>
            </a:rPr>
            <a:t>Conjunto de técnicas y medios de comunicación social tendiente a influir con fines ideológicos con el</a:t>
          </a:r>
          <a:r>
            <a:rPr lang="es-MX" b="0" i="0" u="sng" dirty="0" smtClean="0">
              <a:solidFill>
                <a:schemeClr val="tx1"/>
              </a:solidFill>
            </a:rPr>
            <a:t> comportamiento humano</a:t>
          </a:r>
          <a:endParaRPr lang="es-ES" u="sng" dirty="0">
            <a:solidFill>
              <a:schemeClr val="tx1"/>
            </a:solidFill>
          </a:endParaRPr>
        </a:p>
      </dgm:t>
    </dgm:pt>
    <dgm:pt modelId="{157634E9-A014-47D5-9698-D239A55E8D39}" type="parTrans" cxnId="{8D39A7AB-FC53-4A2D-B5D7-1230EFC5C1F6}">
      <dgm:prSet/>
      <dgm:spPr/>
      <dgm:t>
        <a:bodyPr/>
        <a:lstStyle/>
        <a:p>
          <a:endParaRPr lang="es-ES"/>
        </a:p>
      </dgm:t>
    </dgm:pt>
    <dgm:pt modelId="{BB3BB47D-1C1C-41CC-8481-264BC71FD2E2}" type="sibTrans" cxnId="{8D39A7AB-FC53-4A2D-B5D7-1230EFC5C1F6}">
      <dgm:prSet/>
      <dgm:spPr/>
      <dgm:t>
        <a:bodyPr/>
        <a:lstStyle/>
        <a:p>
          <a:endParaRPr lang="es-ES"/>
        </a:p>
      </dgm:t>
    </dgm:pt>
    <dgm:pt modelId="{616D8555-FF39-42A6-95EE-5FFEB85CEAC7}">
      <dgm:prSet phldrT="[Texto]"/>
      <dgm:spPr/>
      <dgm:t>
        <a:bodyPr/>
        <a:lstStyle/>
        <a:p>
          <a:r>
            <a:rPr lang="es-MX" b="0" i="0" dirty="0" smtClean="0">
              <a:solidFill>
                <a:schemeClr val="tx1"/>
              </a:solidFill>
            </a:rPr>
            <a:t>La diferencia con la publicidad la encontraremos en el </a:t>
          </a:r>
          <a:r>
            <a:rPr lang="es-MX" b="1" i="0" dirty="0" smtClean="0">
              <a:solidFill>
                <a:schemeClr val="tx1"/>
              </a:solidFill>
            </a:rPr>
            <a:t>objetivo buscando</a:t>
          </a:r>
          <a:endParaRPr lang="es-ES" b="1" dirty="0">
            <a:solidFill>
              <a:schemeClr val="tx1"/>
            </a:solidFill>
          </a:endParaRPr>
        </a:p>
      </dgm:t>
    </dgm:pt>
    <dgm:pt modelId="{B72091BC-5C88-43BB-9DB2-AC754A978501}" type="parTrans" cxnId="{22DC360E-D673-44D7-A8E0-D8D5A74C8710}">
      <dgm:prSet/>
      <dgm:spPr/>
      <dgm:t>
        <a:bodyPr/>
        <a:lstStyle/>
        <a:p>
          <a:endParaRPr lang="es-ES"/>
        </a:p>
      </dgm:t>
    </dgm:pt>
    <dgm:pt modelId="{BD2F6837-42A3-4EC0-BD2B-35C7EEFDACAA}" type="sibTrans" cxnId="{22DC360E-D673-44D7-A8E0-D8D5A74C8710}">
      <dgm:prSet/>
      <dgm:spPr/>
      <dgm:t>
        <a:bodyPr/>
        <a:lstStyle/>
        <a:p>
          <a:endParaRPr lang="es-ES"/>
        </a:p>
      </dgm:t>
    </dgm:pt>
    <dgm:pt modelId="{870D32B4-E683-4644-876B-C44099A07C5E}">
      <dgm:prSet phldrT="[Texto]"/>
      <dgm:spPr/>
      <dgm:t>
        <a:bodyPr/>
        <a:lstStyle/>
        <a:p>
          <a:r>
            <a:rPr lang="es-MX" b="0" i="0" dirty="0" smtClean="0"/>
            <a:t>“Como consultor en imagen publica siempre será aconsejable recomendar el uso tanto de la publicidad como de la propaganda ya que no son excluyentes”</a:t>
          </a:r>
          <a:endParaRPr lang="es-ES" b="1" dirty="0">
            <a:solidFill>
              <a:schemeClr val="tx1"/>
            </a:solidFill>
          </a:endParaRPr>
        </a:p>
      </dgm:t>
    </dgm:pt>
    <dgm:pt modelId="{D169D5E8-CA6A-4283-B288-A6358EAAB5CF}" type="parTrans" cxnId="{FB39B6ED-F35A-49A7-B4B1-FA113917DF46}">
      <dgm:prSet/>
      <dgm:spPr/>
      <dgm:t>
        <a:bodyPr/>
        <a:lstStyle/>
        <a:p>
          <a:endParaRPr lang="es-ES"/>
        </a:p>
      </dgm:t>
    </dgm:pt>
    <dgm:pt modelId="{F4D0EAEE-1AFB-479B-8D5E-21490AE6D626}" type="sibTrans" cxnId="{FB39B6ED-F35A-49A7-B4B1-FA113917DF46}">
      <dgm:prSet/>
      <dgm:spPr/>
      <dgm:t>
        <a:bodyPr/>
        <a:lstStyle/>
        <a:p>
          <a:endParaRPr lang="es-ES"/>
        </a:p>
      </dgm:t>
    </dgm:pt>
    <dgm:pt modelId="{D62F1FEB-A453-4212-AEF4-271B252AE086}" type="pres">
      <dgm:prSet presAssocID="{72D68A5E-3757-4FC1-8A74-C6FC3BB0402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B41BA7C-4CD3-4D17-B111-C45B35D8081C}" type="pres">
      <dgm:prSet presAssocID="{303074E2-B589-4D43-AF54-32D69B848C1F}" presName="comp" presStyleCnt="0"/>
      <dgm:spPr/>
    </dgm:pt>
    <dgm:pt modelId="{E8431BB0-BF22-44B3-9135-EBC4DB1538B5}" type="pres">
      <dgm:prSet presAssocID="{303074E2-B589-4D43-AF54-32D69B848C1F}" presName="box" presStyleLbl="node1" presStyleIdx="0" presStyleCnt="1"/>
      <dgm:spPr/>
      <dgm:t>
        <a:bodyPr/>
        <a:lstStyle/>
        <a:p>
          <a:endParaRPr lang="es-ES"/>
        </a:p>
      </dgm:t>
    </dgm:pt>
    <dgm:pt modelId="{5338569C-20CF-4C29-BF44-A8597A34ED23}" type="pres">
      <dgm:prSet presAssocID="{303074E2-B589-4D43-AF54-32D69B848C1F}" presName="img" presStyleLbl="fgImgPlace1" presStyleIdx="0" presStyleCnt="1" custScaleX="11750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D917FA0-FE49-4A9C-A199-00CE5D52A28C}" type="pres">
      <dgm:prSet presAssocID="{303074E2-B589-4D43-AF54-32D69B848C1F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D8E7A7A-653E-45AA-9EDC-25DA0B5D6DDB}" type="presOf" srcId="{303074E2-B589-4D43-AF54-32D69B848C1F}" destId="{1D917FA0-FE49-4A9C-A199-00CE5D52A28C}" srcOrd="1" destOrd="0" presId="urn:microsoft.com/office/officeart/2005/8/layout/vList4#1"/>
    <dgm:cxn modelId="{3F6D0630-D80A-4139-995F-59F11258174B}" type="presOf" srcId="{870D32B4-E683-4644-876B-C44099A07C5E}" destId="{E8431BB0-BF22-44B3-9135-EBC4DB1538B5}" srcOrd="0" destOrd="3" presId="urn:microsoft.com/office/officeart/2005/8/layout/vList4#1"/>
    <dgm:cxn modelId="{8D39A7AB-FC53-4A2D-B5D7-1230EFC5C1F6}" srcId="{303074E2-B589-4D43-AF54-32D69B848C1F}" destId="{DFE3AD56-42D9-4274-B3D0-FD9B52273521}" srcOrd="0" destOrd="0" parTransId="{157634E9-A014-47D5-9698-D239A55E8D39}" sibTransId="{BB3BB47D-1C1C-41CC-8481-264BC71FD2E2}"/>
    <dgm:cxn modelId="{85E34866-6FD3-4D5D-B04B-67062B5CB19C}" type="presOf" srcId="{616D8555-FF39-42A6-95EE-5FFEB85CEAC7}" destId="{1D917FA0-FE49-4A9C-A199-00CE5D52A28C}" srcOrd="1" destOrd="2" presId="urn:microsoft.com/office/officeart/2005/8/layout/vList4#1"/>
    <dgm:cxn modelId="{237F14D9-9545-4FCB-8BD6-720A7FF6078F}" srcId="{72D68A5E-3757-4FC1-8A74-C6FC3BB0402F}" destId="{303074E2-B589-4D43-AF54-32D69B848C1F}" srcOrd="0" destOrd="0" parTransId="{B0B3777E-858C-4A4C-B6A7-785F06AE6283}" sibTransId="{39824B30-CE79-4982-A1F4-E4E38384A84D}"/>
    <dgm:cxn modelId="{2E9B755A-FE05-478B-A3AE-B34DA36981D6}" type="presOf" srcId="{303074E2-B589-4D43-AF54-32D69B848C1F}" destId="{E8431BB0-BF22-44B3-9135-EBC4DB1538B5}" srcOrd="0" destOrd="0" presId="urn:microsoft.com/office/officeart/2005/8/layout/vList4#1"/>
    <dgm:cxn modelId="{4DF8705A-3CCF-40F1-8A23-DAB370943B12}" type="presOf" srcId="{870D32B4-E683-4644-876B-C44099A07C5E}" destId="{1D917FA0-FE49-4A9C-A199-00CE5D52A28C}" srcOrd="1" destOrd="3" presId="urn:microsoft.com/office/officeart/2005/8/layout/vList4#1"/>
    <dgm:cxn modelId="{7C25ED62-5830-486C-BEA8-65E007361CB5}" type="presOf" srcId="{DFE3AD56-42D9-4274-B3D0-FD9B52273521}" destId="{E8431BB0-BF22-44B3-9135-EBC4DB1538B5}" srcOrd="0" destOrd="1" presId="urn:microsoft.com/office/officeart/2005/8/layout/vList4#1"/>
    <dgm:cxn modelId="{FB39B6ED-F35A-49A7-B4B1-FA113917DF46}" srcId="{303074E2-B589-4D43-AF54-32D69B848C1F}" destId="{870D32B4-E683-4644-876B-C44099A07C5E}" srcOrd="2" destOrd="0" parTransId="{D169D5E8-CA6A-4283-B288-A6358EAAB5CF}" sibTransId="{F4D0EAEE-1AFB-479B-8D5E-21490AE6D626}"/>
    <dgm:cxn modelId="{86658D76-8D3D-4DB9-BDAE-8772955203CB}" type="presOf" srcId="{616D8555-FF39-42A6-95EE-5FFEB85CEAC7}" destId="{E8431BB0-BF22-44B3-9135-EBC4DB1538B5}" srcOrd="0" destOrd="2" presId="urn:microsoft.com/office/officeart/2005/8/layout/vList4#1"/>
    <dgm:cxn modelId="{5ECD117C-3910-4778-9275-B7BA399B1A28}" type="presOf" srcId="{72D68A5E-3757-4FC1-8A74-C6FC3BB0402F}" destId="{D62F1FEB-A453-4212-AEF4-271B252AE086}" srcOrd="0" destOrd="0" presId="urn:microsoft.com/office/officeart/2005/8/layout/vList4#1"/>
    <dgm:cxn modelId="{6E60F622-A57F-4212-8254-BBE248AFF136}" type="presOf" srcId="{DFE3AD56-42D9-4274-B3D0-FD9B52273521}" destId="{1D917FA0-FE49-4A9C-A199-00CE5D52A28C}" srcOrd="1" destOrd="1" presId="urn:microsoft.com/office/officeart/2005/8/layout/vList4#1"/>
    <dgm:cxn modelId="{22DC360E-D673-44D7-A8E0-D8D5A74C8710}" srcId="{303074E2-B589-4D43-AF54-32D69B848C1F}" destId="{616D8555-FF39-42A6-95EE-5FFEB85CEAC7}" srcOrd="1" destOrd="0" parTransId="{B72091BC-5C88-43BB-9DB2-AC754A978501}" sibTransId="{BD2F6837-42A3-4EC0-BD2B-35C7EEFDACAA}"/>
    <dgm:cxn modelId="{1EB30595-8059-499C-A72E-CBDED59B9576}" type="presParOf" srcId="{D62F1FEB-A453-4212-AEF4-271B252AE086}" destId="{EB41BA7C-4CD3-4D17-B111-C45B35D8081C}" srcOrd="0" destOrd="0" presId="urn:microsoft.com/office/officeart/2005/8/layout/vList4#1"/>
    <dgm:cxn modelId="{627955C3-8C47-40D3-B8B0-126308393707}" type="presParOf" srcId="{EB41BA7C-4CD3-4D17-B111-C45B35D8081C}" destId="{E8431BB0-BF22-44B3-9135-EBC4DB1538B5}" srcOrd="0" destOrd="0" presId="urn:microsoft.com/office/officeart/2005/8/layout/vList4#1"/>
    <dgm:cxn modelId="{B9ECEE4F-B144-4654-BA8E-A91784418CE7}" type="presParOf" srcId="{EB41BA7C-4CD3-4D17-B111-C45B35D8081C}" destId="{5338569C-20CF-4C29-BF44-A8597A34ED23}" srcOrd="1" destOrd="0" presId="urn:microsoft.com/office/officeart/2005/8/layout/vList4#1"/>
    <dgm:cxn modelId="{3A4CC9FC-ECCB-4335-A78A-8B04E7F32F3B}" type="presParOf" srcId="{EB41BA7C-4CD3-4D17-B111-C45B35D8081C}" destId="{1D917FA0-FE49-4A9C-A199-00CE5D52A28C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D68A5E-3757-4FC1-8A74-C6FC3BB0402F}" type="doc">
      <dgm:prSet loTypeId="urn:microsoft.com/office/officeart/2005/8/layout/vList4#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489182EC-183A-4D4C-99FB-65046D8C8760}">
      <dgm:prSet phldrT="[Texto]"/>
      <dgm:spPr/>
      <dgm:t>
        <a:bodyPr/>
        <a:lstStyle/>
        <a:p>
          <a:r>
            <a:rPr lang="es-MX" b="0" i="0" dirty="0" smtClean="0"/>
            <a:t>La publicidad estimula de manera directa a la audiencia y no oculta su intención de vender.</a:t>
          </a:r>
          <a:endParaRPr lang="es-ES" dirty="0"/>
        </a:p>
      </dgm:t>
    </dgm:pt>
    <dgm:pt modelId="{DF74FAEB-64C1-4E85-B3F5-65D8AE0A4573}" type="parTrans" cxnId="{B5BFF628-E087-403C-AFD1-F1B53DAEA8C8}">
      <dgm:prSet/>
      <dgm:spPr/>
      <dgm:t>
        <a:bodyPr/>
        <a:lstStyle/>
        <a:p>
          <a:endParaRPr lang="es-ES"/>
        </a:p>
      </dgm:t>
    </dgm:pt>
    <dgm:pt modelId="{87521D51-A7A5-4930-BC20-FD3D2D1180A0}" type="sibTrans" cxnId="{B5BFF628-E087-403C-AFD1-F1B53DAEA8C8}">
      <dgm:prSet/>
      <dgm:spPr/>
      <dgm:t>
        <a:bodyPr/>
        <a:lstStyle/>
        <a:p>
          <a:endParaRPr lang="es-ES"/>
        </a:p>
      </dgm:t>
    </dgm:pt>
    <dgm:pt modelId="{D9BAACB2-E308-48BF-A74B-4A75E149495D}">
      <dgm:prSet phldrT="[Texto]"/>
      <dgm:spPr/>
      <dgm:t>
        <a:bodyPr/>
        <a:lstStyle/>
        <a:p>
          <a:r>
            <a:rPr lang="es-MX" b="0" i="0" dirty="0" smtClean="0"/>
            <a:t>Los resultados de la publicidad pueden medirse a corto plazo en cantidades de ventas</a:t>
          </a:r>
          <a:endParaRPr lang="es-ES" dirty="0"/>
        </a:p>
      </dgm:t>
    </dgm:pt>
    <dgm:pt modelId="{4DB91A1C-7885-45DF-AA04-98861F4CECB2}" type="parTrans" cxnId="{14C19791-F932-491F-9F73-C0D9B4E6FEF4}">
      <dgm:prSet/>
      <dgm:spPr/>
      <dgm:t>
        <a:bodyPr/>
        <a:lstStyle/>
        <a:p>
          <a:endParaRPr lang="es-ES"/>
        </a:p>
      </dgm:t>
    </dgm:pt>
    <dgm:pt modelId="{C268D5F7-039F-4DDA-B317-A1064950B3BA}" type="sibTrans" cxnId="{14C19791-F932-491F-9F73-C0D9B4E6FEF4}">
      <dgm:prSet/>
      <dgm:spPr/>
      <dgm:t>
        <a:bodyPr/>
        <a:lstStyle/>
        <a:p>
          <a:endParaRPr lang="es-ES"/>
        </a:p>
      </dgm:t>
    </dgm:pt>
    <dgm:pt modelId="{D2926926-F378-4EBA-B8AF-2532C6D1EA2B}">
      <dgm:prSet phldrT="[Texto]"/>
      <dgm:spPr/>
      <dgm:t>
        <a:bodyPr/>
        <a:lstStyle/>
        <a:p>
          <a:r>
            <a:rPr lang="es-MX" b="0" i="0" dirty="0" smtClean="0"/>
            <a:t>La publicidad motiva a la audiencia con impulsos egocéntricos: “te veras mejor”, “te sentirás mejor”, “tendrás mas éxito”, etc.</a:t>
          </a:r>
          <a:endParaRPr lang="es-ES" dirty="0"/>
        </a:p>
      </dgm:t>
    </dgm:pt>
    <dgm:pt modelId="{6D5EE29A-8CAD-4680-8622-9643321C880F}" type="parTrans" cxnId="{282BD3CE-0C5D-47B4-82E7-5FFD16F50E06}">
      <dgm:prSet/>
      <dgm:spPr/>
      <dgm:t>
        <a:bodyPr/>
        <a:lstStyle/>
        <a:p>
          <a:endParaRPr lang="es-ES"/>
        </a:p>
      </dgm:t>
    </dgm:pt>
    <dgm:pt modelId="{EE02C7FC-3D9D-402F-8B4C-43463A942419}" type="sibTrans" cxnId="{282BD3CE-0C5D-47B4-82E7-5FFD16F50E06}">
      <dgm:prSet/>
      <dgm:spPr/>
      <dgm:t>
        <a:bodyPr/>
        <a:lstStyle/>
        <a:p>
          <a:endParaRPr lang="es-ES"/>
        </a:p>
      </dgm:t>
    </dgm:pt>
    <dgm:pt modelId="{4F02D4AF-63F1-43C3-B801-7BE82387653F}">
      <dgm:prSet phldrT="[Texto]"/>
      <dgm:spPr/>
      <dgm:t>
        <a:bodyPr/>
        <a:lstStyle/>
        <a:p>
          <a:r>
            <a:rPr lang="es-MX" b="0" i="0" dirty="0" smtClean="0"/>
            <a:t>La publicidad hace un uso exagerado e indiscriminado del lenguaje</a:t>
          </a:r>
        </a:p>
      </dgm:t>
    </dgm:pt>
    <dgm:pt modelId="{5998DBFD-1898-4198-9EED-204B94BAE1DB}" type="parTrans" cxnId="{DD2995E1-1B92-4DEB-861E-8D77051B4E8F}">
      <dgm:prSet/>
      <dgm:spPr/>
      <dgm:t>
        <a:bodyPr/>
        <a:lstStyle/>
        <a:p>
          <a:endParaRPr lang="es-ES"/>
        </a:p>
      </dgm:t>
    </dgm:pt>
    <dgm:pt modelId="{2AEE52F8-A248-446B-AE87-BFFD2EA80E8E}" type="sibTrans" cxnId="{DD2995E1-1B92-4DEB-861E-8D77051B4E8F}">
      <dgm:prSet/>
      <dgm:spPr/>
      <dgm:t>
        <a:bodyPr/>
        <a:lstStyle/>
        <a:p>
          <a:endParaRPr lang="es-ES"/>
        </a:p>
      </dgm:t>
    </dgm:pt>
    <dgm:pt modelId="{C5334FBF-5C7D-42BB-81AE-13C6A2946AE0}">
      <dgm:prSet phldrT="[Texto]"/>
      <dgm:spPr/>
      <dgm:t>
        <a:bodyPr/>
        <a:lstStyle/>
        <a:p>
          <a:r>
            <a:rPr lang="es-MX" b="0" i="0" dirty="0" smtClean="0"/>
            <a:t>La publicidad culmina su acción atractiva con la compra del producto.</a:t>
          </a:r>
        </a:p>
      </dgm:t>
    </dgm:pt>
    <dgm:pt modelId="{AB32C203-1E12-4F67-8127-157766C2683F}" type="parTrans" cxnId="{CFFB2067-DAEF-4FB9-8E9F-F194D1743BBC}">
      <dgm:prSet/>
      <dgm:spPr/>
      <dgm:t>
        <a:bodyPr/>
        <a:lstStyle/>
        <a:p>
          <a:endParaRPr lang="es-ES"/>
        </a:p>
      </dgm:t>
    </dgm:pt>
    <dgm:pt modelId="{5824C26C-5C49-4CE9-8942-813A0749D006}" type="sibTrans" cxnId="{CFFB2067-DAEF-4FB9-8E9F-F194D1743BBC}">
      <dgm:prSet/>
      <dgm:spPr/>
      <dgm:t>
        <a:bodyPr/>
        <a:lstStyle/>
        <a:p>
          <a:endParaRPr lang="es-ES"/>
        </a:p>
      </dgm:t>
    </dgm:pt>
    <dgm:pt modelId="{D62F1FEB-A453-4212-AEF4-271B252AE086}" type="pres">
      <dgm:prSet presAssocID="{72D68A5E-3757-4FC1-8A74-C6FC3BB0402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9A8AF39-6F44-4CD5-8467-E3196EB6D75B}" type="pres">
      <dgm:prSet presAssocID="{489182EC-183A-4D4C-99FB-65046D8C8760}" presName="comp" presStyleCnt="0"/>
      <dgm:spPr/>
    </dgm:pt>
    <dgm:pt modelId="{B1BA3C03-B2ED-41D0-B376-8D7E5394C47E}" type="pres">
      <dgm:prSet presAssocID="{489182EC-183A-4D4C-99FB-65046D8C8760}" presName="box" presStyleLbl="node1" presStyleIdx="0" presStyleCnt="5"/>
      <dgm:spPr/>
      <dgm:t>
        <a:bodyPr/>
        <a:lstStyle/>
        <a:p>
          <a:endParaRPr lang="es-ES"/>
        </a:p>
      </dgm:t>
    </dgm:pt>
    <dgm:pt modelId="{1D0B1812-21AF-4975-84BE-F5284F16FE64}" type="pres">
      <dgm:prSet presAssocID="{489182EC-183A-4D4C-99FB-65046D8C8760}" presName="img" presStyleLbl="fgImgPlace1" presStyleIdx="0" presStyleCnt="5" custLinFactNeighborX="-1058" custLinFactNeighborY="-265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CCD03F6-613B-4C01-B08C-6BB82C6CD733}" type="pres">
      <dgm:prSet presAssocID="{489182EC-183A-4D4C-99FB-65046D8C8760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A1DAC1-53CC-4BD2-B499-0688B282D8CB}" type="pres">
      <dgm:prSet presAssocID="{87521D51-A7A5-4930-BC20-FD3D2D1180A0}" presName="spacer" presStyleCnt="0"/>
      <dgm:spPr/>
    </dgm:pt>
    <dgm:pt modelId="{FAFD2833-3985-413F-B060-CB1A366C1641}" type="pres">
      <dgm:prSet presAssocID="{D9BAACB2-E308-48BF-A74B-4A75E149495D}" presName="comp" presStyleCnt="0"/>
      <dgm:spPr/>
    </dgm:pt>
    <dgm:pt modelId="{C7D20450-FAE4-4B9B-B1C0-6E7BD623DDD9}" type="pres">
      <dgm:prSet presAssocID="{D9BAACB2-E308-48BF-A74B-4A75E149495D}" presName="box" presStyleLbl="node1" presStyleIdx="1" presStyleCnt="5"/>
      <dgm:spPr/>
      <dgm:t>
        <a:bodyPr/>
        <a:lstStyle/>
        <a:p>
          <a:endParaRPr lang="es-ES"/>
        </a:p>
      </dgm:t>
    </dgm:pt>
    <dgm:pt modelId="{94CDE380-DCDB-4232-8D8C-D0D1EB438EA9}" type="pres">
      <dgm:prSet presAssocID="{D9BAACB2-E308-48BF-A74B-4A75E149495D}" presName="img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30EF936-F44E-4FCD-9CA7-4E9F2F0655F7}" type="pres">
      <dgm:prSet presAssocID="{D9BAACB2-E308-48BF-A74B-4A75E149495D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5D0B56-9D68-403E-B7C9-14EBC178E7E6}" type="pres">
      <dgm:prSet presAssocID="{C268D5F7-039F-4DDA-B317-A1064950B3BA}" presName="spacer" presStyleCnt="0"/>
      <dgm:spPr/>
    </dgm:pt>
    <dgm:pt modelId="{88DDD968-61F3-4AF3-9A48-5AE80839D8E4}" type="pres">
      <dgm:prSet presAssocID="{D2926926-F378-4EBA-B8AF-2532C6D1EA2B}" presName="comp" presStyleCnt="0"/>
      <dgm:spPr/>
    </dgm:pt>
    <dgm:pt modelId="{5D3F26B1-9A28-4D0B-8D62-CB36E62B5753}" type="pres">
      <dgm:prSet presAssocID="{D2926926-F378-4EBA-B8AF-2532C6D1EA2B}" presName="box" presStyleLbl="node1" presStyleIdx="2" presStyleCnt="5"/>
      <dgm:spPr/>
      <dgm:t>
        <a:bodyPr/>
        <a:lstStyle/>
        <a:p>
          <a:endParaRPr lang="es-ES"/>
        </a:p>
      </dgm:t>
    </dgm:pt>
    <dgm:pt modelId="{D6AC4ADA-C1A7-4E59-A7E4-B2DE893F56F5}" type="pres">
      <dgm:prSet presAssocID="{D2926926-F378-4EBA-B8AF-2532C6D1EA2B}" presName="img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69107D7-2680-4D75-8965-DF7DD006A981}" type="pres">
      <dgm:prSet presAssocID="{D2926926-F378-4EBA-B8AF-2532C6D1EA2B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7D0426-6004-43A7-AFD7-D3FD5EF4B0DE}" type="pres">
      <dgm:prSet presAssocID="{EE02C7FC-3D9D-402F-8B4C-43463A942419}" presName="spacer" presStyleCnt="0"/>
      <dgm:spPr/>
    </dgm:pt>
    <dgm:pt modelId="{219DF617-8EEE-49A1-82A4-703D76EA90C7}" type="pres">
      <dgm:prSet presAssocID="{4F02D4AF-63F1-43C3-B801-7BE82387653F}" presName="comp" presStyleCnt="0"/>
      <dgm:spPr/>
    </dgm:pt>
    <dgm:pt modelId="{AA4809EA-8166-4C2F-9B30-AD34E4E30974}" type="pres">
      <dgm:prSet presAssocID="{4F02D4AF-63F1-43C3-B801-7BE82387653F}" presName="box" presStyleLbl="node1" presStyleIdx="3" presStyleCnt="5"/>
      <dgm:spPr/>
      <dgm:t>
        <a:bodyPr/>
        <a:lstStyle/>
        <a:p>
          <a:endParaRPr lang="es-ES"/>
        </a:p>
      </dgm:t>
    </dgm:pt>
    <dgm:pt modelId="{D1910723-4332-4A12-BADF-A92BC1286F2F}" type="pres">
      <dgm:prSet presAssocID="{4F02D4AF-63F1-43C3-B801-7BE82387653F}" presName="img" presStyleLbl="fgImgPlace1" presStyleIdx="3" presStyleCnt="5" custLinFactNeighborX="-1058" custLinFactNeighborY="-143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08819B3-DF2D-4BC7-A0F4-5B0DD59D82BC}" type="pres">
      <dgm:prSet presAssocID="{4F02D4AF-63F1-43C3-B801-7BE82387653F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B214AE-64FB-4F34-8B0C-0510B52222E7}" type="pres">
      <dgm:prSet presAssocID="{2AEE52F8-A248-446B-AE87-BFFD2EA80E8E}" presName="spacer" presStyleCnt="0"/>
      <dgm:spPr/>
    </dgm:pt>
    <dgm:pt modelId="{E03D65DA-0919-496F-82C6-64B74A00E4DD}" type="pres">
      <dgm:prSet presAssocID="{C5334FBF-5C7D-42BB-81AE-13C6A2946AE0}" presName="comp" presStyleCnt="0"/>
      <dgm:spPr/>
    </dgm:pt>
    <dgm:pt modelId="{C8AC9A39-2DE0-4F92-926A-E8EDA15D3275}" type="pres">
      <dgm:prSet presAssocID="{C5334FBF-5C7D-42BB-81AE-13C6A2946AE0}" presName="box" presStyleLbl="node1" presStyleIdx="4" presStyleCnt="5"/>
      <dgm:spPr/>
      <dgm:t>
        <a:bodyPr/>
        <a:lstStyle/>
        <a:p>
          <a:endParaRPr lang="es-ES"/>
        </a:p>
      </dgm:t>
    </dgm:pt>
    <dgm:pt modelId="{8C8744A5-C542-4D80-8C5C-BD61429CE46B}" type="pres">
      <dgm:prSet presAssocID="{C5334FBF-5C7D-42BB-81AE-13C6A2946AE0}" presName="img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EEAF57A0-D97A-47E8-8EFC-47379CFF94ED}" type="pres">
      <dgm:prSet presAssocID="{C5334FBF-5C7D-42BB-81AE-13C6A2946AE0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D2995E1-1B92-4DEB-861E-8D77051B4E8F}" srcId="{72D68A5E-3757-4FC1-8A74-C6FC3BB0402F}" destId="{4F02D4AF-63F1-43C3-B801-7BE82387653F}" srcOrd="3" destOrd="0" parTransId="{5998DBFD-1898-4198-9EED-204B94BAE1DB}" sibTransId="{2AEE52F8-A248-446B-AE87-BFFD2EA80E8E}"/>
    <dgm:cxn modelId="{B0298E1D-F9EF-43CF-A118-21D7AB14C220}" type="presOf" srcId="{D2926926-F378-4EBA-B8AF-2532C6D1EA2B}" destId="{969107D7-2680-4D75-8965-DF7DD006A981}" srcOrd="1" destOrd="0" presId="urn:microsoft.com/office/officeart/2005/8/layout/vList4#2"/>
    <dgm:cxn modelId="{2BEB7E0B-315A-46A5-93E2-D30C681AAD20}" type="presOf" srcId="{D2926926-F378-4EBA-B8AF-2532C6D1EA2B}" destId="{5D3F26B1-9A28-4D0B-8D62-CB36E62B5753}" srcOrd="0" destOrd="0" presId="urn:microsoft.com/office/officeart/2005/8/layout/vList4#2"/>
    <dgm:cxn modelId="{F71CB65C-BB98-40C6-96E0-8735C3D981DC}" type="presOf" srcId="{489182EC-183A-4D4C-99FB-65046D8C8760}" destId="{6CCD03F6-613B-4C01-B08C-6BB82C6CD733}" srcOrd="1" destOrd="0" presId="urn:microsoft.com/office/officeart/2005/8/layout/vList4#2"/>
    <dgm:cxn modelId="{78E7ACE5-7E41-48B7-B81B-1622188A2229}" type="presOf" srcId="{D9BAACB2-E308-48BF-A74B-4A75E149495D}" destId="{E30EF936-F44E-4FCD-9CA7-4E9F2F0655F7}" srcOrd="1" destOrd="0" presId="urn:microsoft.com/office/officeart/2005/8/layout/vList4#2"/>
    <dgm:cxn modelId="{282BD3CE-0C5D-47B4-82E7-5FFD16F50E06}" srcId="{72D68A5E-3757-4FC1-8A74-C6FC3BB0402F}" destId="{D2926926-F378-4EBA-B8AF-2532C6D1EA2B}" srcOrd="2" destOrd="0" parTransId="{6D5EE29A-8CAD-4680-8622-9643321C880F}" sibTransId="{EE02C7FC-3D9D-402F-8B4C-43463A942419}"/>
    <dgm:cxn modelId="{0A529B81-99D4-4CD7-92F6-8A536CC0796D}" type="presOf" srcId="{4F02D4AF-63F1-43C3-B801-7BE82387653F}" destId="{408819B3-DF2D-4BC7-A0F4-5B0DD59D82BC}" srcOrd="1" destOrd="0" presId="urn:microsoft.com/office/officeart/2005/8/layout/vList4#2"/>
    <dgm:cxn modelId="{14C19791-F932-491F-9F73-C0D9B4E6FEF4}" srcId="{72D68A5E-3757-4FC1-8A74-C6FC3BB0402F}" destId="{D9BAACB2-E308-48BF-A74B-4A75E149495D}" srcOrd="1" destOrd="0" parTransId="{4DB91A1C-7885-45DF-AA04-98861F4CECB2}" sibTransId="{C268D5F7-039F-4DDA-B317-A1064950B3BA}"/>
    <dgm:cxn modelId="{F8C54820-3050-441B-837F-ED2FBC81A204}" type="presOf" srcId="{D9BAACB2-E308-48BF-A74B-4A75E149495D}" destId="{C7D20450-FAE4-4B9B-B1C0-6E7BD623DDD9}" srcOrd="0" destOrd="0" presId="urn:microsoft.com/office/officeart/2005/8/layout/vList4#2"/>
    <dgm:cxn modelId="{B5BFF628-E087-403C-AFD1-F1B53DAEA8C8}" srcId="{72D68A5E-3757-4FC1-8A74-C6FC3BB0402F}" destId="{489182EC-183A-4D4C-99FB-65046D8C8760}" srcOrd="0" destOrd="0" parTransId="{DF74FAEB-64C1-4E85-B3F5-65D8AE0A4573}" sibTransId="{87521D51-A7A5-4930-BC20-FD3D2D1180A0}"/>
    <dgm:cxn modelId="{A153032E-B5C0-459D-9CD8-60EF09A35362}" type="presOf" srcId="{C5334FBF-5C7D-42BB-81AE-13C6A2946AE0}" destId="{EEAF57A0-D97A-47E8-8EFC-47379CFF94ED}" srcOrd="1" destOrd="0" presId="urn:microsoft.com/office/officeart/2005/8/layout/vList4#2"/>
    <dgm:cxn modelId="{CFFB2067-DAEF-4FB9-8E9F-F194D1743BBC}" srcId="{72D68A5E-3757-4FC1-8A74-C6FC3BB0402F}" destId="{C5334FBF-5C7D-42BB-81AE-13C6A2946AE0}" srcOrd="4" destOrd="0" parTransId="{AB32C203-1E12-4F67-8127-157766C2683F}" sibTransId="{5824C26C-5C49-4CE9-8942-813A0749D006}"/>
    <dgm:cxn modelId="{31D49630-8417-4579-9767-E05A69A7BF03}" type="presOf" srcId="{4F02D4AF-63F1-43C3-B801-7BE82387653F}" destId="{AA4809EA-8166-4C2F-9B30-AD34E4E30974}" srcOrd="0" destOrd="0" presId="urn:microsoft.com/office/officeart/2005/8/layout/vList4#2"/>
    <dgm:cxn modelId="{5D1475CE-396D-492E-9331-8E49367810F2}" type="presOf" srcId="{72D68A5E-3757-4FC1-8A74-C6FC3BB0402F}" destId="{D62F1FEB-A453-4212-AEF4-271B252AE086}" srcOrd="0" destOrd="0" presId="urn:microsoft.com/office/officeart/2005/8/layout/vList4#2"/>
    <dgm:cxn modelId="{0D02FB79-F706-4EF0-BC7C-1799490FF3DD}" type="presOf" srcId="{489182EC-183A-4D4C-99FB-65046D8C8760}" destId="{B1BA3C03-B2ED-41D0-B376-8D7E5394C47E}" srcOrd="0" destOrd="0" presId="urn:microsoft.com/office/officeart/2005/8/layout/vList4#2"/>
    <dgm:cxn modelId="{47DD513A-6C26-4979-9221-96D2FF288418}" type="presOf" srcId="{C5334FBF-5C7D-42BB-81AE-13C6A2946AE0}" destId="{C8AC9A39-2DE0-4F92-926A-E8EDA15D3275}" srcOrd="0" destOrd="0" presId="urn:microsoft.com/office/officeart/2005/8/layout/vList4#2"/>
    <dgm:cxn modelId="{3C527694-7819-4D85-8E88-6E6E3A7F7613}" type="presParOf" srcId="{D62F1FEB-A453-4212-AEF4-271B252AE086}" destId="{89A8AF39-6F44-4CD5-8467-E3196EB6D75B}" srcOrd="0" destOrd="0" presId="urn:microsoft.com/office/officeart/2005/8/layout/vList4#2"/>
    <dgm:cxn modelId="{35DAE44A-6DEE-4E75-A697-1AF70DB228CC}" type="presParOf" srcId="{89A8AF39-6F44-4CD5-8467-E3196EB6D75B}" destId="{B1BA3C03-B2ED-41D0-B376-8D7E5394C47E}" srcOrd="0" destOrd="0" presId="urn:microsoft.com/office/officeart/2005/8/layout/vList4#2"/>
    <dgm:cxn modelId="{9E9E2D98-94CE-4029-B7A8-9425D0C63FD0}" type="presParOf" srcId="{89A8AF39-6F44-4CD5-8467-E3196EB6D75B}" destId="{1D0B1812-21AF-4975-84BE-F5284F16FE64}" srcOrd="1" destOrd="0" presId="urn:microsoft.com/office/officeart/2005/8/layout/vList4#2"/>
    <dgm:cxn modelId="{715671E3-3D78-41BA-84A6-92923886E772}" type="presParOf" srcId="{89A8AF39-6F44-4CD5-8467-E3196EB6D75B}" destId="{6CCD03F6-613B-4C01-B08C-6BB82C6CD733}" srcOrd="2" destOrd="0" presId="urn:microsoft.com/office/officeart/2005/8/layout/vList4#2"/>
    <dgm:cxn modelId="{5FF24C73-1353-42D7-ADBC-B56042DAC7E4}" type="presParOf" srcId="{D62F1FEB-A453-4212-AEF4-271B252AE086}" destId="{67A1DAC1-53CC-4BD2-B499-0688B282D8CB}" srcOrd="1" destOrd="0" presId="urn:microsoft.com/office/officeart/2005/8/layout/vList4#2"/>
    <dgm:cxn modelId="{B93EB062-D468-49B1-B2E2-0B9E457D117F}" type="presParOf" srcId="{D62F1FEB-A453-4212-AEF4-271B252AE086}" destId="{FAFD2833-3985-413F-B060-CB1A366C1641}" srcOrd="2" destOrd="0" presId="urn:microsoft.com/office/officeart/2005/8/layout/vList4#2"/>
    <dgm:cxn modelId="{B202C84D-AE50-4F68-99EA-C6C818147C3B}" type="presParOf" srcId="{FAFD2833-3985-413F-B060-CB1A366C1641}" destId="{C7D20450-FAE4-4B9B-B1C0-6E7BD623DDD9}" srcOrd="0" destOrd="0" presId="urn:microsoft.com/office/officeart/2005/8/layout/vList4#2"/>
    <dgm:cxn modelId="{FD329E44-E907-4036-AEA0-A218E489DBCA}" type="presParOf" srcId="{FAFD2833-3985-413F-B060-CB1A366C1641}" destId="{94CDE380-DCDB-4232-8D8C-D0D1EB438EA9}" srcOrd="1" destOrd="0" presId="urn:microsoft.com/office/officeart/2005/8/layout/vList4#2"/>
    <dgm:cxn modelId="{1D507D6D-FACA-4C33-8316-2FC74AC00DBC}" type="presParOf" srcId="{FAFD2833-3985-413F-B060-CB1A366C1641}" destId="{E30EF936-F44E-4FCD-9CA7-4E9F2F0655F7}" srcOrd="2" destOrd="0" presId="urn:microsoft.com/office/officeart/2005/8/layout/vList4#2"/>
    <dgm:cxn modelId="{126B6161-9E00-4D35-8408-092551C418AC}" type="presParOf" srcId="{D62F1FEB-A453-4212-AEF4-271B252AE086}" destId="{265D0B56-9D68-403E-B7C9-14EBC178E7E6}" srcOrd="3" destOrd="0" presId="urn:microsoft.com/office/officeart/2005/8/layout/vList4#2"/>
    <dgm:cxn modelId="{F03F3793-4E69-48AB-82FC-AFADA560C035}" type="presParOf" srcId="{D62F1FEB-A453-4212-AEF4-271B252AE086}" destId="{88DDD968-61F3-4AF3-9A48-5AE80839D8E4}" srcOrd="4" destOrd="0" presId="urn:microsoft.com/office/officeart/2005/8/layout/vList4#2"/>
    <dgm:cxn modelId="{505DC51A-0148-447E-9DDA-911FF96409EA}" type="presParOf" srcId="{88DDD968-61F3-4AF3-9A48-5AE80839D8E4}" destId="{5D3F26B1-9A28-4D0B-8D62-CB36E62B5753}" srcOrd="0" destOrd="0" presId="urn:microsoft.com/office/officeart/2005/8/layout/vList4#2"/>
    <dgm:cxn modelId="{2E3C228B-3D85-4BA8-B047-88633BBF202A}" type="presParOf" srcId="{88DDD968-61F3-4AF3-9A48-5AE80839D8E4}" destId="{D6AC4ADA-C1A7-4E59-A7E4-B2DE893F56F5}" srcOrd="1" destOrd="0" presId="urn:microsoft.com/office/officeart/2005/8/layout/vList4#2"/>
    <dgm:cxn modelId="{95ADF569-824F-46D5-A49F-ECE08DAA0F18}" type="presParOf" srcId="{88DDD968-61F3-4AF3-9A48-5AE80839D8E4}" destId="{969107D7-2680-4D75-8965-DF7DD006A981}" srcOrd="2" destOrd="0" presId="urn:microsoft.com/office/officeart/2005/8/layout/vList4#2"/>
    <dgm:cxn modelId="{FF3B12AF-9CFF-4EF7-B9AC-79BAF1840BFC}" type="presParOf" srcId="{D62F1FEB-A453-4212-AEF4-271B252AE086}" destId="{6B7D0426-6004-43A7-AFD7-D3FD5EF4B0DE}" srcOrd="5" destOrd="0" presId="urn:microsoft.com/office/officeart/2005/8/layout/vList4#2"/>
    <dgm:cxn modelId="{1D80B7B8-A0F7-4E70-AC6A-0D1404AF542B}" type="presParOf" srcId="{D62F1FEB-A453-4212-AEF4-271B252AE086}" destId="{219DF617-8EEE-49A1-82A4-703D76EA90C7}" srcOrd="6" destOrd="0" presId="urn:microsoft.com/office/officeart/2005/8/layout/vList4#2"/>
    <dgm:cxn modelId="{C11DD34B-EDBA-43A1-AD44-6E1EABEDEE41}" type="presParOf" srcId="{219DF617-8EEE-49A1-82A4-703D76EA90C7}" destId="{AA4809EA-8166-4C2F-9B30-AD34E4E30974}" srcOrd="0" destOrd="0" presId="urn:microsoft.com/office/officeart/2005/8/layout/vList4#2"/>
    <dgm:cxn modelId="{2DE9CFAE-2982-4A05-A26D-599DEB67F27D}" type="presParOf" srcId="{219DF617-8EEE-49A1-82A4-703D76EA90C7}" destId="{D1910723-4332-4A12-BADF-A92BC1286F2F}" srcOrd="1" destOrd="0" presId="urn:microsoft.com/office/officeart/2005/8/layout/vList4#2"/>
    <dgm:cxn modelId="{FC1510B9-91B3-4F98-8994-A4C190120A10}" type="presParOf" srcId="{219DF617-8EEE-49A1-82A4-703D76EA90C7}" destId="{408819B3-DF2D-4BC7-A0F4-5B0DD59D82BC}" srcOrd="2" destOrd="0" presId="urn:microsoft.com/office/officeart/2005/8/layout/vList4#2"/>
    <dgm:cxn modelId="{52549E63-4718-44E9-853B-C2171A595DDD}" type="presParOf" srcId="{D62F1FEB-A453-4212-AEF4-271B252AE086}" destId="{E6B214AE-64FB-4F34-8B0C-0510B52222E7}" srcOrd="7" destOrd="0" presId="urn:microsoft.com/office/officeart/2005/8/layout/vList4#2"/>
    <dgm:cxn modelId="{7FF2A583-4366-417B-9822-7DF963462463}" type="presParOf" srcId="{D62F1FEB-A453-4212-AEF4-271B252AE086}" destId="{E03D65DA-0919-496F-82C6-64B74A00E4DD}" srcOrd="8" destOrd="0" presId="urn:microsoft.com/office/officeart/2005/8/layout/vList4#2"/>
    <dgm:cxn modelId="{6040B262-A92B-4C0A-8DA0-A1FECF332CDC}" type="presParOf" srcId="{E03D65DA-0919-496F-82C6-64B74A00E4DD}" destId="{C8AC9A39-2DE0-4F92-926A-E8EDA15D3275}" srcOrd="0" destOrd="0" presId="urn:microsoft.com/office/officeart/2005/8/layout/vList4#2"/>
    <dgm:cxn modelId="{D574981A-01D5-44BD-88C8-08B67FDC30A3}" type="presParOf" srcId="{E03D65DA-0919-496F-82C6-64B74A00E4DD}" destId="{8C8744A5-C542-4D80-8C5C-BD61429CE46B}" srcOrd="1" destOrd="0" presId="urn:microsoft.com/office/officeart/2005/8/layout/vList4#2"/>
    <dgm:cxn modelId="{9EA1268D-21CB-43D3-8A8F-DAC496268A25}" type="presParOf" srcId="{E03D65DA-0919-496F-82C6-64B74A00E4DD}" destId="{EEAF57A0-D97A-47E8-8EFC-47379CFF94ED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2E6D87-B229-4B41-9EC6-15716D8ECE24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3962B1A-34AD-C04F-9DF2-6301896BCE42}">
      <dgm:prSet phldrT="[Texto]"/>
      <dgm:spPr/>
      <dgm:t>
        <a:bodyPr/>
        <a:lstStyle/>
        <a:p>
          <a:r>
            <a:rPr lang="es-ES" dirty="0" smtClean="0"/>
            <a:t>Cambios audiencia</a:t>
          </a:r>
          <a:endParaRPr lang="es-ES" dirty="0"/>
        </a:p>
      </dgm:t>
    </dgm:pt>
    <dgm:pt modelId="{54DFD18D-BE90-8C40-A7A3-8AD5A828D515}" type="parTrans" cxnId="{DA30A28C-A418-4846-8B54-3E14E77CDCAC}">
      <dgm:prSet/>
      <dgm:spPr/>
      <dgm:t>
        <a:bodyPr/>
        <a:lstStyle/>
        <a:p>
          <a:endParaRPr lang="es-ES"/>
        </a:p>
      </dgm:t>
    </dgm:pt>
    <dgm:pt modelId="{4275EAC9-9C45-394F-A510-E473DA6BA70F}" type="sibTrans" cxnId="{DA30A28C-A418-4846-8B54-3E14E77CDCAC}">
      <dgm:prSet/>
      <dgm:spPr/>
      <dgm:t>
        <a:bodyPr/>
        <a:lstStyle/>
        <a:p>
          <a:endParaRPr lang="es-ES"/>
        </a:p>
      </dgm:t>
    </dgm:pt>
    <dgm:pt modelId="{CC53DC0C-990E-7743-87A9-FDA96CFF7954}">
      <dgm:prSet phldrT="[Texto]"/>
      <dgm:spPr/>
      <dgm:t>
        <a:bodyPr/>
        <a:lstStyle/>
        <a:p>
          <a:r>
            <a:rPr lang="es-ES" dirty="0" smtClean="0"/>
            <a:t>Cambios en medios</a:t>
          </a:r>
          <a:endParaRPr lang="es-ES" dirty="0"/>
        </a:p>
      </dgm:t>
    </dgm:pt>
    <dgm:pt modelId="{C31BE610-497F-3741-A361-02B21B2DE2AC}" type="parTrans" cxnId="{829377F9-87AE-5B4A-9D66-DF93E5EEFE5F}">
      <dgm:prSet/>
      <dgm:spPr/>
      <dgm:t>
        <a:bodyPr/>
        <a:lstStyle/>
        <a:p>
          <a:endParaRPr lang="es-ES"/>
        </a:p>
      </dgm:t>
    </dgm:pt>
    <dgm:pt modelId="{F85BB73C-41B3-FB41-A9F6-3925E43F6C6F}" type="sibTrans" cxnId="{829377F9-87AE-5B4A-9D66-DF93E5EEFE5F}">
      <dgm:prSet/>
      <dgm:spPr/>
      <dgm:t>
        <a:bodyPr/>
        <a:lstStyle/>
        <a:p>
          <a:endParaRPr lang="es-ES"/>
        </a:p>
      </dgm:t>
    </dgm:pt>
    <dgm:pt modelId="{4BFEF4D7-09D3-1344-AA55-1B5453246E50}">
      <dgm:prSet phldrT="[Texto]"/>
      <dgm:spPr/>
      <dgm:t>
        <a:bodyPr/>
        <a:lstStyle/>
        <a:p>
          <a:r>
            <a:rPr lang="es-ES" dirty="0" smtClean="0"/>
            <a:t>Cambios en manejo de </a:t>
          </a:r>
          <a:r>
            <a:rPr lang="es-ES" dirty="0" err="1" smtClean="0"/>
            <a:t>inf</a:t>
          </a:r>
          <a:endParaRPr lang="es-ES" dirty="0"/>
        </a:p>
      </dgm:t>
    </dgm:pt>
    <dgm:pt modelId="{A2AC5A8B-EA9A-6E45-9E60-D95A466EF2B5}" type="parTrans" cxnId="{92E4883A-EDF9-F444-97CE-168F5DC31781}">
      <dgm:prSet/>
      <dgm:spPr/>
      <dgm:t>
        <a:bodyPr/>
        <a:lstStyle/>
        <a:p>
          <a:endParaRPr lang="es-ES"/>
        </a:p>
      </dgm:t>
    </dgm:pt>
    <dgm:pt modelId="{5DB5EDE1-2B75-D141-87BB-95E41F25CD01}" type="sibTrans" cxnId="{92E4883A-EDF9-F444-97CE-168F5DC31781}">
      <dgm:prSet/>
      <dgm:spPr/>
      <dgm:t>
        <a:bodyPr/>
        <a:lstStyle/>
        <a:p>
          <a:endParaRPr lang="es-ES"/>
        </a:p>
      </dgm:t>
    </dgm:pt>
    <dgm:pt modelId="{5F78EF34-DB06-8A41-8884-FEB5C9E959DA}" type="pres">
      <dgm:prSet presAssocID="{0B2E6D87-B229-4B41-9EC6-15716D8ECE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8F9CD21-9C78-B84F-8E34-8C987C6BE8EA}" type="pres">
      <dgm:prSet presAssocID="{63962B1A-34AD-C04F-9DF2-6301896BCE42}" presName="dummy" presStyleCnt="0"/>
      <dgm:spPr/>
    </dgm:pt>
    <dgm:pt modelId="{8AAC44D3-5751-6E47-8F62-A83F888A49C8}" type="pres">
      <dgm:prSet presAssocID="{63962B1A-34AD-C04F-9DF2-6301896BCE42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A7D26E-431B-FF4D-8869-C1A768409F51}" type="pres">
      <dgm:prSet presAssocID="{4275EAC9-9C45-394F-A510-E473DA6BA70F}" presName="sibTrans" presStyleLbl="node1" presStyleIdx="0" presStyleCnt="3"/>
      <dgm:spPr/>
      <dgm:t>
        <a:bodyPr/>
        <a:lstStyle/>
        <a:p>
          <a:endParaRPr lang="es-MX"/>
        </a:p>
      </dgm:t>
    </dgm:pt>
    <dgm:pt modelId="{D4834074-5DD9-FF49-A3D0-80369AFC1804}" type="pres">
      <dgm:prSet presAssocID="{CC53DC0C-990E-7743-87A9-FDA96CFF7954}" presName="dummy" presStyleCnt="0"/>
      <dgm:spPr/>
    </dgm:pt>
    <dgm:pt modelId="{4A5BD5A2-E414-6842-A2CB-AF007DB6EA54}" type="pres">
      <dgm:prSet presAssocID="{CC53DC0C-990E-7743-87A9-FDA96CFF7954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577312-7006-FB46-8AB3-939FBEF95688}" type="pres">
      <dgm:prSet presAssocID="{F85BB73C-41B3-FB41-A9F6-3925E43F6C6F}" presName="sibTrans" presStyleLbl="node1" presStyleIdx="1" presStyleCnt="3"/>
      <dgm:spPr/>
      <dgm:t>
        <a:bodyPr/>
        <a:lstStyle/>
        <a:p>
          <a:endParaRPr lang="es-MX"/>
        </a:p>
      </dgm:t>
    </dgm:pt>
    <dgm:pt modelId="{74D43F02-BC7C-C847-B903-EDE0C060EC1A}" type="pres">
      <dgm:prSet presAssocID="{4BFEF4D7-09D3-1344-AA55-1B5453246E50}" presName="dummy" presStyleCnt="0"/>
      <dgm:spPr/>
    </dgm:pt>
    <dgm:pt modelId="{8E4CA933-D716-2E4E-9653-AC2658102B90}" type="pres">
      <dgm:prSet presAssocID="{4BFEF4D7-09D3-1344-AA55-1B5453246E50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7203AF5-8194-6840-AF32-FE8AF32F14EB}" type="pres">
      <dgm:prSet presAssocID="{5DB5EDE1-2B75-D141-87BB-95E41F25CD01}" presName="sibTrans" presStyleLbl="node1" presStyleIdx="2" presStyleCnt="3"/>
      <dgm:spPr/>
      <dgm:t>
        <a:bodyPr/>
        <a:lstStyle/>
        <a:p>
          <a:endParaRPr lang="es-MX"/>
        </a:p>
      </dgm:t>
    </dgm:pt>
  </dgm:ptLst>
  <dgm:cxnLst>
    <dgm:cxn modelId="{92E4883A-EDF9-F444-97CE-168F5DC31781}" srcId="{0B2E6D87-B229-4B41-9EC6-15716D8ECE24}" destId="{4BFEF4D7-09D3-1344-AA55-1B5453246E50}" srcOrd="2" destOrd="0" parTransId="{A2AC5A8B-EA9A-6E45-9E60-D95A466EF2B5}" sibTransId="{5DB5EDE1-2B75-D141-87BB-95E41F25CD01}"/>
    <dgm:cxn modelId="{DE96B72D-41DC-314C-9D70-96A1E76E0668}" type="presOf" srcId="{CC53DC0C-990E-7743-87A9-FDA96CFF7954}" destId="{4A5BD5A2-E414-6842-A2CB-AF007DB6EA54}" srcOrd="0" destOrd="0" presId="urn:microsoft.com/office/officeart/2005/8/layout/cycle1"/>
    <dgm:cxn modelId="{5DDD9754-94B1-A44C-901C-F663DBBEF799}" type="presOf" srcId="{4275EAC9-9C45-394F-A510-E473DA6BA70F}" destId="{52A7D26E-431B-FF4D-8869-C1A768409F51}" srcOrd="0" destOrd="0" presId="urn:microsoft.com/office/officeart/2005/8/layout/cycle1"/>
    <dgm:cxn modelId="{36F62286-8926-6C4F-8C35-7519D71EA08A}" type="presOf" srcId="{5DB5EDE1-2B75-D141-87BB-95E41F25CD01}" destId="{57203AF5-8194-6840-AF32-FE8AF32F14EB}" srcOrd="0" destOrd="0" presId="urn:microsoft.com/office/officeart/2005/8/layout/cycle1"/>
    <dgm:cxn modelId="{95DBD725-D0F4-BA4F-B2CA-843A65FE5D07}" type="presOf" srcId="{63962B1A-34AD-C04F-9DF2-6301896BCE42}" destId="{8AAC44D3-5751-6E47-8F62-A83F888A49C8}" srcOrd="0" destOrd="0" presId="urn:microsoft.com/office/officeart/2005/8/layout/cycle1"/>
    <dgm:cxn modelId="{C7B80954-AC35-134B-BA77-B980D45394D3}" type="presOf" srcId="{F85BB73C-41B3-FB41-A9F6-3925E43F6C6F}" destId="{02577312-7006-FB46-8AB3-939FBEF95688}" srcOrd="0" destOrd="0" presId="urn:microsoft.com/office/officeart/2005/8/layout/cycle1"/>
    <dgm:cxn modelId="{DA30A28C-A418-4846-8B54-3E14E77CDCAC}" srcId="{0B2E6D87-B229-4B41-9EC6-15716D8ECE24}" destId="{63962B1A-34AD-C04F-9DF2-6301896BCE42}" srcOrd="0" destOrd="0" parTransId="{54DFD18D-BE90-8C40-A7A3-8AD5A828D515}" sibTransId="{4275EAC9-9C45-394F-A510-E473DA6BA70F}"/>
    <dgm:cxn modelId="{F1668204-1088-7D47-B887-42B1371EA851}" type="presOf" srcId="{4BFEF4D7-09D3-1344-AA55-1B5453246E50}" destId="{8E4CA933-D716-2E4E-9653-AC2658102B90}" srcOrd="0" destOrd="0" presId="urn:microsoft.com/office/officeart/2005/8/layout/cycle1"/>
    <dgm:cxn modelId="{829377F9-87AE-5B4A-9D66-DF93E5EEFE5F}" srcId="{0B2E6D87-B229-4B41-9EC6-15716D8ECE24}" destId="{CC53DC0C-990E-7743-87A9-FDA96CFF7954}" srcOrd="1" destOrd="0" parTransId="{C31BE610-497F-3741-A361-02B21B2DE2AC}" sibTransId="{F85BB73C-41B3-FB41-A9F6-3925E43F6C6F}"/>
    <dgm:cxn modelId="{5255C25D-CE7D-D448-B156-266151C6ABF0}" type="presOf" srcId="{0B2E6D87-B229-4B41-9EC6-15716D8ECE24}" destId="{5F78EF34-DB06-8A41-8884-FEB5C9E959DA}" srcOrd="0" destOrd="0" presId="urn:microsoft.com/office/officeart/2005/8/layout/cycle1"/>
    <dgm:cxn modelId="{69471FAF-862B-1243-896B-DC6F30D34BFA}" type="presParOf" srcId="{5F78EF34-DB06-8A41-8884-FEB5C9E959DA}" destId="{A8F9CD21-9C78-B84F-8E34-8C987C6BE8EA}" srcOrd="0" destOrd="0" presId="urn:microsoft.com/office/officeart/2005/8/layout/cycle1"/>
    <dgm:cxn modelId="{4E185451-5F15-3340-B051-B116984CD4B7}" type="presParOf" srcId="{5F78EF34-DB06-8A41-8884-FEB5C9E959DA}" destId="{8AAC44D3-5751-6E47-8F62-A83F888A49C8}" srcOrd="1" destOrd="0" presId="urn:microsoft.com/office/officeart/2005/8/layout/cycle1"/>
    <dgm:cxn modelId="{E37CF8FF-1AC2-7F45-B667-68C8849E65A3}" type="presParOf" srcId="{5F78EF34-DB06-8A41-8884-FEB5C9E959DA}" destId="{52A7D26E-431B-FF4D-8869-C1A768409F51}" srcOrd="2" destOrd="0" presId="urn:microsoft.com/office/officeart/2005/8/layout/cycle1"/>
    <dgm:cxn modelId="{6CA63B7B-3671-2C4F-A1DE-04242862229F}" type="presParOf" srcId="{5F78EF34-DB06-8A41-8884-FEB5C9E959DA}" destId="{D4834074-5DD9-FF49-A3D0-80369AFC1804}" srcOrd="3" destOrd="0" presId="urn:microsoft.com/office/officeart/2005/8/layout/cycle1"/>
    <dgm:cxn modelId="{0B842DCA-390E-514C-81BC-A6E856F5D672}" type="presParOf" srcId="{5F78EF34-DB06-8A41-8884-FEB5C9E959DA}" destId="{4A5BD5A2-E414-6842-A2CB-AF007DB6EA54}" srcOrd="4" destOrd="0" presId="urn:microsoft.com/office/officeart/2005/8/layout/cycle1"/>
    <dgm:cxn modelId="{A00EE6CD-1C65-4C42-B6AB-94627B6D7AA9}" type="presParOf" srcId="{5F78EF34-DB06-8A41-8884-FEB5C9E959DA}" destId="{02577312-7006-FB46-8AB3-939FBEF95688}" srcOrd="5" destOrd="0" presId="urn:microsoft.com/office/officeart/2005/8/layout/cycle1"/>
    <dgm:cxn modelId="{2CF601E4-F03A-DF4F-95D5-133048FA5ED3}" type="presParOf" srcId="{5F78EF34-DB06-8A41-8884-FEB5C9E959DA}" destId="{74D43F02-BC7C-C847-B903-EDE0C060EC1A}" srcOrd="6" destOrd="0" presId="urn:microsoft.com/office/officeart/2005/8/layout/cycle1"/>
    <dgm:cxn modelId="{B590FC3A-79EC-7347-8EBD-C65063560BDF}" type="presParOf" srcId="{5F78EF34-DB06-8A41-8884-FEB5C9E959DA}" destId="{8E4CA933-D716-2E4E-9653-AC2658102B90}" srcOrd="7" destOrd="0" presId="urn:microsoft.com/office/officeart/2005/8/layout/cycle1"/>
    <dgm:cxn modelId="{B3A13CC7-666D-0249-A00E-53200AAFD542}" type="presParOf" srcId="{5F78EF34-DB06-8A41-8884-FEB5C9E959DA}" destId="{57203AF5-8194-6840-AF32-FE8AF32F14EB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F8310-2851-4ADB-AFA9-5F65C6B4DC14}">
      <dsp:nvSpPr>
        <dsp:cNvPr id="0" name=""/>
        <dsp:cNvSpPr/>
      </dsp:nvSpPr>
      <dsp:spPr>
        <a:xfrm>
          <a:off x="3485187" y="0"/>
          <a:ext cx="5227780" cy="14818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Conjunto de técnicas y medios de comunicación social tendiente a influir en el comportamiento humano con el </a:t>
          </a:r>
          <a:r>
            <a:rPr lang="es-MX" sz="1500" u="sng" kern="1200" dirty="0" smtClean="0"/>
            <a:t>objetivo de vender un producto o servicio</a:t>
          </a:r>
          <a:endParaRPr lang="es-ES" sz="1500" u="sng" kern="1200" dirty="0"/>
        </a:p>
      </dsp:txBody>
      <dsp:txXfrm>
        <a:off x="3485187" y="185234"/>
        <a:ext cx="4672079" cy="1111402"/>
      </dsp:txXfrm>
    </dsp:sp>
    <dsp:sp modelId="{A0116AFE-5193-41B8-9D17-D11BCB1DF90F}">
      <dsp:nvSpPr>
        <dsp:cNvPr id="0" name=""/>
        <dsp:cNvSpPr/>
      </dsp:nvSpPr>
      <dsp:spPr>
        <a:xfrm>
          <a:off x="0" y="0"/>
          <a:ext cx="3485187" cy="14818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Publicidad </a:t>
          </a:r>
          <a:endParaRPr lang="es-ES" sz="2900" kern="1200" dirty="0"/>
        </a:p>
      </dsp:txBody>
      <dsp:txXfrm>
        <a:off x="72339" y="72339"/>
        <a:ext cx="3340509" cy="1337192"/>
      </dsp:txXfrm>
    </dsp:sp>
    <dsp:sp modelId="{8DB38E2F-D1E9-4C40-99B7-9351F72175E1}">
      <dsp:nvSpPr>
        <dsp:cNvPr id="0" name=""/>
        <dsp:cNvSpPr/>
      </dsp:nvSpPr>
      <dsp:spPr>
        <a:xfrm>
          <a:off x="3485187" y="1630058"/>
          <a:ext cx="5227780" cy="14818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Para traducirlos en ejecuciones publicitarias </a:t>
          </a: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Rendirán los frutos requeridos</a:t>
          </a:r>
          <a:endParaRPr lang="es-ES" sz="1500" kern="1200" dirty="0"/>
        </a:p>
      </dsp:txBody>
      <dsp:txXfrm>
        <a:off x="3485187" y="1815292"/>
        <a:ext cx="4672079" cy="1111402"/>
      </dsp:txXfrm>
    </dsp:sp>
    <dsp:sp modelId="{02073FB7-21A6-4314-A4AF-90717EC6797F}">
      <dsp:nvSpPr>
        <dsp:cNvPr id="0" name=""/>
        <dsp:cNvSpPr/>
      </dsp:nvSpPr>
      <dsp:spPr>
        <a:xfrm>
          <a:off x="0" y="1630058"/>
          <a:ext cx="3485187" cy="148187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smtClean="0"/>
            <a:t>El estudio de los planes de marketing de los clientes</a:t>
          </a:r>
          <a:endParaRPr lang="es-ES" sz="2900" kern="1200" dirty="0"/>
        </a:p>
      </dsp:txBody>
      <dsp:txXfrm>
        <a:off x="72339" y="1702397"/>
        <a:ext cx="3340509" cy="1337192"/>
      </dsp:txXfrm>
    </dsp:sp>
    <dsp:sp modelId="{C4098ED9-0A58-44A6-95F5-304DD61EA3BA}">
      <dsp:nvSpPr>
        <dsp:cNvPr id="0" name=""/>
        <dsp:cNvSpPr/>
      </dsp:nvSpPr>
      <dsp:spPr>
        <a:xfrm>
          <a:off x="3485187" y="3260116"/>
          <a:ext cx="5227780" cy="14818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b="0" i="0" kern="1200" dirty="0" smtClean="0"/>
            <a:t>Siempre pedir mas tiempo del necesario para presentar la idea creativa</a:t>
          </a: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b="0" i="0" kern="1200" dirty="0" smtClean="0"/>
            <a:t>Nunca enseñar la buena idea creativa en la primera presentación, mejor presentar una ejecución susceptible de ser mejorada</a:t>
          </a:r>
          <a:endParaRPr lang="es-ES" sz="1500" kern="1200" dirty="0"/>
        </a:p>
      </dsp:txBody>
      <dsp:txXfrm>
        <a:off x="3485187" y="3445350"/>
        <a:ext cx="4672079" cy="1111402"/>
      </dsp:txXfrm>
    </dsp:sp>
    <dsp:sp modelId="{FBE8B550-BD90-4334-94F2-DCD3EA28D7A3}">
      <dsp:nvSpPr>
        <dsp:cNvPr id="0" name=""/>
        <dsp:cNvSpPr/>
      </dsp:nvSpPr>
      <dsp:spPr>
        <a:xfrm>
          <a:off x="0" y="3260116"/>
          <a:ext cx="3485187" cy="148187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b="0" i="0" kern="1200" dirty="0" smtClean="0"/>
            <a:t>Para evitar  fracasos inducidos:</a:t>
          </a:r>
          <a:endParaRPr lang="es-ES" sz="2900" kern="1200" dirty="0"/>
        </a:p>
      </dsp:txBody>
      <dsp:txXfrm>
        <a:off x="72339" y="3332455"/>
        <a:ext cx="3340509" cy="1337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31BB0-BF22-44B3-9135-EBC4DB1538B5}">
      <dsp:nvSpPr>
        <dsp:cNvPr id="0" name=""/>
        <dsp:cNvSpPr/>
      </dsp:nvSpPr>
      <dsp:spPr>
        <a:xfrm>
          <a:off x="0" y="0"/>
          <a:ext cx="8229600" cy="45259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 smtClean="0">
              <a:solidFill>
                <a:schemeClr val="tx1"/>
              </a:solidFill>
            </a:rPr>
            <a:t>Definición </a:t>
          </a:r>
          <a:endParaRPr lang="es-ES" sz="3200" b="1" kern="1200" dirty="0">
            <a:solidFill>
              <a:schemeClr val="tx1"/>
            </a:solidFill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500" b="0" i="0" kern="1200" dirty="0" smtClean="0">
              <a:solidFill>
                <a:schemeClr val="tx1"/>
              </a:solidFill>
            </a:rPr>
            <a:t>Conjunto de técnicas y medios de comunicación social tendiente a influir con fines ideológicos con el</a:t>
          </a:r>
          <a:r>
            <a:rPr lang="es-MX" sz="2500" b="0" i="0" u="sng" kern="1200" dirty="0" smtClean="0">
              <a:solidFill>
                <a:schemeClr val="tx1"/>
              </a:solidFill>
            </a:rPr>
            <a:t> comportamiento humano</a:t>
          </a:r>
          <a:endParaRPr lang="es-ES" sz="2500" u="sng" kern="1200" dirty="0">
            <a:solidFill>
              <a:schemeClr val="tx1"/>
            </a:solidFill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500" b="0" i="0" kern="1200" dirty="0" smtClean="0">
              <a:solidFill>
                <a:schemeClr val="tx1"/>
              </a:solidFill>
            </a:rPr>
            <a:t>La diferencia con la publicidad la encontraremos en el </a:t>
          </a:r>
          <a:r>
            <a:rPr lang="es-MX" sz="2500" b="1" i="0" kern="1200" dirty="0" smtClean="0">
              <a:solidFill>
                <a:schemeClr val="tx1"/>
              </a:solidFill>
            </a:rPr>
            <a:t>objetivo buscando</a:t>
          </a:r>
          <a:endParaRPr lang="es-ES" sz="2500" b="1" kern="1200" dirty="0">
            <a:solidFill>
              <a:schemeClr val="tx1"/>
            </a:solidFill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500" b="0" i="0" kern="1200" dirty="0" smtClean="0"/>
            <a:t>“Como consultor en imagen publica siempre será aconsejable recomendar el uso tanto de la publicidad como de la propaganda ya que no son excluyentes”</a:t>
          </a:r>
          <a:endParaRPr lang="es-ES" sz="2500" b="1" kern="1200" dirty="0">
            <a:solidFill>
              <a:schemeClr val="tx1"/>
            </a:solidFill>
          </a:endParaRPr>
        </a:p>
      </dsp:txBody>
      <dsp:txXfrm>
        <a:off x="2098516" y="0"/>
        <a:ext cx="6131083" cy="4525963"/>
      </dsp:txXfrm>
    </dsp:sp>
    <dsp:sp modelId="{5338569C-20CF-4C29-BF44-A8597A34ED23}">
      <dsp:nvSpPr>
        <dsp:cNvPr id="0" name=""/>
        <dsp:cNvSpPr/>
      </dsp:nvSpPr>
      <dsp:spPr>
        <a:xfrm>
          <a:off x="308520" y="452596"/>
          <a:ext cx="1934071" cy="362077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A3C03-B2ED-41D0-B376-8D7E5394C47E}">
      <dsp:nvSpPr>
        <dsp:cNvPr id="0" name=""/>
        <dsp:cNvSpPr/>
      </dsp:nvSpPr>
      <dsp:spPr>
        <a:xfrm>
          <a:off x="0" y="0"/>
          <a:ext cx="8229600" cy="913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0" i="0" kern="1200" dirty="0" smtClean="0"/>
            <a:t>La publicidad estimula de manera directa a la audiencia y no oculta su intención de vender.</a:t>
          </a:r>
          <a:endParaRPr lang="es-ES" sz="1900" kern="1200" dirty="0"/>
        </a:p>
      </dsp:txBody>
      <dsp:txXfrm>
        <a:off x="1737298" y="0"/>
        <a:ext cx="6492301" cy="913781"/>
      </dsp:txXfrm>
    </dsp:sp>
    <dsp:sp modelId="{1D0B1812-21AF-4975-84BE-F5284F16FE64}">
      <dsp:nvSpPr>
        <dsp:cNvPr id="0" name=""/>
        <dsp:cNvSpPr/>
      </dsp:nvSpPr>
      <dsp:spPr>
        <a:xfrm>
          <a:off x="73964" y="72005"/>
          <a:ext cx="1645920" cy="73102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7D20450-FAE4-4B9B-B1C0-6E7BD623DDD9}">
      <dsp:nvSpPr>
        <dsp:cNvPr id="0" name=""/>
        <dsp:cNvSpPr/>
      </dsp:nvSpPr>
      <dsp:spPr>
        <a:xfrm>
          <a:off x="0" y="1005159"/>
          <a:ext cx="8229600" cy="913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0" i="0" kern="1200" dirty="0" smtClean="0"/>
            <a:t>Los resultados de la publicidad pueden medirse a corto plazo en cantidades de ventas</a:t>
          </a:r>
          <a:endParaRPr lang="es-ES" sz="1900" kern="1200" dirty="0"/>
        </a:p>
      </dsp:txBody>
      <dsp:txXfrm>
        <a:off x="1737298" y="1005159"/>
        <a:ext cx="6492301" cy="913781"/>
      </dsp:txXfrm>
    </dsp:sp>
    <dsp:sp modelId="{94CDE380-DCDB-4232-8D8C-D0D1EB438EA9}">
      <dsp:nvSpPr>
        <dsp:cNvPr id="0" name=""/>
        <dsp:cNvSpPr/>
      </dsp:nvSpPr>
      <dsp:spPr>
        <a:xfrm>
          <a:off x="91378" y="1096537"/>
          <a:ext cx="1645920" cy="73102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D3F26B1-9A28-4D0B-8D62-CB36E62B5753}">
      <dsp:nvSpPr>
        <dsp:cNvPr id="0" name=""/>
        <dsp:cNvSpPr/>
      </dsp:nvSpPr>
      <dsp:spPr>
        <a:xfrm>
          <a:off x="0" y="2010319"/>
          <a:ext cx="8229600" cy="913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0" i="0" kern="1200" dirty="0" smtClean="0"/>
            <a:t>La publicidad motiva a la audiencia con impulsos egocéntricos: “te veras mejor”, “te sentirás mejor”, “tendrás mas éxito”, etc.</a:t>
          </a:r>
          <a:endParaRPr lang="es-ES" sz="1900" kern="1200" dirty="0"/>
        </a:p>
      </dsp:txBody>
      <dsp:txXfrm>
        <a:off x="1737298" y="2010319"/>
        <a:ext cx="6492301" cy="913781"/>
      </dsp:txXfrm>
    </dsp:sp>
    <dsp:sp modelId="{D6AC4ADA-C1A7-4E59-A7E4-B2DE893F56F5}">
      <dsp:nvSpPr>
        <dsp:cNvPr id="0" name=""/>
        <dsp:cNvSpPr/>
      </dsp:nvSpPr>
      <dsp:spPr>
        <a:xfrm>
          <a:off x="91378" y="2101697"/>
          <a:ext cx="1645920" cy="73102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A4809EA-8166-4C2F-9B30-AD34E4E30974}">
      <dsp:nvSpPr>
        <dsp:cNvPr id="0" name=""/>
        <dsp:cNvSpPr/>
      </dsp:nvSpPr>
      <dsp:spPr>
        <a:xfrm>
          <a:off x="0" y="3015478"/>
          <a:ext cx="8229600" cy="913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0" i="0" kern="1200" dirty="0" smtClean="0"/>
            <a:t>La publicidad hace un uso exagerado e indiscriminado del lenguaje</a:t>
          </a:r>
        </a:p>
      </dsp:txBody>
      <dsp:txXfrm>
        <a:off x="1737298" y="3015478"/>
        <a:ext cx="6492301" cy="913781"/>
      </dsp:txXfrm>
    </dsp:sp>
    <dsp:sp modelId="{D1910723-4332-4A12-BADF-A92BC1286F2F}">
      <dsp:nvSpPr>
        <dsp:cNvPr id="0" name=""/>
        <dsp:cNvSpPr/>
      </dsp:nvSpPr>
      <dsp:spPr>
        <a:xfrm>
          <a:off x="73964" y="3096344"/>
          <a:ext cx="1645920" cy="73102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8AC9A39-2DE0-4F92-926A-E8EDA15D3275}">
      <dsp:nvSpPr>
        <dsp:cNvPr id="0" name=""/>
        <dsp:cNvSpPr/>
      </dsp:nvSpPr>
      <dsp:spPr>
        <a:xfrm>
          <a:off x="0" y="4020638"/>
          <a:ext cx="8229600" cy="913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0" i="0" kern="1200" dirty="0" smtClean="0"/>
            <a:t>La publicidad culmina su acción atractiva con la compra del producto.</a:t>
          </a:r>
        </a:p>
      </dsp:txBody>
      <dsp:txXfrm>
        <a:off x="1737298" y="4020638"/>
        <a:ext cx="6492301" cy="913781"/>
      </dsp:txXfrm>
    </dsp:sp>
    <dsp:sp modelId="{8C8744A5-C542-4D80-8C5C-BD61429CE46B}">
      <dsp:nvSpPr>
        <dsp:cNvPr id="0" name=""/>
        <dsp:cNvSpPr/>
      </dsp:nvSpPr>
      <dsp:spPr>
        <a:xfrm>
          <a:off x="91378" y="4112016"/>
          <a:ext cx="1645920" cy="73102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C44D3-5751-6E47-8F62-A83F888A49C8}">
      <dsp:nvSpPr>
        <dsp:cNvPr id="0" name=""/>
        <dsp:cNvSpPr/>
      </dsp:nvSpPr>
      <dsp:spPr>
        <a:xfrm>
          <a:off x="3190434" y="244156"/>
          <a:ext cx="1241830" cy="124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Cambios audiencia</a:t>
          </a:r>
          <a:endParaRPr lang="es-ES" sz="2100" kern="1200" dirty="0"/>
        </a:p>
      </dsp:txBody>
      <dsp:txXfrm>
        <a:off x="3190434" y="244156"/>
        <a:ext cx="1241830" cy="1241830"/>
      </dsp:txXfrm>
    </dsp:sp>
    <dsp:sp modelId="{52A7D26E-431B-FF4D-8869-C1A768409F51}">
      <dsp:nvSpPr>
        <dsp:cNvPr id="0" name=""/>
        <dsp:cNvSpPr/>
      </dsp:nvSpPr>
      <dsp:spPr>
        <a:xfrm>
          <a:off x="1299680" y="28"/>
          <a:ext cx="2935500" cy="2935500"/>
        </a:xfrm>
        <a:prstGeom prst="circularArrow">
          <a:avLst>
            <a:gd name="adj1" fmla="val 8249"/>
            <a:gd name="adj2" fmla="val 576185"/>
            <a:gd name="adj3" fmla="val 2963544"/>
            <a:gd name="adj4" fmla="val 51932"/>
            <a:gd name="adj5" fmla="val 962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5BD5A2-E414-6842-A2CB-AF007DB6EA54}">
      <dsp:nvSpPr>
        <dsp:cNvPr id="0" name=""/>
        <dsp:cNvSpPr/>
      </dsp:nvSpPr>
      <dsp:spPr>
        <a:xfrm>
          <a:off x="2146515" y="2052276"/>
          <a:ext cx="1241830" cy="124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Cambios en medios</a:t>
          </a:r>
          <a:endParaRPr lang="es-ES" sz="2100" kern="1200" dirty="0"/>
        </a:p>
      </dsp:txBody>
      <dsp:txXfrm>
        <a:off x="2146515" y="2052276"/>
        <a:ext cx="1241830" cy="1241830"/>
      </dsp:txXfrm>
    </dsp:sp>
    <dsp:sp modelId="{02577312-7006-FB46-8AB3-939FBEF95688}">
      <dsp:nvSpPr>
        <dsp:cNvPr id="0" name=""/>
        <dsp:cNvSpPr/>
      </dsp:nvSpPr>
      <dsp:spPr>
        <a:xfrm>
          <a:off x="1299680" y="28"/>
          <a:ext cx="2935500" cy="2935500"/>
        </a:xfrm>
        <a:prstGeom prst="circularArrow">
          <a:avLst>
            <a:gd name="adj1" fmla="val 8249"/>
            <a:gd name="adj2" fmla="val 576185"/>
            <a:gd name="adj3" fmla="val 10171883"/>
            <a:gd name="adj4" fmla="val 7260271"/>
            <a:gd name="adj5" fmla="val 962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4CA933-D716-2E4E-9653-AC2658102B90}">
      <dsp:nvSpPr>
        <dsp:cNvPr id="0" name=""/>
        <dsp:cNvSpPr/>
      </dsp:nvSpPr>
      <dsp:spPr>
        <a:xfrm>
          <a:off x="1102597" y="244156"/>
          <a:ext cx="1241830" cy="124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Cambios en manejo de </a:t>
          </a:r>
          <a:r>
            <a:rPr lang="es-ES" sz="2100" kern="1200" dirty="0" err="1" smtClean="0"/>
            <a:t>inf</a:t>
          </a:r>
          <a:endParaRPr lang="es-ES" sz="2100" kern="1200" dirty="0"/>
        </a:p>
      </dsp:txBody>
      <dsp:txXfrm>
        <a:off x="1102597" y="244156"/>
        <a:ext cx="1241830" cy="1241830"/>
      </dsp:txXfrm>
    </dsp:sp>
    <dsp:sp modelId="{57203AF5-8194-6840-AF32-FE8AF32F14EB}">
      <dsp:nvSpPr>
        <dsp:cNvPr id="0" name=""/>
        <dsp:cNvSpPr/>
      </dsp:nvSpPr>
      <dsp:spPr>
        <a:xfrm>
          <a:off x="1299680" y="28"/>
          <a:ext cx="2935500" cy="2935500"/>
        </a:xfrm>
        <a:prstGeom prst="circularArrow">
          <a:avLst>
            <a:gd name="adj1" fmla="val 8249"/>
            <a:gd name="adj2" fmla="val 576185"/>
            <a:gd name="adj3" fmla="val 16856429"/>
            <a:gd name="adj4" fmla="val 14967385"/>
            <a:gd name="adj5" fmla="val 962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07678-3758-40BB-AE33-089255DC896B}" type="datetimeFigureOut">
              <a:rPr lang="es-ES" smtClean="0"/>
              <a:t>09/09/2012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48025-61DF-496F-9871-8EDBE4F9508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VII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3861048"/>
            <a:ext cx="6768752" cy="1752600"/>
          </a:xfrm>
        </p:spPr>
        <p:txBody>
          <a:bodyPr>
            <a:normAutofit fontScale="92500"/>
          </a:bodyPr>
          <a:lstStyle/>
          <a:p>
            <a:r>
              <a:rPr lang="es-MX" dirty="0" smtClean="0"/>
              <a:t>Shantal Bello Rodríguez A00965655</a:t>
            </a:r>
          </a:p>
          <a:p>
            <a:r>
              <a:rPr lang="es-MX" dirty="0" smtClean="0"/>
              <a:t>Mitzi Sámano Loyola A01014087</a:t>
            </a:r>
            <a:endParaRPr lang="es-MX" dirty="0"/>
          </a:p>
          <a:p>
            <a:r>
              <a:rPr lang="es-ES" dirty="0" smtClean="0"/>
              <a:t>Michel André </a:t>
            </a:r>
            <a:r>
              <a:rPr lang="es-ES" dirty="0" err="1" smtClean="0"/>
              <a:t>Quintin</a:t>
            </a:r>
            <a:r>
              <a:rPr lang="es-ES" dirty="0" smtClean="0"/>
              <a:t> </a:t>
            </a:r>
            <a:r>
              <a:rPr lang="es-ES" dirty="0" err="1" smtClean="0"/>
              <a:t>Chagoya</a:t>
            </a:r>
            <a:r>
              <a:rPr lang="es-ES" dirty="0" smtClean="0"/>
              <a:t> A01160341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Publicidad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79512" y="1855365"/>
          <a:ext cx="8712968" cy="4741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Nube"/>
          <p:cNvSpPr/>
          <p:nvPr/>
        </p:nvSpPr>
        <p:spPr>
          <a:xfrm rot="1304449">
            <a:off x="6559086" y="73744"/>
            <a:ext cx="2460420" cy="1870365"/>
          </a:xfrm>
          <a:prstGeom prst="clou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Publicista </a:t>
            </a:r>
            <a:r>
              <a:rPr lang="es-MX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consultor en imagen pública no son sinónimos</a:t>
            </a:r>
            <a:endParaRPr lang="es-E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Propaganda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Características de publicidad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5 Marcador de contenido"/>
          <p:cNvGraphicFramePr>
            <a:graphicFrameLocks/>
          </p:cNvGraphicFramePr>
          <p:nvPr/>
        </p:nvGraphicFramePr>
        <p:xfrm>
          <a:off x="609600" y="1340768"/>
          <a:ext cx="8229600" cy="4937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Medios de Comunicación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/>
              <a:t>F</a:t>
            </a:r>
            <a:r>
              <a:rPr lang="es-MX" dirty="0" smtClean="0"/>
              <a:t>actor </a:t>
            </a:r>
            <a:r>
              <a:rPr lang="es-MX" dirty="0"/>
              <a:t>que moldea la percepción de la audiencia; </a:t>
            </a:r>
            <a:r>
              <a:rPr lang="es-MX" dirty="0" smtClean="0"/>
              <a:t> por lo que se plantea </a:t>
            </a:r>
            <a:r>
              <a:rPr lang="es-MX" dirty="0"/>
              <a:t>la enorme influencia social que tienen, al grado de ser los principales forjadores de la opinión pública</a:t>
            </a:r>
            <a:endParaRPr lang="es-ES" dirty="0"/>
          </a:p>
        </p:txBody>
      </p:sp>
      <p:sp>
        <p:nvSpPr>
          <p:cNvPr id="5" name="4 Explosión 1"/>
          <p:cNvSpPr/>
          <p:nvPr/>
        </p:nvSpPr>
        <p:spPr>
          <a:xfrm>
            <a:off x="1835696" y="3429000"/>
            <a:ext cx="4536504" cy="34290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" name="3 Imagen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4221088"/>
            <a:ext cx="2476500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¿El cuarto poder?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dirty="0" smtClean="0"/>
              <a:t>En </a:t>
            </a:r>
            <a:r>
              <a:rPr lang="es-MX" dirty="0"/>
              <a:t>una democracia representativa los tres poderes del estado son el ejecutivo, el legislativo y el judicial y es sabido y aceptado por todos, aunque de manera informal, los medios de comunicación ejercen un poder colosal sobre los otros tres, al grado de ser considerados como el cuarto poder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pPr algn="r">
              <a:buNone/>
            </a:pPr>
            <a:r>
              <a:rPr lang="es-MX" sz="2200" dirty="0" smtClean="0"/>
              <a:t>**El  primero en mencionar este término fue el: tratadista político y estadista ingles, </a:t>
            </a:r>
            <a:r>
              <a:rPr lang="es-MX" sz="2200" dirty="0" err="1" smtClean="0"/>
              <a:t>Edmund</a:t>
            </a:r>
            <a:r>
              <a:rPr lang="es-MX" sz="2200" dirty="0" smtClean="0"/>
              <a:t> </a:t>
            </a:r>
            <a:r>
              <a:rPr lang="es-MX" sz="2200" dirty="0" err="1" smtClean="0"/>
              <a:t>Burke</a:t>
            </a:r>
            <a:r>
              <a:rPr lang="es-MX" sz="2200" dirty="0" smtClean="0"/>
              <a:t>, </a:t>
            </a:r>
            <a:r>
              <a:rPr lang="es-MX" sz="2200" dirty="0"/>
              <a:t>t</a:t>
            </a:r>
            <a:r>
              <a:rPr lang="es-MX" sz="2200" dirty="0" smtClean="0"/>
              <a:t>ras la revolución francesa.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México… En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libro </a:t>
            </a: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borrachera </a:t>
            </a: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democrática“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 smtClean="0"/>
              <a:t>Se definen 3 poderes: </a:t>
            </a:r>
          </a:p>
          <a:p>
            <a:endParaRPr lang="es-MX" dirty="0" smtClean="0"/>
          </a:p>
          <a:p>
            <a:pPr marL="514350" indent="-514350">
              <a:buFont typeface="+mj-lt"/>
              <a:buAutoNum type="arabicPeriod"/>
            </a:pPr>
            <a:r>
              <a:rPr lang="es-MX" dirty="0" smtClean="0"/>
              <a:t>El poder </a:t>
            </a:r>
            <a:r>
              <a:rPr lang="es-MX" dirty="0"/>
              <a:t>económico. El poder que ejerce el dinero y sus ricos </a:t>
            </a:r>
            <a:r>
              <a:rPr lang="es-MX" dirty="0" smtClean="0"/>
              <a:t>representantes.</a:t>
            </a:r>
          </a:p>
          <a:p>
            <a:pPr marL="514350" indent="-514350">
              <a:buFont typeface="+mj-lt"/>
              <a:buAutoNum type="arabicPeriod"/>
            </a:pPr>
            <a:endParaRPr lang="es-MX" dirty="0" smtClean="0"/>
          </a:p>
          <a:p>
            <a:pPr marL="514350" indent="-514350">
              <a:buFont typeface="+mj-lt"/>
              <a:buAutoNum type="arabicPeriod"/>
            </a:pPr>
            <a:r>
              <a:rPr lang="es-MX" dirty="0" smtClean="0"/>
              <a:t>Los </a:t>
            </a:r>
            <a:r>
              <a:rPr lang="es-MX" dirty="0"/>
              <a:t>medios de </a:t>
            </a:r>
            <a:r>
              <a:rPr lang="es-MX" dirty="0" smtClean="0"/>
              <a:t>comunicación, </a:t>
            </a:r>
            <a:r>
              <a:rPr lang="es-MX" dirty="0"/>
              <a:t>la opinión </a:t>
            </a:r>
            <a:r>
              <a:rPr lang="es-MX" dirty="0" smtClean="0"/>
              <a:t>publica</a:t>
            </a:r>
            <a:r>
              <a:rPr lang="es-MX" dirty="0"/>
              <a:t> </a:t>
            </a:r>
            <a:r>
              <a:rPr lang="es-MX" dirty="0" smtClean="0"/>
              <a:t>y el internet.</a:t>
            </a:r>
          </a:p>
          <a:p>
            <a:pPr marL="514350" indent="-514350">
              <a:buFont typeface="+mj-lt"/>
              <a:buAutoNum type="arabicPeriod"/>
            </a:pPr>
            <a:endParaRPr lang="es-MX" dirty="0" smtClean="0"/>
          </a:p>
          <a:p>
            <a:pPr marL="514350" indent="-514350">
              <a:buFont typeface="+mj-lt"/>
              <a:buAutoNum type="arabicPeriod"/>
            </a:pPr>
            <a:r>
              <a:rPr lang="es-MX" dirty="0" smtClean="0"/>
              <a:t>Poder político, el </a:t>
            </a:r>
            <a:r>
              <a:rPr lang="es-MX" dirty="0"/>
              <a:t>poder político encarnado en los nuevos hombres públicos que viven angustiados por los embates provenientes del poder económico, que están preocupados por la influencia creciente de los medios de </a:t>
            </a:r>
            <a:r>
              <a:rPr lang="es-MX" dirty="0" smtClean="0"/>
              <a:t>comunicación</a:t>
            </a:r>
            <a:r>
              <a:rPr lang="es-MX" dirty="0"/>
              <a:t>.</a:t>
            </a:r>
            <a:endParaRPr lang="es-MX" dirty="0" smtClean="0"/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  <p:pic>
        <p:nvPicPr>
          <p:cNvPr id="1026" name="Picture 2" descr="http://t2.gstatic.com/images?q=tbn:ANd9GcRXhBN6nGDsmtoEsYEFl0EEC9WkwHwT1G52jsgF_sfYH9nsdCBy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8D8DA"/>
              </a:clrFrom>
              <a:clrTo>
                <a:srgbClr val="D8D8D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87167">
            <a:off x="7763237" y="3137047"/>
            <a:ext cx="1251872" cy="1070082"/>
          </a:xfrm>
          <a:prstGeom prst="rect">
            <a:avLst/>
          </a:prstGeom>
          <a:noFill/>
        </p:spPr>
      </p:pic>
      <p:pic>
        <p:nvPicPr>
          <p:cNvPr id="1028" name="Picture 4" descr="http://lh4.ggpht.com/-NLU7S_wVjfM/ThTkSW5q17I/AAAAAAAACdY/SHP1RofH25w/poder%25252520economico%2525255B3%2525255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980728"/>
            <a:ext cx="1557269" cy="1247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nuevas reglas del juego de los medios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es-ES" dirty="0" smtClean="0"/>
              <a:t>Tiempos de cambio: medios, audiencias y manejo de información.</a:t>
            </a:r>
          </a:p>
          <a:p>
            <a:r>
              <a:rPr lang="es-ES" dirty="0" smtClean="0"/>
              <a:t>Hasta el momento hay tres sistemas de signos en materia de comunicación social: </a:t>
            </a:r>
            <a:r>
              <a:rPr lang="es-ES" b="1" dirty="0" smtClean="0"/>
              <a:t>la palabra escrita, los sonidos y la imagen.</a:t>
            </a:r>
          </a:p>
          <a:p>
            <a:pPr marL="0" indent="0">
              <a:buNone/>
            </a:pPr>
            <a:endParaRPr lang="es-ES" dirty="0" smtClean="0"/>
          </a:p>
          <a:p>
            <a:endParaRPr lang="es-ES" dirty="0"/>
          </a:p>
          <a:p>
            <a:r>
              <a:rPr lang="es-ES" dirty="0" smtClean="0"/>
              <a:t>Existe más competencia, lo que obliga al periodista a ser más competitivo.</a:t>
            </a:r>
          </a:p>
        </p:txBody>
      </p:sp>
      <p:pic>
        <p:nvPicPr>
          <p:cNvPr id="4" name="Imagen 3" descr="celulares-para-colorear-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221088"/>
            <a:ext cx="1238086" cy="1268760"/>
          </a:xfrm>
          <a:prstGeom prst="rect">
            <a:avLst/>
          </a:prstGeom>
        </p:spPr>
      </p:pic>
      <p:pic>
        <p:nvPicPr>
          <p:cNvPr id="5" name="Imagen 4" descr="NECESI~1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21088"/>
            <a:ext cx="1619672" cy="1135676"/>
          </a:xfrm>
          <a:prstGeom prst="rect">
            <a:avLst/>
          </a:prstGeom>
        </p:spPr>
      </p:pic>
      <p:pic>
        <p:nvPicPr>
          <p:cNvPr id="6" name="Imagen 5" descr="camara_fotos_dibujo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0" b="97898" l="2545" r="98219">
                        <a14:foregroundMark x1="71247" y1="19219" x2="71247" y2="19219"/>
                        <a14:foregroundMark x1="81679" y1="75976" x2="81679" y2="75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17032"/>
            <a:ext cx="2262207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36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9512" y="1340768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El síndrome del perico. Cuando la misma información se repite en todos los medios, el lector, radioescucha o espectador cree que de verdad es importante y le presta atención.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La “</a:t>
            </a:r>
            <a:r>
              <a:rPr lang="es-ES" dirty="0" err="1" smtClean="0"/>
              <a:t>Informatitis</a:t>
            </a:r>
            <a:r>
              <a:rPr lang="es-ES" dirty="0" smtClean="0"/>
              <a:t>” se ha apoderado de los medios. Enfermedad cuya causa es el virus de la ansiedad de vender.</a:t>
            </a:r>
          </a:p>
          <a:p>
            <a:r>
              <a:rPr lang="es-ES" dirty="0" smtClean="0"/>
              <a:t>Producto de la competencia, los medios están siempre en vigilia. </a:t>
            </a:r>
            <a:endParaRPr lang="es-ES" dirty="0"/>
          </a:p>
        </p:txBody>
      </p:sp>
      <p:pic>
        <p:nvPicPr>
          <p:cNvPr id="4" name="Imagen 3" descr="img-logo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9950" r="89801">
                        <a14:foregroundMark x1="38308" y1="27407" x2="38308" y2="27407"/>
                        <a14:foregroundMark x1="83582" y1="74074" x2="83582" y2="74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81" y="28170"/>
            <a:ext cx="2634019" cy="176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98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102027"/>
          </a:xfrm>
        </p:spPr>
        <p:txBody>
          <a:bodyPr/>
          <a:lstStyle/>
          <a:p>
            <a:r>
              <a:rPr lang="es-ES" dirty="0" smtClean="0"/>
              <a:t>Factor emocional, los medios lo han detectado y lo explotan. Más cabida a las emociones que al razonamiento. 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Emociones impiden razonar.</a:t>
            </a:r>
          </a:p>
          <a:p>
            <a:r>
              <a:rPr lang="es-ES" dirty="0" smtClean="0"/>
              <a:t>Líder de los medios = la televisión</a:t>
            </a:r>
          </a:p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4" name="Imagen 3" descr="televisor dibuj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021777"/>
            <a:ext cx="1753319" cy="1819482"/>
          </a:xfrm>
          <a:prstGeom prst="rect">
            <a:avLst/>
          </a:prstGeom>
        </p:spPr>
      </p:pic>
      <p:pic>
        <p:nvPicPr>
          <p:cNvPr id="5" name="Imagen 4" descr="Cerebro vs. Coraz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484784"/>
            <a:ext cx="333950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17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069160"/>
          </a:xfrm>
        </p:spPr>
        <p:txBody>
          <a:bodyPr>
            <a:normAutofit/>
          </a:bodyPr>
          <a:lstStyle/>
          <a:p>
            <a:r>
              <a:rPr lang="es-ES" dirty="0" smtClean="0"/>
              <a:t>Veracidad </a:t>
            </a:r>
            <a:r>
              <a:rPr lang="es-ES" dirty="0"/>
              <a:t>de la </a:t>
            </a:r>
            <a:r>
              <a:rPr lang="es-ES" dirty="0" smtClean="0"/>
              <a:t>información.</a:t>
            </a:r>
            <a:endParaRPr lang="es-ES" dirty="0"/>
          </a:p>
          <a:p>
            <a:r>
              <a:rPr lang="es-ES" dirty="0" smtClean="0"/>
              <a:t>Información peligrosa:  </a:t>
            </a:r>
            <a:r>
              <a:rPr lang="es-ES" dirty="0"/>
              <a:t>p</a:t>
            </a:r>
            <a:r>
              <a:rPr lang="es-ES" dirty="0" smtClean="0"/>
              <a:t>uede originar una reacción emocional (como un linchamiento).</a:t>
            </a:r>
          </a:p>
          <a:p>
            <a:r>
              <a:rPr lang="es-ES" dirty="0" smtClean="0"/>
              <a:t>La velocidad con que los medios consumen información es impresionante.</a:t>
            </a:r>
          </a:p>
          <a:p>
            <a:r>
              <a:rPr lang="es-ES" dirty="0" smtClean="0"/>
              <a:t>Volumen de información generado es tan grande que hace imposible que un ser humano dedicado a informarse pueda consumirla en 24 horas diarias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1036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es-ES" dirty="0" smtClean="0"/>
              <a:t>Los cambios en los medios y en el manejo de la información se refleja en los cambios de la audiencia = círculo interminable de evolución informativa.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90563059"/>
              </p:ext>
            </p:extLst>
          </p:nvPr>
        </p:nvGraphicFramePr>
        <p:xfrm>
          <a:off x="2051720" y="2996952"/>
          <a:ext cx="5534862" cy="3295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415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factor emocional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Emociones del receptor </a:t>
            </a:r>
            <a:r>
              <a:rPr lang="es-ES" dirty="0" smtClean="0">
                <a:sym typeface="Wingdings"/>
              </a:rPr>
              <a:t> factor determinante en toma de decisiones</a:t>
            </a:r>
          </a:p>
          <a:p>
            <a:endParaRPr lang="es-ES" dirty="0">
              <a:sym typeface="Wingdings"/>
            </a:endParaRPr>
          </a:p>
          <a:p>
            <a:r>
              <a:rPr lang="es-ES" dirty="0" smtClean="0">
                <a:sym typeface="Wingdings"/>
              </a:rPr>
              <a:t>Explotado por los medios.</a:t>
            </a:r>
          </a:p>
          <a:p>
            <a:endParaRPr lang="es-ES" dirty="0">
              <a:sym typeface="Wingdings"/>
            </a:endParaRPr>
          </a:p>
          <a:p>
            <a:r>
              <a:rPr lang="es-ES" dirty="0" smtClean="0">
                <a:sym typeface="Wingdings"/>
              </a:rPr>
              <a:t>Hoy se explotan más las emociones que el razonamiento</a:t>
            </a:r>
          </a:p>
          <a:p>
            <a:endParaRPr lang="es-ES" dirty="0">
              <a:sym typeface="Wingdings"/>
            </a:endParaRPr>
          </a:p>
          <a:p>
            <a:r>
              <a:rPr lang="es-ES" dirty="0" smtClean="0">
                <a:sym typeface="Wingdings"/>
              </a:rPr>
              <a:t>No </a:t>
            </a:r>
            <a:r>
              <a:rPr lang="es-ES" smtClean="0">
                <a:sym typeface="Wingdings"/>
              </a:rPr>
              <a:t>hay cuestionamiento</a:t>
            </a:r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2112640"/>
            <a:ext cx="1563346" cy="21804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4725144"/>
            <a:ext cx="1551947" cy="186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714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Cambios en el manejo de la información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TV es el líder de medios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276872"/>
            <a:ext cx="3289300" cy="24638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139952" y="2492896"/>
            <a:ext cx="4536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Prensa lucha por no quedarse atrás.</a:t>
            </a:r>
          </a:p>
          <a:p>
            <a:endParaRPr lang="es-ES" sz="3200" dirty="0"/>
          </a:p>
          <a:p>
            <a:r>
              <a:rPr lang="es-ES" sz="3200" dirty="0"/>
              <a:t>Los medios están pendientes del internet </a:t>
            </a:r>
            <a:r>
              <a:rPr lang="es-ES" sz="3200" dirty="0">
                <a:sym typeface="Wingdings"/>
              </a:rPr>
              <a:t> variedad de fuentes.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933041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Nueva definición de información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525963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Antes </a:t>
            </a:r>
            <a:r>
              <a:rPr lang="es-ES" dirty="0" smtClean="0">
                <a:sym typeface="Wingdings"/>
              </a:rPr>
              <a:t> emitir descripción precisa, objetiva, aportando escenario contextual.</a:t>
            </a:r>
          </a:p>
          <a:p>
            <a:endParaRPr lang="es-ES" dirty="0" smtClean="0">
              <a:sym typeface="Wingdings"/>
            </a:endParaRPr>
          </a:p>
          <a:p>
            <a:r>
              <a:rPr lang="es-ES" dirty="0" smtClean="0">
                <a:sym typeface="Wingdings"/>
              </a:rPr>
              <a:t>A veces todo es tan rápido que ni los corresponsales saben qué pasa.</a:t>
            </a:r>
          </a:p>
          <a:p>
            <a:endParaRPr lang="es-ES" dirty="0">
              <a:sym typeface="Wingdings"/>
            </a:endParaRPr>
          </a:p>
          <a:p>
            <a:r>
              <a:rPr lang="es-ES" dirty="0" err="1" smtClean="0">
                <a:sym typeface="Wingdings"/>
              </a:rPr>
              <a:t>Distorisión</a:t>
            </a:r>
            <a:r>
              <a:rPr lang="es-ES" dirty="0" smtClean="0">
                <a:sym typeface="Wingdings"/>
              </a:rPr>
              <a:t> de la información.</a:t>
            </a:r>
            <a:endParaRPr lang="es-ES" dirty="0">
              <a:sym typeface="Wingding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453" y="2132856"/>
            <a:ext cx="2565547" cy="342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76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Veracidad de la información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69568" y="1600200"/>
            <a:ext cx="5122912" cy="4525963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Medios </a:t>
            </a:r>
            <a:r>
              <a:rPr lang="es-ES" dirty="0" smtClean="0">
                <a:sym typeface="Wingdings"/>
              </a:rPr>
              <a:t> Seguridad de estar diciendo la verdad.</a:t>
            </a:r>
          </a:p>
          <a:p>
            <a:r>
              <a:rPr lang="es-ES" dirty="0" smtClean="0">
                <a:sym typeface="Wingdings"/>
              </a:rPr>
              <a:t>Ya no se verifican las fuentes.</a:t>
            </a:r>
            <a:endParaRPr lang="es-ES" dirty="0">
              <a:sym typeface="Wingdings"/>
            </a:endParaRPr>
          </a:p>
          <a:p>
            <a:r>
              <a:rPr lang="es-ES" dirty="0" smtClean="0">
                <a:sym typeface="Wingdings"/>
              </a:rPr>
              <a:t>Espectador decide si es verdad.</a:t>
            </a:r>
          </a:p>
          <a:p>
            <a:r>
              <a:rPr lang="es-ES" dirty="0" smtClean="0">
                <a:sym typeface="Wingdings"/>
              </a:rPr>
              <a:t>Espectador en desventaja, no puede acceder a fuentes reales.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84784"/>
            <a:ext cx="374900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49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Selección de lo actual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Selección de eventos a cubrirse.</a:t>
            </a:r>
          </a:p>
          <a:p>
            <a:endParaRPr lang="es-ES" dirty="0" smtClean="0"/>
          </a:p>
          <a:p>
            <a:r>
              <a:rPr lang="es-ES" dirty="0" smtClean="0"/>
              <a:t>Quién tiene más tiempo al aire.</a:t>
            </a:r>
          </a:p>
          <a:p>
            <a:endParaRPr lang="es-ES" dirty="0" smtClean="0"/>
          </a:p>
          <a:p>
            <a:r>
              <a:rPr lang="es-ES" dirty="0" smtClean="0"/>
              <a:t>Escogen la que provoca reacción emocional y/o con imágenes atractivas.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501" y="1556792"/>
            <a:ext cx="3415979" cy="411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79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Tiempo informativo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 que ya se dijo deja de ser noticia.</a:t>
            </a:r>
          </a:p>
          <a:p>
            <a:r>
              <a:rPr lang="es-ES" dirty="0" smtClean="0"/>
              <a:t>Instantaneidad</a:t>
            </a:r>
          </a:p>
          <a:p>
            <a:r>
              <a:rPr lang="es-ES" dirty="0" smtClean="0"/>
              <a:t>Sólo TV y Radio </a:t>
            </a:r>
            <a:r>
              <a:rPr lang="es-ES" dirty="0" smtClean="0">
                <a:sym typeface="Wingdings"/>
              </a:rPr>
              <a:t> información en vivo.</a:t>
            </a:r>
          </a:p>
          <a:p>
            <a:r>
              <a:rPr lang="es-ES" dirty="0" smtClean="0">
                <a:sym typeface="Wingdings"/>
              </a:rPr>
              <a:t>Prensa  para compensar busca entrevistas, opiniones de expertos etc.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3933056"/>
            <a:ext cx="29591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71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Volumen de información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Mucha información </a:t>
            </a:r>
            <a:r>
              <a:rPr lang="es-ES" dirty="0" smtClean="0">
                <a:sym typeface="Wingdings"/>
              </a:rPr>
              <a:t> No puede ser consumida.</a:t>
            </a:r>
          </a:p>
          <a:p>
            <a:r>
              <a:rPr lang="es-ES" dirty="0" smtClean="0">
                <a:sym typeface="Wingdings"/>
              </a:rPr>
              <a:t>Caemos en desinformación por no poder procesarla toda.</a:t>
            </a:r>
            <a:endParaRPr lang="es-ES" dirty="0">
              <a:sym typeface="Wingdings"/>
            </a:endParaRPr>
          </a:p>
          <a:p>
            <a:r>
              <a:rPr lang="es-ES" dirty="0" smtClean="0">
                <a:sym typeface="Wingdings"/>
              </a:rPr>
              <a:t>Debe haber información cualitativa.</a:t>
            </a:r>
          </a:p>
          <a:p>
            <a:r>
              <a:rPr lang="es-ES" dirty="0" smtClean="0">
                <a:sym typeface="Wingdings"/>
              </a:rPr>
              <a:t>Cambios en la audiencia genera cambio en medios.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7294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opinión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59832" y="1600200"/>
            <a:ext cx="5626968" cy="4525963"/>
          </a:xfrm>
        </p:spPr>
        <p:txBody>
          <a:bodyPr/>
          <a:lstStyle/>
          <a:p>
            <a:r>
              <a:rPr lang="es-ES" dirty="0" smtClean="0"/>
              <a:t>Audiencia </a:t>
            </a:r>
            <a:r>
              <a:rPr lang="es-ES" dirty="0" smtClean="0">
                <a:sym typeface="Wingdings"/>
              </a:rPr>
              <a:t> factor</a:t>
            </a:r>
          </a:p>
          <a:p>
            <a:r>
              <a:rPr lang="es-ES" dirty="0" smtClean="0">
                <a:sym typeface="Wingdings"/>
              </a:rPr>
              <a:t>Conformada por muchos</a:t>
            </a:r>
          </a:p>
          <a:p>
            <a:r>
              <a:rPr lang="es-ES" dirty="0" smtClean="0">
                <a:sym typeface="Wingdings"/>
              </a:rPr>
              <a:t>Sondeos</a:t>
            </a:r>
          </a:p>
          <a:p>
            <a:r>
              <a:rPr lang="es-ES" dirty="0" smtClean="0">
                <a:sym typeface="Wingdings"/>
              </a:rPr>
              <a:t>Influye en decisiones importantes</a:t>
            </a:r>
          </a:p>
          <a:p>
            <a:r>
              <a:rPr lang="es-ES" dirty="0" smtClean="0">
                <a:sym typeface="Wingdings"/>
              </a:rPr>
              <a:t>Quien piense diferente  equivocado</a:t>
            </a:r>
          </a:p>
          <a:p>
            <a:r>
              <a:rPr lang="es-ES" dirty="0" smtClean="0">
                <a:sym typeface="Wingdings"/>
              </a:rPr>
              <a:t>Gente receptora de medios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564904"/>
            <a:ext cx="29972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087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Encuestas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“Termómetros de opinión”</a:t>
            </a:r>
          </a:p>
          <a:p>
            <a:r>
              <a:rPr lang="es-ES" dirty="0" smtClean="0"/>
              <a:t>Metodología</a:t>
            </a:r>
          </a:p>
          <a:p>
            <a:r>
              <a:rPr lang="es-ES" dirty="0" smtClean="0"/>
              <a:t>Riesgos de interpretación</a:t>
            </a:r>
          </a:p>
          <a:p>
            <a:pPr lvl="1"/>
            <a:r>
              <a:rPr lang="es-ES" dirty="0" smtClean="0"/>
              <a:t>Falta de seriedad</a:t>
            </a:r>
          </a:p>
          <a:p>
            <a:pPr lvl="1"/>
            <a:r>
              <a:rPr lang="es-ES" dirty="0" smtClean="0"/>
              <a:t>Falta de respeto </a:t>
            </a:r>
            <a:r>
              <a:rPr lang="es-ES" dirty="0" smtClean="0">
                <a:sym typeface="Wingdings"/>
              </a:rPr>
              <a:t> confusión audiencia</a:t>
            </a:r>
          </a:p>
          <a:p>
            <a:pPr lvl="1"/>
            <a:r>
              <a:rPr lang="es-ES" dirty="0" smtClean="0">
                <a:sym typeface="Wingdings"/>
              </a:rPr>
              <a:t>Software no hace que la información sea correcta</a:t>
            </a:r>
          </a:p>
          <a:p>
            <a:pPr lvl="1"/>
            <a:r>
              <a:rPr lang="es-ES" dirty="0" smtClean="0">
                <a:sym typeface="Wingdings"/>
              </a:rPr>
              <a:t>No dar poder a cifras frías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1196752"/>
            <a:ext cx="2964883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6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Cambios en la audiencia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Salas cinematográficas</a:t>
            </a:r>
          </a:p>
          <a:p>
            <a:pPr lvl="1"/>
            <a:r>
              <a:rPr lang="es-ES" dirty="0" smtClean="0"/>
              <a:t>Locutor en off</a:t>
            </a:r>
          </a:p>
          <a:p>
            <a:r>
              <a:rPr lang="es-ES" dirty="0" smtClean="0"/>
              <a:t>Televisión</a:t>
            </a:r>
          </a:p>
          <a:p>
            <a:pPr lvl="1"/>
            <a:r>
              <a:rPr lang="es-ES" dirty="0" smtClean="0"/>
              <a:t>Periodista reconocido</a:t>
            </a:r>
          </a:p>
          <a:p>
            <a:pPr lvl="1"/>
            <a:r>
              <a:rPr lang="es-ES" dirty="0" smtClean="0"/>
              <a:t>Concepto de entretenimiento informativo</a:t>
            </a:r>
          </a:p>
          <a:p>
            <a:pPr lvl="1"/>
            <a:r>
              <a:rPr lang="es-ES" dirty="0" smtClean="0"/>
              <a:t>Escenografía, efectos visuales</a:t>
            </a:r>
          </a:p>
          <a:p>
            <a:pPr lvl="1"/>
            <a:r>
              <a:rPr lang="es-ES" dirty="0" smtClean="0"/>
              <a:t>Cobertura </a:t>
            </a:r>
            <a:r>
              <a:rPr lang="es-ES" smtClean="0"/>
              <a:t>red Satélites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76997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996</Words>
  <Application>Microsoft Office PowerPoint</Application>
  <PresentationFormat>Presentación en pantalla (4:3)</PresentationFormat>
  <Paragraphs>126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Capítulo VII</vt:lpstr>
      <vt:lpstr>Publicidad</vt:lpstr>
      <vt:lpstr>Propaganda </vt:lpstr>
      <vt:lpstr>Características de publicidad </vt:lpstr>
      <vt:lpstr>Medios de Comunicación</vt:lpstr>
      <vt:lpstr>¿El cuarto poder? </vt:lpstr>
      <vt:lpstr>En México… En el libro “La borrachera democrática“</vt:lpstr>
      <vt:lpstr>Las nuevas reglas del juego de los medios</vt:lpstr>
      <vt:lpstr>Presentación de PowerPoint</vt:lpstr>
      <vt:lpstr>Presentación de PowerPoint</vt:lpstr>
      <vt:lpstr>Presentación de PowerPoint</vt:lpstr>
      <vt:lpstr>Presentación de PowerPoint</vt:lpstr>
      <vt:lpstr>El factor emocional</vt:lpstr>
      <vt:lpstr>Cambios en el manejo de la información</vt:lpstr>
      <vt:lpstr>Nueva definición de información</vt:lpstr>
      <vt:lpstr>Veracidad de la información</vt:lpstr>
      <vt:lpstr>Selección de lo actual</vt:lpstr>
      <vt:lpstr>Tiempo informativo</vt:lpstr>
      <vt:lpstr>Volumen de información</vt:lpstr>
      <vt:lpstr>La opinión pública</vt:lpstr>
      <vt:lpstr>Encuestas</vt:lpstr>
      <vt:lpstr>Cambios en la audiencia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VII</dc:title>
  <dc:creator>FISTA</dc:creator>
  <cp:lastModifiedBy>Broth</cp:lastModifiedBy>
  <cp:revision>17</cp:revision>
  <dcterms:created xsi:type="dcterms:W3CDTF">2012-09-05T05:07:09Z</dcterms:created>
  <dcterms:modified xsi:type="dcterms:W3CDTF">2012-09-09T16:06:57Z</dcterms:modified>
</cp:coreProperties>
</file>