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A0DC77-6D0A-134E-977E-C43F9430B178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B13DE6-23B7-6C4A-AA65-0E9C788341E7}">
      <dgm:prSet phldrT="[Text]"/>
      <dgm:spPr/>
      <dgm:t>
        <a:bodyPr/>
        <a:lstStyle/>
        <a:p>
          <a:r>
            <a:rPr lang="en-US" dirty="0" err="1" smtClean="0"/>
            <a:t>Externos</a:t>
          </a:r>
          <a:endParaRPr lang="en-US" dirty="0"/>
        </a:p>
      </dgm:t>
    </dgm:pt>
    <dgm:pt modelId="{75AEE2CB-DF19-DF49-A825-6FCCF2CBB083}" type="parTrans" cxnId="{F0EEADEC-0B47-7247-B3D2-5F527831317A}">
      <dgm:prSet/>
      <dgm:spPr/>
      <dgm:t>
        <a:bodyPr/>
        <a:lstStyle/>
        <a:p>
          <a:endParaRPr lang="en-US"/>
        </a:p>
      </dgm:t>
    </dgm:pt>
    <dgm:pt modelId="{C07DEBC8-C30E-304F-9257-81537F152AB4}" type="sibTrans" cxnId="{F0EEADEC-0B47-7247-B3D2-5F527831317A}">
      <dgm:prSet/>
      <dgm:spPr/>
      <dgm:t>
        <a:bodyPr/>
        <a:lstStyle/>
        <a:p>
          <a:endParaRPr lang="en-US"/>
        </a:p>
      </dgm:t>
    </dgm:pt>
    <dgm:pt modelId="{6846A919-6331-584F-852A-2BEBDE41A792}">
      <dgm:prSet phldrT="[Text]"/>
      <dgm:spPr/>
      <dgm:t>
        <a:bodyPr/>
        <a:lstStyle/>
        <a:p>
          <a:r>
            <a:rPr lang="en-US" dirty="0" smtClean="0"/>
            <a:t>Logo/</a:t>
          </a:r>
          <a:r>
            <a:rPr lang="en-US" dirty="0" err="1" smtClean="0"/>
            <a:t>Diseño</a:t>
          </a:r>
          <a:endParaRPr lang="en-US" dirty="0"/>
        </a:p>
      </dgm:t>
    </dgm:pt>
    <dgm:pt modelId="{04F45E3C-EB4A-1B43-AE68-0F3790CBAA98}" type="parTrans" cxnId="{B6EBE7D7-442C-6F4F-8B63-04CA6B211314}">
      <dgm:prSet/>
      <dgm:spPr/>
      <dgm:t>
        <a:bodyPr/>
        <a:lstStyle/>
        <a:p>
          <a:endParaRPr lang="en-US"/>
        </a:p>
      </dgm:t>
    </dgm:pt>
    <dgm:pt modelId="{4FCD4616-C76B-8A41-927F-CBC12C829812}" type="sibTrans" cxnId="{B6EBE7D7-442C-6F4F-8B63-04CA6B211314}">
      <dgm:prSet/>
      <dgm:spPr/>
      <dgm:t>
        <a:bodyPr/>
        <a:lstStyle/>
        <a:p>
          <a:endParaRPr lang="en-US"/>
        </a:p>
      </dgm:t>
    </dgm:pt>
    <dgm:pt modelId="{F13D8981-B045-7848-97BD-ABB848D6B295}">
      <dgm:prSet phldrT="[Text]"/>
      <dgm:spPr/>
      <dgm:t>
        <a:bodyPr/>
        <a:lstStyle/>
        <a:p>
          <a:r>
            <a:rPr lang="en-US" dirty="0" smtClean="0"/>
            <a:t>POP</a:t>
          </a:r>
          <a:endParaRPr lang="en-US" dirty="0"/>
        </a:p>
      </dgm:t>
    </dgm:pt>
    <dgm:pt modelId="{1BDCD647-275F-194E-8544-2F7625C6987F}" type="parTrans" cxnId="{CABBFE01-D4EC-1441-BE0E-7259F29C767C}">
      <dgm:prSet/>
      <dgm:spPr/>
      <dgm:t>
        <a:bodyPr/>
        <a:lstStyle/>
        <a:p>
          <a:endParaRPr lang="en-US"/>
        </a:p>
      </dgm:t>
    </dgm:pt>
    <dgm:pt modelId="{4DF2C2B7-1435-C941-A978-2C65ACFC29DC}" type="sibTrans" cxnId="{CABBFE01-D4EC-1441-BE0E-7259F29C767C}">
      <dgm:prSet/>
      <dgm:spPr/>
      <dgm:t>
        <a:bodyPr/>
        <a:lstStyle/>
        <a:p>
          <a:endParaRPr lang="en-US"/>
        </a:p>
      </dgm:t>
    </dgm:pt>
    <dgm:pt modelId="{43F46722-4431-6F4A-AE79-E3C32E6B0C2C}">
      <dgm:prSet phldrT="[Text]"/>
      <dgm:spPr/>
      <dgm:t>
        <a:bodyPr/>
        <a:lstStyle/>
        <a:p>
          <a:r>
            <a:rPr lang="en-US" dirty="0" err="1" smtClean="0"/>
            <a:t>Internos</a:t>
          </a:r>
          <a:endParaRPr lang="en-US" dirty="0"/>
        </a:p>
      </dgm:t>
    </dgm:pt>
    <dgm:pt modelId="{2DD23AD9-3FA4-134F-9312-000F7E78C4D7}" type="parTrans" cxnId="{0A29946B-9567-5348-9C2B-E529153774B8}">
      <dgm:prSet/>
      <dgm:spPr/>
      <dgm:t>
        <a:bodyPr/>
        <a:lstStyle/>
        <a:p>
          <a:endParaRPr lang="en-US"/>
        </a:p>
      </dgm:t>
    </dgm:pt>
    <dgm:pt modelId="{A59FE2B1-4B31-BD42-B600-36477F96DAE9}" type="sibTrans" cxnId="{0A29946B-9567-5348-9C2B-E529153774B8}">
      <dgm:prSet/>
      <dgm:spPr/>
      <dgm:t>
        <a:bodyPr/>
        <a:lstStyle/>
        <a:p>
          <a:endParaRPr lang="en-US"/>
        </a:p>
      </dgm:t>
    </dgm:pt>
    <dgm:pt modelId="{7D4DB851-2B4D-E044-A7D0-A00DCCD42AC6}">
      <dgm:prSet phldrT="[Text]"/>
      <dgm:spPr/>
      <dgm:t>
        <a:bodyPr/>
        <a:lstStyle/>
        <a:p>
          <a:r>
            <a:rPr lang="en-US" dirty="0" err="1" smtClean="0"/>
            <a:t>Cultura</a:t>
          </a:r>
          <a:r>
            <a:rPr lang="en-US" dirty="0" smtClean="0"/>
            <a:t> </a:t>
          </a:r>
          <a:r>
            <a:rPr lang="en-US" dirty="0" err="1" smtClean="0"/>
            <a:t>interna</a:t>
          </a:r>
          <a:endParaRPr lang="en-US" dirty="0"/>
        </a:p>
      </dgm:t>
    </dgm:pt>
    <dgm:pt modelId="{28A87A9C-83AE-2B4D-819A-42C46597F80E}" type="parTrans" cxnId="{6C3C5124-91BB-2546-8500-A8BD9E64D9F7}">
      <dgm:prSet/>
      <dgm:spPr/>
      <dgm:t>
        <a:bodyPr/>
        <a:lstStyle/>
        <a:p>
          <a:endParaRPr lang="en-US"/>
        </a:p>
      </dgm:t>
    </dgm:pt>
    <dgm:pt modelId="{5304C90A-5A80-744D-AD10-C699A2DD244A}" type="sibTrans" cxnId="{6C3C5124-91BB-2546-8500-A8BD9E64D9F7}">
      <dgm:prSet/>
      <dgm:spPr/>
      <dgm:t>
        <a:bodyPr/>
        <a:lstStyle/>
        <a:p>
          <a:endParaRPr lang="en-US"/>
        </a:p>
      </dgm:t>
    </dgm:pt>
    <dgm:pt modelId="{B6FAE82F-2A56-AE47-A14E-EF83B4490FB8}">
      <dgm:prSet phldrT="[Text]"/>
      <dgm:spPr/>
      <dgm:t>
        <a:bodyPr/>
        <a:lstStyle/>
        <a:p>
          <a:r>
            <a:rPr lang="en-US" dirty="0" err="1" smtClean="0"/>
            <a:t>Valores</a:t>
          </a:r>
          <a:r>
            <a:rPr lang="en-US" dirty="0" smtClean="0"/>
            <a:t> </a:t>
          </a:r>
          <a:r>
            <a:rPr lang="en-US" dirty="0" err="1" smtClean="0"/>
            <a:t>corporativos</a:t>
          </a:r>
          <a:endParaRPr lang="en-US" dirty="0"/>
        </a:p>
      </dgm:t>
    </dgm:pt>
    <dgm:pt modelId="{668C4680-A8B8-EF43-8E6A-CBB8D8846D16}" type="parTrans" cxnId="{F05A764E-3E26-6C48-9E2E-E22A867D423C}">
      <dgm:prSet/>
      <dgm:spPr/>
      <dgm:t>
        <a:bodyPr/>
        <a:lstStyle/>
        <a:p>
          <a:endParaRPr lang="en-US"/>
        </a:p>
      </dgm:t>
    </dgm:pt>
    <dgm:pt modelId="{98B057F1-C028-D742-A749-45D4850EE5E4}" type="sibTrans" cxnId="{F05A764E-3E26-6C48-9E2E-E22A867D423C}">
      <dgm:prSet/>
      <dgm:spPr/>
      <dgm:t>
        <a:bodyPr/>
        <a:lstStyle/>
        <a:p>
          <a:endParaRPr lang="en-US"/>
        </a:p>
      </dgm:t>
    </dgm:pt>
    <dgm:pt modelId="{A487EB4E-C36E-1A45-AADD-C31F21EE1F27}">
      <dgm:prSet/>
      <dgm:spPr/>
      <dgm:t>
        <a:bodyPr/>
        <a:lstStyle/>
        <a:p>
          <a:r>
            <a:rPr lang="en-US" dirty="0" smtClean="0"/>
            <a:t>Canales de </a:t>
          </a:r>
          <a:r>
            <a:rPr lang="en-US" dirty="0" err="1" smtClean="0"/>
            <a:t>distribuci</a:t>
          </a:r>
          <a:r>
            <a:rPr lang="en-US" dirty="0" err="1" smtClean="0"/>
            <a:t>ón</a:t>
          </a:r>
          <a:endParaRPr lang="en-US" dirty="0"/>
        </a:p>
      </dgm:t>
    </dgm:pt>
    <dgm:pt modelId="{FFDE61E3-EDBD-2041-9FC1-570A5AFD38D1}" type="parTrans" cxnId="{6DD92AD5-FC9F-D84A-BE53-945727386A11}">
      <dgm:prSet/>
      <dgm:spPr/>
      <dgm:t>
        <a:bodyPr/>
        <a:lstStyle/>
        <a:p>
          <a:endParaRPr lang="en-US"/>
        </a:p>
      </dgm:t>
    </dgm:pt>
    <dgm:pt modelId="{314BE199-AAD6-3045-986C-0EC4B1239A55}" type="sibTrans" cxnId="{6DD92AD5-FC9F-D84A-BE53-945727386A11}">
      <dgm:prSet/>
      <dgm:spPr/>
      <dgm:t>
        <a:bodyPr/>
        <a:lstStyle/>
        <a:p>
          <a:endParaRPr lang="en-US"/>
        </a:p>
      </dgm:t>
    </dgm:pt>
    <dgm:pt modelId="{316EBCD0-E1EA-7B4B-A9EB-930E92E5E045}">
      <dgm:prSet/>
      <dgm:spPr/>
      <dgm:t>
        <a:bodyPr/>
        <a:lstStyle/>
        <a:p>
          <a:r>
            <a:rPr lang="en-US" dirty="0" err="1" smtClean="0"/>
            <a:t>Comunicaci</a:t>
          </a:r>
          <a:r>
            <a:rPr lang="en-US" dirty="0" err="1" smtClean="0"/>
            <a:t>ón</a:t>
          </a:r>
          <a:endParaRPr lang="en-US" dirty="0"/>
        </a:p>
      </dgm:t>
    </dgm:pt>
    <dgm:pt modelId="{419074C9-357B-5E47-9893-88A61AD9732D}" type="parTrans" cxnId="{AF96031D-0E63-604B-AC1A-6EA5D924DCF0}">
      <dgm:prSet/>
      <dgm:spPr/>
      <dgm:t>
        <a:bodyPr/>
        <a:lstStyle/>
        <a:p>
          <a:endParaRPr lang="en-US"/>
        </a:p>
      </dgm:t>
    </dgm:pt>
    <dgm:pt modelId="{74A6E59D-066F-F540-843B-02939A2BB715}" type="sibTrans" cxnId="{AF96031D-0E63-604B-AC1A-6EA5D924DCF0}">
      <dgm:prSet/>
      <dgm:spPr/>
      <dgm:t>
        <a:bodyPr/>
        <a:lstStyle/>
        <a:p>
          <a:endParaRPr lang="en-US"/>
        </a:p>
      </dgm:t>
    </dgm:pt>
    <dgm:pt modelId="{4097020A-9AAE-AF40-B96D-720DE19C719B}">
      <dgm:prSet/>
      <dgm:spPr/>
      <dgm:t>
        <a:bodyPr/>
        <a:lstStyle/>
        <a:p>
          <a:r>
            <a:rPr lang="en-US" dirty="0" err="1" smtClean="0"/>
            <a:t>Portafolio</a:t>
          </a:r>
          <a:endParaRPr lang="en-US" dirty="0"/>
        </a:p>
      </dgm:t>
    </dgm:pt>
    <dgm:pt modelId="{6EAC73B5-32A9-9449-B133-A7F4CDAD103B}" type="parTrans" cxnId="{6AC5CC3F-4765-DB4C-9C5D-73D67DC7CBB9}">
      <dgm:prSet/>
      <dgm:spPr/>
      <dgm:t>
        <a:bodyPr/>
        <a:lstStyle/>
        <a:p>
          <a:endParaRPr lang="en-US"/>
        </a:p>
      </dgm:t>
    </dgm:pt>
    <dgm:pt modelId="{ED84440A-EE23-C640-A893-4DA2CC6AE508}" type="sibTrans" cxnId="{6AC5CC3F-4765-DB4C-9C5D-73D67DC7CBB9}">
      <dgm:prSet/>
      <dgm:spPr/>
      <dgm:t>
        <a:bodyPr/>
        <a:lstStyle/>
        <a:p>
          <a:endParaRPr lang="en-US"/>
        </a:p>
      </dgm:t>
    </dgm:pt>
    <dgm:pt modelId="{D5D2660D-C162-6544-9683-7225147E2625}">
      <dgm:prSet/>
      <dgm:spPr/>
      <dgm:t>
        <a:bodyPr/>
        <a:lstStyle/>
        <a:p>
          <a:r>
            <a:rPr lang="en-US" dirty="0" err="1" smtClean="0"/>
            <a:t>Recursos</a:t>
          </a:r>
          <a:r>
            <a:rPr lang="en-US" dirty="0" smtClean="0"/>
            <a:t> </a:t>
          </a:r>
          <a:r>
            <a:rPr lang="en-US" dirty="0" err="1" smtClean="0"/>
            <a:t>Humanos</a:t>
          </a:r>
          <a:endParaRPr lang="en-US" dirty="0"/>
        </a:p>
      </dgm:t>
    </dgm:pt>
    <dgm:pt modelId="{DBD0086E-F9DA-C84C-AE30-A614AABACFEA}" type="parTrans" cxnId="{2E5F5081-7011-EA46-B1C4-2068A9FC7B88}">
      <dgm:prSet/>
      <dgm:spPr/>
      <dgm:t>
        <a:bodyPr/>
        <a:lstStyle/>
        <a:p>
          <a:endParaRPr lang="en-US"/>
        </a:p>
      </dgm:t>
    </dgm:pt>
    <dgm:pt modelId="{F5218855-1983-B244-A67A-5DC874A68444}" type="sibTrans" cxnId="{2E5F5081-7011-EA46-B1C4-2068A9FC7B88}">
      <dgm:prSet/>
      <dgm:spPr/>
      <dgm:t>
        <a:bodyPr/>
        <a:lstStyle/>
        <a:p>
          <a:endParaRPr lang="en-US"/>
        </a:p>
      </dgm:t>
    </dgm:pt>
    <dgm:pt modelId="{200B3D84-7185-5C4A-8694-CE015B84AE33}">
      <dgm:prSet/>
      <dgm:spPr/>
      <dgm:t>
        <a:bodyPr/>
        <a:lstStyle/>
        <a:p>
          <a:r>
            <a:rPr lang="en-US" dirty="0" err="1" smtClean="0"/>
            <a:t>Comunicaci</a:t>
          </a:r>
          <a:r>
            <a:rPr lang="en-US" dirty="0" err="1" smtClean="0"/>
            <a:t>ón</a:t>
          </a:r>
          <a:r>
            <a:rPr lang="en-US" dirty="0" smtClean="0"/>
            <a:t> </a:t>
          </a:r>
          <a:r>
            <a:rPr lang="en-US" dirty="0" err="1" smtClean="0"/>
            <a:t>Interna</a:t>
          </a:r>
          <a:endParaRPr lang="en-US" dirty="0"/>
        </a:p>
      </dgm:t>
    </dgm:pt>
    <dgm:pt modelId="{D9DA3167-9499-AA43-8964-54A06BCF8BEC}" type="parTrans" cxnId="{84909CC4-BCE1-714B-8405-F670638F7537}">
      <dgm:prSet/>
      <dgm:spPr/>
      <dgm:t>
        <a:bodyPr/>
        <a:lstStyle/>
        <a:p>
          <a:endParaRPr lang="en-US"/>
        </a:p>
      </dgm:t>
    </dgm:pt>
    <dgm:pt modelId="{CBF9920A-DEDD-E54F-A6C6-9A1BB08FE941}" type="sibTrans" cxnId="{84909CC4-BCE1-714B-8405-F670638F7537}">
      <dgm:prSet/>
      <dgm:spPr/>
      <dgm:t>
        <a:bodyPr/>
        <a:lstStyle/>
        <a:p>
          <a:endParaRPr lang="en-US"/>
        </a:p>
      </dgm:t>
    </dgm:pt>
    <dgm:pt modelId="{C4CE9EAE-5425-7149-BD7B-F503EDC07560}">
      <dgm:prSet/>
      <dgm:spPr/>
      <dgm:t>
        <a:bodyPr/>
        <a:lstStyle/>
        <a:p>
          <a:r>
            <a:rPr lang="en-US" dirty="0" smtClean="0"/>
            <a:t>TI</a:t>
          </a:r>
          <a:endParaRPr lang="en-US" dirty="0"/>
        </a:p>
      </dgm:t>
    </dgm:pt>
    <dgm:pt modelId="{CF0AD92E-886B-6A4B-B7A0-00856626EF27}" type="parTrans" cxnId="{CCCBB027-C40F-F140-95CB-3B697FA3B671}">
      <dgm:prSet/>
      <dgm:spPr/>
      <dgm:t>
        <a:bodyPr/>
        <a:lstStyle/>
        <a:p>
          <a:endParaRPr lang="en-US"/>
        </a:p>
      </dgm:t>
    </dgm:pt>
    <dgm:pt modelId="{67F04EEB-A960-D443-BE0E-81F7199905E1}" type="sibTrans" cxnId="{CCCBB027-C40F-F140-95CB-3B697FA3B671}">
      <dgm:prSet/>
      <dgm:spPr/>
      <dgm:t>
        <a:bodyPr/>
        <a:lstStyle/>
        <a:p>
          <a:endParaRPr lang="en-US"/>
        </a:p>
      </dgm:t>
    </dgm:pt>
    <dgm:pt modelId="{33F0E302-D6DC-C446-BC12-80F7A43A8A82}" type="pres">
      <dgm:prSet presAssocID="{F1A0DC77-6D0A-134E-977E-C43F9430B1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C2E9FA4-AA74-0241-BB47-17C70FC990E0}" type="pres">
      <dgm:prSet presAssocID="{AEB13DE6-23B7-6C4A-AA65-0E9C788341E7}" presName="root" presStyleCnt="0"/>
      <dgm:spPr/>
    </dgm:pt>
    <dgm:pt modelId="{F64F2EC1-0104-F54F-AAA3-5E179BAF0CCF}" type="pres">
      <dgm:prSet presAssocID="{AEB13DE6-23B7-6C4A-AA65-0E9C788341E7}" presName="rootComposite" presStyleCnt="0"/>
      <dgm:spPr/>
    </dgm:pt>
    <dgm:pt modelId="{9D0C2298-7B37-E64B-BCB4-EA956173100C}" type="pres">
      <dgm:prSet presAssocID="{AEB13DE6-23B7-6C4A-AA65-0E9C788341E7}" presName="rootText" presStyleLbl="node1" presStyleIdx="0" presStyleCnt="2"/>
      <dgm:spPr/>
    </dgm:pt>
    <dgm:pt modelId="{57A09F80-D7C5-2540-A133-59B7D0535AAB}" type="pres">
      <dgm:prSet presAssocID="{AEB13DE6-23B7-6C4A-AA65-0E9C788341E7}" presName="rootConnector" presStyleLbl="node1" presStyleIdx="0" presStyleCnt="2"/>
      <dgm:spPr/>
    </dgm:pt>
    <dgm:pt modelId="{7E56B29A-693C-C042-A55E-18953609850B}" type="pres">
      <dgm:prSet presAssocID="{AEB13DE6-23B7-6C4A-AA65-0E9C788341E7}" presName="childShape" presStyleCnt="0"/>
      <dgm:spPr/>
    </dgm:pt>
    <dgm:pt modelId="{DA8F1D55-4E9A-2D4F-92A9-4376B304E580}" type="pres">
      <dgm:prSet presAssocID="{04F45E3C-EB4A-1B43-AE68-0F3790CBAA98}" presName="Name13" presStyleLbl="parChTrans1D2" presStyleIdx="0" presStyleCnt="10"/>
      <dgm:spPr/>
    </dgm:pt>
    <dgm:pt modelId="{1A5C28EA-B6AC-914A-AB80-AF5FB4CA6687}" type="pres">
      <dgm:prSet presAssocID="{6846A919-6331-584F-852A-2BEBDE41A792}" presName="childText" presStyleLbl="bgAcc1" presStyleIdx="0" presStyleCnt="10">
        <dgm:presLayoutVars>
          <dgm:bulletEnabled val="1"/>
        </dgm:presLayoutVars>
      </dgm:prSet>
      <dgm:spPr/>
    </dgm:pt>
    <dgm:pt modelId="{CE1B80E9-BEED-794D-A1BB-660C2FE77656}" type="pres">
      <dgm:prSet presAssocID="{1BDCD647-275F-194E-8544-2F7625C6987F}" presName="Name13" presStyleLbl="parChTrans1D2" presStyleIdx="1" presStyleCnt="10"/>
      <dgm:spPr/>
    </dgm:pt>
    <dgm:pt modelId="{02965E38-6D2B-604B-93AD-1152C1DD29BB}" type="pres">
      <dgm:prSet presAssocID="{F13D8981-B045-7848-97BD-ABB848D6B295}" presName="childText" presStyleLbl="bgAcc1" presStyleIdx="1" presStyleCnt="10">
        <dgm:presLayoutVars>
          <dgm:bulletEnabled val="1"/>
        </dgm:presLayoutVars>
      </dgm:prSet>
      <dgm:spPr/>
    </dgm:pt>
    <dgm:pt modelId="{C1837E50-834A-AA42-94C7-29C009FF29A2}" type="pres">
      <dgm:prSet presAssocID="{FFDE61E3-EDBD-2041-9FC1-570A5AFD38D1}" presName="Name13" presStyleLbl="parChTrans1D2" presStyleIdx="2" presStyleCnt="10"/>
      <dgm:spPr/>
    </dgm:pt>
    <dgm:pt modelId="{94E99E1B-1C1B-0947-B9D2-492A17B61970}" type="pres">
      <dgm:prSet presAssocID="{A487EB4E-C36E-1A45-AADD-C31F21EE1F27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4F9CD9-A78C-6445-BD69-385821CB05F5}" type="pres">
      <dgm:prSet presAssocID="{419074C9-357B-5E47-9893-88A61AD9732D}" presName="Name13" presStyleLbl="parChTrans1D2" presStyleIdx="3" presStyleCnt="10"/>
      <dgm:spPr/>
    </dgm:pt>
    <dgm:pt modelId="{83973C6F-2DE9-AC43-A2E9-FA3D3086F1E9}" type="pres">
      <dgm:prSet presAssocID="{316EBCD0-E1EA-7B4B-A9EB-930E92E5E045}" presName="childText" presStyleLbl="bgAcc1" presStyleIdx="3" presStyleCnt="10">
        <dgm:presLayoutVars>
          <dgm:bulletEnabled val="1"/>
        </dgm:presLayoutVars>
      </dgm:prSet>
      <dgm:spPr/>
    </dgm:pt>
    <dgm:pt modelId="{A1D4DFA8-64AC-1943-A9CE-85670EF961D3}" type="pres">
      <dgm:prSet presAssocID="{6EAC73B5-32A9-9449-B133-A7F4CDAD103B}" presName="Name13" presStyleLbl="parChTrans1D2" presStyleIdx="4" presStyleCnt="10"/>
      <dgm:spPr/>
    </dgm:pt>
    <dgm:pt modelId="{F4ECE964-6C3B-D644-8D25-836BCB1DB732}" type="pres">
      <dgm:prSet presAssocID="{4097020A-9AAE-AF40-B96D-720DE19C719B}" presName="childText" presStyleLbl="bgAcc1" presStyleIdx="4" presStyleCnt="10">
        <dgm:presLayoutVars>
          <dgm:bulletEnabled val="1"/>
        </dgm:presLayoutVars>
      </dgm:prSet>
      <dgm:spPr/>
    </dgm:pt>
    <dgm:pt modelId="{74008F19-18A2-1140-A7FE-C716FCC7EFAA}" type="pres">
      <dgm:prSet presAssocID="{43F46722-4431-6F4A-AE79-E3C32E6B0C2C}" presName="root" presStyleCnt="0"/>
      <dgm:spPr/>
    </dgm:pt>
    <dgm:pt modelId="{BE4CD54D-B6C7-DE44-9E52-A4A24CE64AB6}" type="pres">
      <dgm:prSet presAssocID="{43F46722-4431-6F4A-AE79-E3C32E6B0C2C}" presName="rootComposite" presStyleCnt="0"/>
      <dgm:spPr/>
    </dgm:pt>
    <dgm:pt modelId="{E79CC65D-7947-9B43-B6A3-62CD10227726}" type="pres">
      <dgm:prSet presAssocID="{43F46722-4431-6F4A-AE79-E3C32E6B0C2C}" presName="rootText" presStyleLbl="node1" presStyleIdx="1" presStyleCnt="2"/>
      <dgm:spPr/>
    </dgm:pt>
    <dgm:pt modelId="{6991B585-8E6E-CD4C-91C1-2D2E88BB03D9}" type="pres">
      <dgm:prSet presAssocID="{43F46722-4431-6F4A-AE79-E3C32E6B0C2C}" presName="rootConnector" presStyleLbl="node1" presStyleIdx="1" presStyleCnt="2"/>
      <dgm:spPr/>
    </dgm:pt>
    <dgm:pt modelId="{3F612DB8-7889-F142-B5F4-261383E38012}" type="pres">
      <dgm:prSet presAssocID="{43F46722-4431-6F4A-AE79-E3C32E6B0C2C}" presName="childShape" presStyleCnt="0"/>
      <dgm:spPr/>
    </dgm:pt>
    <dgm:pt modelId="{B4A781FD-96AE-1245-9895-DD2B24348C69}" type="pres">
      <dgm:prSet presAssocID="{28A87A9C-83AE-2B4D-819A-42C46597F80E}" presName="Name13" presStyleLbl="parChTrans1D2" presStyleIdx="5" presStyleCnt="10"/>
      <dgm:spPr/>
    </dgm:pt>
    <dgm:pt modelId="{00D9D721-9B66-FF4A-92A9-3CD214FAD3C9}" type="pres">
      <dgm:prSet presAssocID="{7D4DB851-2B4D-E044-A7D0-A00DCCD42AC6}" presName="childText" presStyleLbl="bgAcc1" presStyleIdx="5" presStyleCnt="10">
        <dgm:presLayoutVars>
          <dgm:bulletEnabled val="1"/>
        </dgm:presLayoutVars>
      </dgm:prSet>
      <dgm:spPr/>
    </dgm:pt>
    <dgm:pt modelId="{DC27E291-B48D-7B4E-A353-DC015F977EB5}" type="pres">
      <dgm:prSet presAssocID="{668C4680-A8B8-EF43-8E6A-CBB8D8846D16}" presName="Name13" presStyleLbl="parChTrans1D2" presStyleIdx="6" presStyleCnt="10"/>
      <dgm:spPr/>
    </dgm:pt>
    <dgm:pt modelId="{BA87071B-7B22-9248-9114-4EAD2C928FA2}" type="pres">
      <dgm:prSet presAssocID="{B6FAE82F-2A56-AE47-A14E-EF83B4490FB8}" presName="childText" presStyleLbl="bgAcc1" presStyleIdx="6" presStyleCnt="10">
        <dgm:presLayoutVars>
          <dgm:bulletEnabled val="1"/>
        </dgm:presLayoutVars>
      </dgm:prSet>
      <dgm:spPr/>
    </dgm:pt>
    <dgm:pt modelId="{C6E439FE-A53B-1940-AF4A-F145B6906982}" type="pres">
      <dgm:prSet presAssocID="{DBD0086E-F9DA-C84C-AE30-A614AABACFEA}" presName="Name13" presStyleLbl="parChTrans1D2" presStyleIdx="7" presStyleCnt="10"/>
      <dgm:spPr/>
    </dgm:pt>
    <dgm:pt modelId="{8ED1204B-D618-9342-83DA-34059EEF29AD}" type="pres">
      <dgm:prSet presAssocID="{D5D2660D-C162-6544-9683-7225147E2625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BF1EC6-C449-6A4E-89EA-44B5C44D3EC4}" type="pres">
      <dgm:prSet presAssocID="{D9DA3167-9499-AA43-8964-54A06BCF8BEC}" presName="Name13" presStyleLbl="parChTrans1D2" presStyleIdx="8" presStyleCnt="10"/>
      <dgm:spPr/>
    </dgm:pt>
    <dgm:pt modelId="{695AC361-460A-D341-A290-7AE5817B7EFB}" type="pres">
      <dgm:prSet presAssocID="{200B3D84-7185-5C4A-8694-CE015B84AE33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0639E-6165-E24D-A3D3-FDF66061820E}" type="pres">
      <dgm:prSet presAssocID="{CF0AD92E-886B-6A4B-B7A0-00856626EF27}" presName="Name13" presStyleLbl="parChTrans1D2" presStyleIdx="9" presStyleCnt="10"/>
      <dgm:spPr/>
    </dgm:pt>
    <dgm:pt modelId="{928FECC9-3A26-7047-926A-E1007071B982}" type="pres">
      <dgm:prSet presAssocID="{C4CE9EAE-5425-7149-BD7B-F503EDC07560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CAD63304-B594-9F49-8A9D-EF389A60C4E7}" type="presOf" srcId="{D5D2660D-C162-6544-9683-7225147E2625}" destId="{8ED1204B-D618-9342-83DA-34059EEF29AD}" srcOrd="0" destOrd="0" presId="urn:microsoft.com/office/officeart/2005/8/layout/hierarchy3"/>
    <dgm:cxn modelId="{0A29946B-9567-5348-9C2B-E529153774B8}" srcId="{F1A0DC77-6D0A-134E-977E-C43F9430B178}" destId="{43F46722-4431-6F4A-AE79-E3C32E6B0C2C}" srcOrd="1" destOrd="0" parTransId="{2DD23AD9-3FA4-134F-9312-000F7E78C4D7}" sibTransId="{A59FE2B1-4B31-BD42-B600-36477F96DAE9}"/>
    <dgm:cxn modelId="{09CF24B8-6ACB-5F4F-8B8E-44413408C971}" type="presOf" srcId="{C4CE9EAE-5425-7149-BD7B-F503EDC07560}" destId="{928FECC9-3A26-7047-926A-E1007071B982}" srcOrd="0" destOrd="0" presId="urn:microsoft.com/office/officeart/2005/8/layout/hierarchy3"/>
    <dgm:cxn modelId="{EAB7AC34-E141-694B-A088-52CB23DCBEBE}" type="presOf" srcId="{AEB13DE6-23B7-6C4A-AA65-0E9C788341E7}" destId="{9D0C2298-7B37-E64B-BCB4-EA956173100C}" srcOrd="0" destOrd="0" presId="urn:microsoft.com/office/officeart/2005/8/layout/hierarchy3"/>
    <dgm:cxn modelId="{6207C2F8-6465-E045-8578-F4383577367F}" type="presOf" srcId="{F1A0DC77-6D0A-134E-977E-C43F9430B178}" destId="{33F0E302-D6DC-C446-BC12-80F7A43A8A82}" srcOrd="0" destOrd="0" presId="urn:microsoft.com/office/officeart/2005/8/layout/hierarchy3"/>
    <dgm:cxn modelId="{A5CC5B33-1C3C-AD45-827A-AE0D8708D2F3}" type="presOf" srcId="{316EBCD0-E1EA-7B4B-A9EB-930E92E5E045}" destId="{83973C6F-2DE9-AC43-A2E9-FA3D3086F1E9}" srcOrd="0" destOrd="0" presId="urn:microsoft.com/office/officeart/2005/8/layout/hierarchy3"/>
    <dgm:cxn modelId="{5D523F94-C9A6-8645-B6BD-7717CDF8B7D7}" type="presOf" srcId="{7D4DB851-2B4D-E044-A7D0-A00DCCD42AC6}" destId="{00D9D721-9B66-FF4A-92A9-3CD214FAD3C9}" srcOrd="0" destOrd="0" presId="urn:microsoft.com/office/officeart/2005/8/layout/hierarchy3"/>
    <dgm:cxn modelId="{22E3A0E8-CC8E-FF4A-A8B7-5950AEB997A0}" type="presOf" srcId="{B6FAE82F-2A56-AE47-A14E-EF83B4490FB8}" destId="{BA87071B-7B22-9248-9114-4EAD2C928FA2}" srcOrd="0" destOrd="0" presId="urn:microsoft.com/office/officeart/2005/8/layout/hierarchy3"/>
    <dgm:cxn modelId="{D1F89952-CEE3-4D43-8301-919D3C64832B}" type="presOf" srcId="{43F46722-4431-6F4A-AE79-E3C32E6B0C2C}" destId="{6991B585-8E6E-CD4C-91C1-2D2E88BB03D9}" srcOrd="1" destOrd="0" presId="urn:microsoft.com/office/officeart/2005/8/layout/hierarchy3"/>
    <dgm:cxn modelId="{0E75F88E-9B76-AC44-8BBD-78A23E4E8047}" type="presOf" srcId="{AEB13DE6-23B7-6C4A-AA65-0E9C788341E7}" destId="{57A09F80-D7C5-2540-A133-59B7D0535AAB}" srcOrd="1" destOrd="0" presId="urn:microsoft.com/office/officeart/2005/8/layout/hierarchy3"/>
    <dgm:cxn modelId="{AB5361A7-BED1-0A49-BFFA-9F8BC7A25B67}" type="presOf" srcId="{DBD0086E-F9DA-C84C-AE30-A614AABACFEA}" destId="{C6E439FE-A53B-1940-AF4A-F145B6906982}" srcOrd="0" destOrd="0" presId="urn:microsoft.com/office/officeart/2005/8/layout/hierarchy3"/>
    <dgm:cxn modelId="{AF96031D-0E63-604B-AC1A-6EA5D924DCF0}" srcId="{AEB13DE6-23B7-6C4A-AA65-0E9C788341E7}" destId="{316EBCD0-E1EA-7B4B-A9EB-930E92E5E045}" srcOrd="3" destOrd="0" parTransId="{419074C9-357B-5E47-9893-88A61AD9732D}" sibTransId="{74A6E59D-066F-F540-843B-02939A2BB715}"/>
    <dgm:cxn modelId="{84909CC4-BCE1-714B-8405-F670638F7537}" srcId="{43F46722-4431-6F4A-AE79-E3C32E6B0C2C}" destId="{200B3D84-7185-5C4A-8694-CE015B84AE33}" srcOrd="3" destOrd="0" parTransId="{D9DA3167-9499-AA43-8964-54A06BCF8BEC}" sibTransId="{CBF9920A-DEDD-E54F-A6C6-9A1BB08FE941}"/>
    <dgm:cxn modelId="{BB2710EF-71E9-2049-963B-A812D548464F}" type="presOf" srcId="{43F46722-4431-6F4A-AE79-E3C32E6B0C2C}" destId="{E79CC65D-7947-9B43-B6A3-62CD10227726}" srcOrd="0" destOrd="0" presId="urn:microsoft.com/office/officeart/2005/8/layout/hierarchy3"/>
    <dgm:cxn modelId="{A82E4CE6-445D-CF41-AA25-8AE16153B0E1}" type="presOf" srcId="{FFDE61E3-EDBD-2041-9FC1-570A5AFD38D1}" destId="{C1837E50-834A-AA42-94C7-29C009FF29A2}" srcOrd="0" destOrd="0" presId="urn:microsoft.com/office/officeart/2005/8/layout/hierarchy3"/>
    <dgm:cxn modelId="{232BB073-9D3D-344E-8C35-2B1B5B8AF1BF}" type="presOf" srcId="{A487EB4E-C36E-1A45-AADD-C31F21EE1F27}" destId="{94E99E1B-1C1B-0947-B9D2-492A17B61970}" srcOrd="0" destOrd="0" presId="urn:microsoft.com/office/officeart/2005/8/layout/hierarchy3"/>
    <dgm:cxn modelId="{F0EEADEC-0B47-7247-B3D2-5F527831317A}" srcId="{F1A0DC77-6D0A-134E-977E-C43F9430B178}" destId="{AEB13DE6-23B7-6C4A-AA65-0E9C788341E7}" srcOrd="0" destOrd="0" parTransId="{75AEE2CB-DF19-DF49-A825-6FCCF2CBB083}" sibTransId="{C07DEBC8-C30E-304F-9257-81537F152AB4}"/>
    <dgm:cxn modelId="{33A4A6AF-707B-1C44-8F02-E5E8DDD4EB51}" type="presOf" srcId="{04F45E3C-EB4A-1B43-AE68-0F3790CBAA98}" destId="{DA8F1D55-4E9A-2D4F-92A9-4376B304E580}" srcOrd="0" destOrd="0" presId="urn:microsoft.com/office/officeart/2005/8/layout/hierarchy3"/>
    <dgm:cxn modelId="{CACBC317-043E-6545-B9D5-AC447610C177}" type="presOf" srcId="{419074C9-357B-5E47-9893-88A61AD9732D}" destId="{ED4F9CD9-A78C-6445-BD69-385821CB05F5}" srcOrd="0" destOrd="0" presId="urn:microsoft.com/office/officeart/2005/8/layout/hierarchy3"/>
    <dgm:cxn modelId="{F05A764E-3E26-6C48-9E2E-E22A867D423C}" srcId="{43F46722-4431-6F4A-AE79-E3C32E6B0C2C}" destId="{B6FAE82F-2A56-AE47-A14E-EF83B4490FB8}" srcOrd="1" destOrd="0" parTransId="{668C4680-A8B8-EF43-8E6A-CBB8D8846D16}" sibTransId="{98B057F1-C028-D742-A749-45D4850EE5E4}"/>
    <dgm:cxn modelId="{02BB069B-70E5-7541-8E8E-C4D5861FEDE8}" type="presOf" srcId="{D9DA3167-9499-AA43-8964-54A06BCF8BEC}" destId="{85BF1EC6-C449-6A4E-89EA-44B5C44D3EC4}" srcOrd="0" destOrd="0" presId="urn:microsoft.com/office/officeart/2005/8/layout/hierarchy3"/>
    <dgm:cxn modelId="{EF046183-4C66-334F-A4FE-56D4F2B5F9CC}" type="presOf" srcId="{CF0AD92E-886B-6A4B-B7A0-00856626EF27}" destId="{8020639E-6165-E24D-A3D3-FDF66061820E}" srcOrd="0" destOrd="0" presId="urn:microsoft.com/office/officeart/2005/8/layout/hierarchy3"/>
    <dgm:cxn modelId="{DDE21E09-83E9-9244-BECF-6A1723ACFE2F}" type="presOf" srcId="{28A87A9C-83AE-2B4D-819A-42C46597F80E}" destId="{B4A781FD-96AE-1245-9895-DD2B24348C69}" srcOrd="0" destOrd="0" presId="urn:microsoft.com/office/officeart/2005/8/layout/hierarchy3"/>
    <dgm:cxn modelId="{C16EB695-08AD-BC41-8AE7-0EDC1C4AFDB7}" type="presOf" srcId="{4097020A-9AAE-AF40-B96D-720DE19C719B}" destId="{F4ECE964-6C3B-D644-8D25-836BCB1DB732}" srcOrd="0" destOrd="0" presId="urn:microsoft.com/office/officeart/2005/8/layout/hierarchy3"/>
    <dgm:cxn modelId="{3C93C013-B900-134C-8129-7ADDA3ABE25A}" type="presOf" srcId="{F13D8981-B045-7848-97BD-ABB848D6B295}" destId="{02965E38-6D2B-604B-93AD-1152C1DD29BB}" srcOrd="0" destOrd="0" presId="urn:microsoft.com/office/officeart/2005/8/layout/hierarchy3"/>
    <dgm:cxn modelId="{CABBFE01-D4EC-1441-BE0E-7259F29C767C}" srcId="{AEB13DE6-23B7-6C4A-AA65-0E9C788341E7}" destId="{F13D8981-B045-7848-97BD-ABB848D6B295}" srcOrd="1" destOrd="0" parTransId="{1BDCD647-275F-194E-8544-2F7625C6987F}" sibTransId="{4DF2C2B7-1435-C941-A978-2C65ACFC29DC}"/>
    <dgm:cxn modelId="{F69B08DC-FF1D-C040-9819-496DDB1C44D3}" type="presOf" srcId="{200B3D84-7185-5C4A-8694-CE015B84AE33}" destId="{695AC361-460A-D341-A290-7AE5817B7EFB}" srcOrd="0" destOrd="0" presId="urn:microsoft.com/office/officeart/2005/8/layout/hierarchy3"/>
    <dgm:cxn modelId="{2E5F5081-7011-EA46-B1C4-2068A9FC7B88}" srcId="{43F46722-4431-6F4A-AE79-E3C32E6B0C2C}" destId="{D5D2660D-C162-6544-9683-7225147E2625}" srcOrd="2" destOrd="0" parTransId="{DBD0086E-F9DA-C84C-AE30-A614AABACFEA}" sibTransId="{F5218855-1983-B244-A67A-5DC874A68444}"/>
    <dgm:cxn modelId="{6C3C5124-91BB-2546-8500-A8BD9E64D9F7}" srcId="{43F46722-4431-6F4A-AE79-E3C32E6B0C2C}" destId="{7D4DB851-2B4D-E044-A7D0-A00DCCD42AC6}" srcOrd="0" destOrd="0" parTransId="{28A87A9C-83AE-2B4D-819A-42C46597F80E}" sibTransId="{5304C90A-5A80-744D-AD10-C699A2DD244A}"/>
    <dgm:cxn modelId="{B6EBE7D7-442C-6F4F-8B63-04CA6B211314}" srcId="{AEB13DE6-23B7-6C4A-AA65-0E9C788341E7}" destId="{6846A919-6331-584F-852A-2BEBDE41A792}" srcOrd="0" destOrd="0" parTransId="{04F45E3C-EB4A-1B43-AE68-0F3790CBAA98}" sibTransId="{4FCD4616-C76B-8A41-927F-CBC12C829812}"/>
    <dgm:cxn modelId="{58D360FB-8AF2-5C4B-9E57-705C8E7F28C2}" type="presOf" srcId="{1BDCD647-275F-194E-8544-2F7625C6987F}" destId="{CE1B80E9-BEED-794D-A1BB-660C2FE77656}" srcOrd="0" destOrd="0" presId="urn:microsoft.com/office/officeart/2005/8/layout/hierarchy3"/>
    <dgm:cxn modelId="{6DD92AD5-FC9F-D84A-BE53-945727386A11}" srcId="{AEB13DE6-23B7-6C4A-AA65-0E9C788341E7}" destId="{A487EB4E-C36E-1A45-AADD-C31F21EE1F27}" srcOrd="2" destOrd="0" parTransId="{FFDE61E3-EDBD-2041-9FC1-570A5AFD38D1}" sibTransId="{314BE199-AAD6-3045-986C-0EC4B1239A55}"/>
    <dgm:cxn modelId="{795B3F12-A4A6-A143-B04E-2E4646BE3BF5}" type="presOf" srcId="{6846A919-6331-584F-852A-2BEBDE41A792}" destId="{1A5C28EA-B6AC-914A-AB80-AF5FB4CA6687}" srcOrd="0" destOrd="0" presId="urn:microsoft.com/office/officeart/2005/8/layout/hierarchy3"/>
    <dgm:cxn modelId="{A966F39F-45CF-A440-AC1A-1519BB569E83}" type="presOf" srcId="{668C4680-A8B8-EF43-8E6A-CBB8D8846D16}" destId="{DC27E291-B48D-7B4E-A353-DC015F977EB5}" srcOrd="0" destOrd="0" presId="urn:microsoft.com/office/officeart/2005/8/layout/hierarchy3"/>
    <dgm:cxn modelId="{38C33F2E-C0B5-3149-9F8E-E014A6506B5A}" type="presOf" srcId="{6EAC73B5-32A9-9449-B133-A7F4CDAD103B}" destId="{A1D4DFA8-64AC-1943-A9CE-85670EF961D3}" srcOrd="0" destOrd="0" presId="urn:microsoft.com/office/officeart/2005/8/layout/hierarchy3"/>
    <dgm:cxn modelId="{6AC5CC3F-4765-DB4C-9C5D-73D67DC7CBB9}" srcId="{AEB13DE6-23B7-6C4A-AA65-0E9C788341E7}" destId="{4097020A-9AAE-AF40-B96D-720DE19C719B}" srcOrd="4" destOrd="0" parTransId="{6EAC73B5-32A9-9449-B133-A7F4CDAD103B}" sibTransId="{ED84440A-EE23-C640-A893-4DA2CC6AE508}"/>
    <dgm:cxn modelId="{CCCBB027-C40F-F140-95CB-3B697FA3B671}" srcId="{43F46722-4431-6F4A-AE79-E3C32E6B0C2C}" destId="{C4CE9EAE-5425-7149-BD7B-F503EDC07560}" srcOrd="4" destOrd="0" parTransId="{CF0AD92E-886B-6A4B-B7A0-00856626EF27}" sibTransId="{67F04EEB-A960-D443-BE0E-81F7199905E1}"/>
    <dgm:cxn modelId="{73D57ACC-EC90-8846-92BD-53E229CEA9CA}" type="presParOf" srcId="{33F0E302-D6DC-C446-BC12-80F7A43A8A82}" destId="{AC2E9FA4-AA74-0241-BB47-17C70FC990E0}" srcOrd="0" destOrd="0" presId="urn:microsoft.com/office/officeart/2005/8/layout/hierarchy3"/>
    <dgm:cxn modelId="{67A7FA65-5387-D240-80D3-030D4B39119C}" type="presParOf" srcId="{AC2E9FA4-AA74-0241-BB47-17C70FC990E0}" destId="{F64F2EC1-0104-F54F-AAA3-5E179BAF0CCF}" srcOrd="0" destOrd="0" presId="urn:microsoft.com/office/officeart/2005/8/layout/hierarchy3"/>
    <dgm:cxn modelId="{86EA290E-C492-474A-A623-0C17D8EB93B5}" type="presParOf" srcId="{F64F2EC1-0104-F54F-AAA3-5E179BAF0CCF}" destId="{9D0C2298-7B37-E64B-BCB4-EA956173100C}" srcOrd="0" destOrd="0" presId="urn:microsoft.com/office/officeart/2005/8/layout/hierarchy3"/>
    <dgm:cxn modelId="{5AF17F76-9032-E842-84E3-8030B664E19C}" type="presParOf" srcId="{F64F2EC1-0104-F54F-AAA3-5E179BAF0CCF}" destId="{57A09F80-D7C5-2540-A133-59B7D0535AAB}" srcOrd="1" destOrd="0" presId="urn:microsoft.com/office/officeart/2005/8/layout/hierarchy3"/>
    <dgm:cxn modelId="{516DF797-A515-2F41-88B0-52F780E1BBFF}" type="presParOf" srcId="{AC2E9FA4-AA74-0241-BB47-17C70FC990E0}" destId="{7E56B29A-693C-C042-A55E-18953609850B}" srcOrd="1" destOrd="0" presId="urn:microsoft.com/office/officeart/2005/8/layout/hierarchy3"/>
    <dgm:cxn modelId="{06B926B7-A316-C945-8E97-8B81164637CC}" type="presParOf" srcId="{7E56B29A-693C-C042-A55E-18953609850B}" destId="{DA8F1D55-4E9A-2D4F-92A9-4376B304E580}" srcOrd="0" destOrd="0" presId="urn:microsoft.com/office/officeart/2005/8/layout/hierarchy3"/>
    <dgm:cxn modelId="{D8E371C5-285F-EE4B-B963-8482ED8D53C4}" type="presParOf" srcId="{7E56B29A-693C-C042-A55E-18953609850B}" destId="{1A5C28EA-B6AC-914A-AB80-AF5FB4CA6687}" srcOrd="1" destOrd="0" presId="urn:microsoft.com/office/officeart/2005/8/layout/hierarchy3"/>
    <dgm:cxn modelId="{B8C4732D-1455-FE4C-AD88-D680E094112B}" type="presParOf" srcId="{7E56B29A-693C-C042-A55E-18953609850B}" destId="{CE1B80E9-BEED-794D-A1BB-660C2FE77656}" srcOrd="2" destOrd="0" presId="urn:microsoft.com/office/officeart/2005/8/layout/hierarchy3"/>
    <dgm:cxn modelId="{CF980C45-BC58-3344-AC4A-356896E2493D}" type="presParOf" srcId="{7E56B29A-693C-C042-A55E-18953609850B}" destId="{02965E38-6D2B-604B-93AD-1152C1DD29BB}" srcOrd="3" destOrd="0" presId="urn:microsoft.com/office/officeart/2005/8/layout/hierarchy3"/>
    <dgm:cxn modelId="{05B68684-31CA-D743-B7ED-5912CFB5BCE0}" type="presParOf" srcId="{7E56B29A-693C-C042-A55E-18953609850B}" destId="{C1837E50-834A-AA42-94C7-29C009FF29A2}" srcOrd="4" destOrd="0" presId="urn:microsoft.com/office/officeart/2005/8/layout/hierarchy3"/>
    <dgm:cxn modelId="{9BEAA190-5FEE-B54F-94A9-2F7C8F5771DE}" type="presParOf" srcId="{7E56B29A-693C-C042-A55E-18953609850B}" destId="{94E99E1B-1C1B-0947-B9D2-492A17B61970}" srcOrd="5" destOrd="0" presId="urn:microsoft.com/office/officeart/2005/8/layout/hierarchy3"/>
    <dgm:cxn modelId="{9D2F3109-34CF-554A-BF3E-AE41C2E122D1}" type="presParOf" srcId="{7E56B29A-693C-C042-A55E-18953609850B}" destId="{ED4F9CD9-A78C-6445-BD69-385821CB05F5}" srcOrd="6" destOrd="0" presId="urn:microsoft.com/office/officeart/2005/8/layout/hierarchy3"/>
    <dgm:cxn modelId="{05C570B9-4BE3-9042-BB73-9B16546FC621}" type="presParOf" srcId="{7E56B29A-693C-C042-A55E-18953609850B}" destId="{83973C6F-2DE9-AC43-A2E9-FA3D3086F1E9}" srcOrd="7" destOrd="0" presId="urn:microsoft.com/office/officeart/2005/8/layout/hierarchy3"/>
    <dgm:cxn modelId="{FC2564B3-D40F-5043-9E36-DC77A5762825}" type="presParOf" srcId="{7E56B29A-693C-C042-A55E-18953609850B}" destId="{A1D4DFA8-64AC-1943-A9CE-85670EF961D3}" srcOrd="8" destOrd="0" presId="urn:microsoft.com/office/officeart/2005/8/layout/hierarchy3"/>
    <dgm:cxn modelId="{0C0474CB-0C86-DE43-81B5-E914F5564955}" type="presParOf" srcId="{7E56B29A-693C-C042-A55E-18953609850B}" destId="{F4ECE964-6C3B-D644-8D25-836BCB1DB732}" srcOrd="9" destOrd="0" presId="urn:microsoft.com/office/officeart/2005/8/layout/hierarchy3"/>
    <dgm:cxn modelId="{57F1181B-322B-5542-ABD3-199BFF36F722}" type="presParOf" srcId="{33F0E302-D6DC-C446-BC12-80F7A43A8A82}" destId="{74008F19-18A2-1140-A7FE-C716FCC7EFAA}" srcOrd="1" destOrd="0" presId="urn:microsoft.com/office/officeart/2005/8/layout/hierarchy3"/>
    <dgm:cxn modelId="{8847ED6E-3E13-1247-88A9-29EAA5E47014}" type="presParOf" srcId="{74008F19-18A2-1140-A7FE-C716FCC7EFAA}" destId="{BE4CD54D-B6C7-DE44-9E52-A4A24CE64AB6}" srcOrd="0" destOrd="0" presId="urn:microsoft.com/office/officeart/2005/8/layout/hierarchy3"/>
    <dgm:cxn modelId="{AF5CE315-9DB8-1A4D-9F33-64028DF71F71}" type="presParOf" srcId="{BE4CD54D-B6C7-DE44-9E52-A4A24CE64AB6}" destId="{E79CC65D-7947-9B43-B6A3-62CD10227726}" srcOrd="0" destOrd="0" presId="urn:microsoft.com/office/officeart/2005/8/layout/hierarchy3"/>
    <dgm:cxn modelId="{4F0C347F-4B05-074D-96CB-EB9999B63E0E}" type="presParOf" srcId="{BE4CD54D-B6C7-DE44-9E52-A4A24CE64AB6}" destId="{6991B585-8E6E-CD4C-91C1-2D2E88BB03D9}" srcOrd="1" destOrd="0" presId="urn:microsoft.com/office/officeart/2005/8/layout/hierarchy3"/>
    <dgm:cxn modelId="{3BF57641-B7C9-0940-B842-23EBA1FC901C}" type="presParOf" srcId="{74008F19-18A2-1140-A7FE-C716FCC7EFAA}" destId="{3F612DB8-7889-F142-B5F4-261383E38012}" srcOrd="1" destOrd="0" presId="urn:microsoft.com/office/officeart/2005/8/layout/hierarchy3"/>
    <dgm:cxn modelId="{5733C38B-6EA9-6848-809B-6ADDE282DAB8}" type="presParOf" srcId="{3F612DB8-7889-F142-B5F4-261383E38012}" destId="{B4A781FD-96AE-1245-9895-DD2B24348C69}" srcOrd="0" destOrd="0" presId="urn:microsoft.com/office/officeart/2005/8/layout/hierarchy3"/>
    <dgm:cxn modelId="{AD96D26F-63AC-4C47-AA24-0E2AFE9E9388}" type="presParOf" srcId="{3F612DB8-7889-F142-B5F4-261383E38012}" destId="{00D9D721-9B66-FF4A-92A9-3CD214FAD3C9}" srcOrd="1" destOrd="0" presId="urn:microsoft.com/office/officeart/2005/8/layout/hierarchy3"/>
    <dgm:cxn modelId="{1039F80D-2FA0-534C-92B2-2A19F401C2DF}" type="presParOf" srcId="{3F612DB8-7889-F142-B5F4-261383E38012}" destId="{DC27E291-B48D-7B4E-A353-DC015F977EB5}" srcOrd="2" destOrd="0" presId="urn:microsoft.com/office/officeart/2005/8/layout/hierarchy3"/>
    <dgm:cxn modelId="{99602A4F-23B9-1A4D-806A-7F97249FB10B}" type="presParOf" srcId="{3F612DB8-7889-F142-B5F4-261383E38012}" destId="{BA87071B-7B22-9248-9114-4EAD2C928FA2}" srcOrd="3" destOrd="0" presId="urn:microsoft.com/office/officeart/2005/8/layout/hierarchy3"/>
    <dgm:cxn modelId="{4846B00A-18D5-704E-BC01-376064BA023F}" type="presParOf" srcId="{3F612DB8-7889-F142-B5F4-261383E38012}" destId="{C6E439FE-A53B-1940-AF4A-F145B6906982}" srcOrd="4" destOrd="0" presId="urn:microsoft.com/office/officeart/2005/8/layout/hierarchy3"/>
    <dgm:cxn modelId="{14C0502B-0681-4C45-9FA2-B2A7096148A9}" type="presParOf" srcId="{3F612DB8-7889-F142-B5F4-261383E38012}" destId="{8ED1204B-D618-9342-83DA-34059EEF29AD}" srcOrd="5" destOrd="0" presId="urn:microsoft.com/office/officeart/2005/8/layout/hierarchy3"/>
    <dgm:cxn modelId="{839C1698-E1F1-614F-9461-880BC31C8211}" type="presParOf" srcId="{3F612DB8-7889-F142-B5F4-261383E38012}" destId="{85BF1EC6-C449-6A4E-89EA-44B5C44D3EC4}" srcOrd="6" destOrd="0" presId="urn:microsoft.com/office/officeart/2005/8/layout/hierarchy3"/>
    <dgm:cxn modelId="{52E93D77-1A36-A04F-A491-6464AF5ECA23}" type="presParOf" srcId="{3F612DB8-7889-F142-B5F4-261383E38012}" destId="{695AC361-460A-D341-A290-7AE5817B7EFB}" srcOrd="7" destOrd="0" presId="urn:microsoft.com/office/officeart/2005/8/layout/hierarchy3"/>
    <dgm:cxn modelId="{D117A81A-2806-AF45-BDC5-22263574B26D}" type="presParOf" srcId="{3F612DB8-7889-F142-B5F4-261383E38012}" destId="{8020639E-6165-E24D-A3D3-FDF66061820E}" srcOrd="8" destOrd="0" presId="urn:microsoft.com/office/officeart/2005/8/layout/hierarchy3"/>
    <dgm:cxn modelId="{259440E2-5BEC-294B-B923-C5AACAE8A09C}" type="presParOf" srcId="{3F612DB8-7889-F142-B5F4-261383E38012}" destId="{928FECC9-3A26-7047-926A-E1007071B982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B1A226-1DBC-4C4B-B967-E572B753BB9C}" type="doc">
      <dgm:prSet loTypeId="urn:microsoft.com/office/officeart/2005/8/layout/hList3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5DB0576-DB48-7F4E-AF22-EA66F7CC3B81}">
      <dgm:prSet phldrT="[Text]"/>
      <dgm:spPr/>
      <dgm:t>
        <a:bodyPr/>
        <a:lstStyle/>
        <a:p>
          <a:r>
            <a:rPr lang="en-US" u="sng" dirty="0" err="1" smtClean="0"/>
            <a:t>Especies</a:t>
          </a:r>
          <a:r>
            <a:rPr lang="en-US" u="sng" dirty="0" smtClean="0"/>
            <a:t> de </a:t>
          </a:r>
          <a:r>
            <a:rPr lang="en-US" u="sng" dirty="0" err="1" smtClean="0"/>
            <a:t>marca</a:t>
          </a:r>
          <a:endParaRPr lang="en-US" u="sng" dirty="0"/>
        </a:p>
      </dgm:t>
    </dgm:pt>
    <dgm:pt modelId="{DA8478E4-63CC-6F4D-89C0-B3280A7524B0}" type="parTrans" cxnId="{27C6C03B-5E0F-7340-BE77-E7456939E1F3}">
      <dgm:prSet/>
      <dgm:spPr/>
      <dgm:t>
        <a:bodyPr/>
        <a:lstStyle/>
        <a:p>
          <a:endParaRPr lang="en-US"/>
        </a:p>
      </dgm:t>
    </dgm:pt>
    <dgm:pt modelId="{D16D4A40-81D6-4944-A44C-6520E02E0D9A}" type="sibTrans" cxnId="{27C6C03B-5E0F-7340-BE77-E7456939E1F3}">
      <dgm:prSet/>
      <dgm:spPr/>
      <dgm:t>
        <a:bodyPr/>
        <a:lstStyle/>
        <a:p>
          <a:endParaRPr lang="en-US"/>
        </a:p>
      </dgm:t>
    </dgm:pt>
    <dgm:pt modelId="{C33D0495-64AB-C244-B719-70B84025094B}">
      <dgm:prSet phldrT="[Text]" custT="1"/>
      <dgm:spPr/>
      <dgm:t>
        <a:bodyPr/>
        <a:lstStyle/>
        <a:p>
          <a:r>
            <a:rPr lang="en-US" sz="3100" b="1" dirty="0" err="1" smtClean="0"/>
            <a:t>Marca</a:t>
          </a:r>
          <a:r>
            <a:rPr lang="en-US" sz="3100" b="1" dirty="0" smtClean="0"/>
            <a:t> </a:t>
          </a:r>
          <a:r>
            <a:rPr lang="en-US" sz="3100" b="1" dirty="0" err="1" smtClean="0"/>
            <a:t>plana</a:t>
          </a:r>
          <a:endParaRPr lang="en-US" sz="3100" b="1" dirty="0" smtClean="0"/>
        </a:p>
        <a:p>
          <a:r>
            <a:rPr lang="en-US" sz="2000" dirty="0" smtClean="0"/>
            <a:t>No ID</a:t>
          </a:r>
          <a:endParaRPr lang="en-US" sz="2000" dirty="0"/>
        </a:p>
      </dgm:t>
    </dgm:pt>
    <dgm:pt modelId="{3C8FA5E6-782A-9B45-AF89-BE6AC4AA0CF7}" type="parTrans" cxnId="{FA4BB363-75A5-C741-A3A0-ABA5F0A354FD}">
      <dgm:prSet/>
      <dgm:spPr/>
      <dgm:t>
        <a:bodyPr/>
        <a:lstStyle/>
        <a:p>
          <a:endParaRPr lang="en-US"/>
        </a:p>
      </dgm:t>
    </dgm:pt>
    <dgm:pt modelId="{3E172CFD-7128-FC47-9F8F-3450CD36C92F}" type="sibTrans" cxnId="{FA4BB363-75A5-C741-A3A0-ABA5F0A354FD}">
      <dgm:prSet/>
      <dgm:spPr/>
      <dgm:t>
        <a:bodyPr/>
        <a:lstStyle/>
        <a:p>
          <a:endParaRPr lang="en-US"/>
        </a:p>
      </dgm:t>
    </dgm:pt>
    <dgm:pt modelId="{34B8B052-04EC-8044-9ED6-63D374246EDD}">
      <dgm:prSet phldrT="[Text]" custT="1"/>
      <dgm:spPr/>
      <dgm:t>
        <a:bodyPr/>
        <a:lstStyle/>
        <a:p>
          <a:r>
            <a:rPr lang="en-US" sz="3100" b="1" dirty="0" err="1" smtClean="0"/>
            <a:t>Marca</a:t>
          </a:r>
          <a:r>
            <a:rPr lang="en-US" sz="3100" b="1" dirty="0" smtClean="0"/>
            <a:t> </a:t>
          </a:r>
          <a:r>
            <a:rPr lang="en-US" sz="3100" b="1" dirty="0" err="1" smtClean="0"/>
            <a:t>mentirosa</a:t>
          </a:r>
          <a:endParaRPr lang="en-US" sz="3100" b="1" dirty="0" smtClean="0"/>
        </a:p>
        <a:p>
          <a:r>
            <a:rPr lang="en-US" sz="2000" dirty="0" err="1" smtClean="0"/>
            <a:t>Engaño</a:t>
          </a:r>
          <a:endParaRPr lang="en-US" sz="2000" dirty="0"/>
        </a:p>
      </dgm:t>
    </dgm:pt>
    <dgm:pt modelId="{350F2315-A969-2E4A-BF48-7F0D3DFA3EBA}" type="parTrans" cxnId="{27BB9592-5A8F-5044-A897-A52B92021F35}">
      <dgm:prSet/>
      <dgm:spPr/>
      <dgm:t>
        <a:bodyPr/>
        <a:lstStyle/>
        <a:p>
          <a:endParaRPr lang="en-US"/>
        </a:p>
      </dgm:t>
    </dgm:pt>
    <dgm:pt modelId="{8CD6EED2-2279-0A48-BEAA-77A456E4E283}" type="sibTrans" cxnId="{27BB9592-5A8F-5044-A897-A52B92021F35}">
      <dgm:prSet/>
      <dgm:spPr/>
      <dgm:t>
        <a:bodyPr/>
        <a:lstStyle/>
        <a:p>
          <a:endParaRPr lang="en-US"/>
        </a:p>
      </dgm:t>
    </dgm:pt>
    <dgm:pt modelId="{D9E6B2BB-D94A-534A-8914-CD54D5D9CD09}">
      <dgm:prSet phldrT="[Text]" custT="1"/>
      <dgm:spPr/>
      <dgm:t>
        <a:bodyPr/>
        <a:lstStyle/>
        <a:p>
          <a:r>
            <a:rPr lang="en-US" sz="3100" b="1" dirty="0" err="1" smtClean="0"/>
            <a:t>Marca</a:t>
          </a:r>
          <a:r>
            <a:rPr lang="en-US" sz="3100" b="1" dirty="0" smtClean="0"/>
            <a:t> </a:t>
          </a:r>
          <a:r>
            <a:rPr lang="en-US" sz="3100" b="1" dirty="0" err="1" smtClean="0"/>
            <a:t>cosm</a:t>
          </a:r>
          <a:r>
            <a:rPr lang="en-US" sz="3100" b="1" dirty="0" err="1" smtClean="0"/>
            <a:t>ética</a:t>
          </a:r>
          <a:endParaRPr lang="en-US" sz="3100" b="1" dirty="0" smtClean="0"/>
        </a:p>
        <a:p>
          <a:r>
            <a:rPr lang="en-US" sz="2000" dirty="0" smtClean="0"/>
            <a:t> </a:t>
          </a:r>
          <a:r>
            <a:rPr lang="en-US" sz="2000" dirty="0" err="1" smtClean="0"/>
            <a:t>Comunicaci</a:t>
          </a:r>
          <a:r>
            <a:rPr lang="en-US" sz="2000" dirty="0" err="1" smtClean="0"/>
            <a:t>ón</a:t>
          </a:r>
          <a:r>
            <a:rPr lang="en-US" sz="2000" dirty="0" smtClean="0"/>
            <a:t> </a:t>
          </a:r>
          <a:r>
            <a:rPr lang="en-US" sz="2000" dirty="0" err="1" smtClean="0"/>
            <a:t>vs</a:t>
          </a:r>
          <a:r>
            <a:rPr lang="en-US" sz="2000" dirty="0" smtClean="0"/>
            <a:t> </a:t>
          </a:r>
          <a:r>
            <a:rPr lang="en-US" sz="2000" dirty="0" err="1" smtClean="0"/>
            <a:t>alcance</a:t>
          </a:r>
          <a:r>
            <a:rPr lang="en-US" sz="2000" dirty="0" smtClean="0"/>
            <a:t> real</a:t>
          </a:r>
          <a:endParaRPr lang="en-US" sz="2000" dirty="0"/>
        </a:p>
      </dgm:t>
    </dgm:pt>
    <dgm:pt modelId="{CBE2CCD5-59F1-434D-B95F-102E7319CBD8}" type="parTrans" cxnId="{E4D42B27-0B77-2147-BCFD-71E6DC1CB9A7}">
      <dgm:prSet/>
      <dgm:spPr/>
      <dgm:t>
        <a:bodyPr/>
        <a:lstStyle/>
        <a:p>
          <a:endParaRPr lang="en-US"/>
        </a:p>
      </dgm:t>
    </dgm:pt>
    <dgm:pt modelId="{E6C97BA6-B553-9D44-BBFA-6712B68F66CD}" type="sibTrans" cxnId="{E4D42B27-0B77-2147-BCFD-71E6DC1CB9A7}">
      <dgm:prSet/>
      <dgm:spPr/>
      <dgm:t>
        <a:bodyPr/>
        <a:lstStyle/>
        <a:p>
          <a:endParaRPr lang="en-US"/>
        </a:p>
      </dgm:t>
    </dgm:pt>
    <dgm:pt modelId="{FB93C0FE-3E43-CD49-9B44-B3F0C6423093}" type="pres">
      <dgm:prSet presAssocID="{3AB1A226-1DBC-4C4B-B967-E572B753BB9C}" presName="composite" presStyleCnt="0">
        <dgm:presLayoutVars>
          <dgm:chMax val="1"/>
          <dgm:dir/>
          <dgm:resizeHandles val="exact"/>
        </dgm:presLayoutVars>
      </dgm:prSet>
      <dgm:spPr/>
    </dgm:pt>
    <dgm:pt modelId="{7C71EE22-0B2C-DF45-AEB0-7E1532B0F1C0}" type="pres">
      <dgm:prSet presAssocID="{A5DB0576-DB48-7F4E-AF22-EA66F7CC3B81}" presName="roof" presStyleLbl="dkBgShp" presStyleIdx="0" presStyleCnt="2"/>
      <dgm:spPr/>
      <dgm:t>
        <a:bodyPr/>
        <a:lstStyle/>
        <a:p>
          <a:endParaRPr lang="en-US"/>
        </a:p>
      </dgm:t>
    </dgm:pt>
    <dgm:pt modelId="{77E7D199-B21F-424C-9379-B3C28CE222DC}" type="pres">
      <dgm:prSet presAssocID="{A5DB0576-DB48-7F4E-AF22-EA66F7CC3B81}" presName="pillars" presStyleCnt="0"/>
      <dgm:spPr/>
    </dgm:pt>
    <dgm:pt modelId="{0B5B607C-6808-E54F-B135-56CA6BD6972A}" type="pres">
      <dgm:prSet presAssocID="{A5DB0576-DB48-7F4E-AF22-EA66F7CC3B81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797A6A-2103-1648-A194-4A3D2F5D3B13}" type="pres">
      <dgm:prSet presAssocID="{34B8B052-04EC-8044-9ED6-63D374246ED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2FDDAA-936F-9240-AA9D-F2128A7FEDCD}" type="pres">
      <dgm:prSet presAssocID="{D9E6B2BB-D94A-534A-8914-CD54D5D9CD0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A3294-B8D7-DD43-914D-0F5477879FEC}" type="pres">
      <dgm:prSet presAssocID="{A5DB0576-DB48-7F4E-AF22-EA66F7CC3B81}" presName="base" presStyleLbl="dkBgShp" presStyleIdx="1" presStyleCnt="2"/>
      <dgm:spPr/>
    </dgm:pt>
  </dgm:ptLst>
  <dgm:cxnLst>
    <dgm:cxn modelId="{121B5F1F-348B-A547-8C72-70C166F53FAE}" type="presOf" srcId="{C33D0495-64AB-C244-B719-70B84025094B}" destId="{0B5B607C-6808-E54F-B135-56CA6BD6972A}" srcOrd="0" destOrd="0" presId="urn:microsoft.com/office/officeart/2005/8/layout/hList3"/>
    <dgm:cxn modelId="{6AF48DE2-730D-D44E-B52D-2E2A9171F99F}" type="presOf" srcId="{3AB1A226-1DBC-4C4B-B967-E572B753BB9C}" destId="{FB93C0FE-3E43-CD49-9B44-B3F0C6423093}" srcOrd="0" destOrd="0" presId="urn:microsoft.com/office/officeart/2005/8/layout/hList3"/>
    <dgm:cxn modelId="{FA4BB363-75A5-C741-A3A0-ABA5F0A354FD}" srcId="{A5DB0576-DB48-7F4E-AF22-EA66F7CC3B81}" destId="{C33D0495-64AB-C244-B719-70B84025094B}" srcOrd="0" destOrd="0" parTransId="{3C8FA5E6-782A-9B45-AF89-BE6AC4AA0CF7}" sibTransId="{3E172CFD-7128-FC47-9F8F-3450CD36C92F}"/>
    <dgm:cxn modelId="{27BB9592-5A8F-5044-A897-A52B92021F35}" srcId="{A5DB0576-DB48-7F4E-AF22-EA66F7CC3B81}" destId="{34B8B052-04EC-8044-9ED6-63D374246EDD}" srcOrd="1" destOrd="0" parTransId="{350F2315-A969-2E4A-BF48-7F0D3DFA3EBA}" sibTransId="{8CD6EED2-2279-0A48-BEAA-77A456E4E283}"/>
    <dgm:cxn modelId="{27C6C03B-5E0F-7340-BE77-E7456939E1F3}" srcId="{3AB1A226-1DBC-4C4B-B967-E572B753BB9C}" destId="{A5DB0576-DB48-7F4E-AF22-EA66F7CC3B81}" srcOrd="0" destOrd="0" parTransId="{DA8478E4-63CC-6F4D-89C0-B3280A7524B0}" sibTransId="{D16D4A40-81D6-4944-A44C-6520E02E0D9A}"/>
    <dgm:cxn modelId="{E4D42B27-0B77-2147-BCFD-71E6DC1CB9A7}" srcId="{A5DB0576-DB48-7F4E-AF22-EA66F7CC3B81}" destId="{D9E6B2BB-D94A-534A-8914-CD54D5D9CD09}" srcOrd="2" destOrd="0" parTransId="{CBE2CCD5-59F1-434D-B95F-102E7319CBD8}" sibTransId="{E6C97BA6-B553-9D44-BBFA-6712B68F66CD}"/>
    <dgm:cxn modelId="{D614D094-07BA-884B-B6FF-F297BF90923F}" type="presOf" srcId="{A5DB0576-DB48-7F4E-AF22-EA66F7CC3B81}" destId="{7C71EE22-0B2C-DF45-AEB0-7E1532B0F1C0}" srcOrd="0" destOrd="0" presId="urn:microsoft.com/office/officeart/2005/8/layout/hList3"/>
    <dgm:cxn modelId="{6F9FCDEC-A53D-DD46-AE4D-D319E16AC1B5}" type="presOf" srcId="{34B8B052-04EC-8044-9ED6-63D374246EDD}" destId="{67797A6A-2103-1648-A194-4A3D2F5D3B13}" srcOrd="0" destOrd="0" presId="urn:microsoft.com/office/officeart/2005/8/layout/hList3"/>
    <dgm:cxn modelId="{D1AC4CCC-AC9D-6F44-9A93-753C1998E7E2}" type="presOf" srcId="{D9E6B2BB-D94A-534A-8914-CD54D5D9CD09}" destId="{312FDDAA-936F-9240-AA9D-F2128A7FEDCD}" srcOrd="0" destOrd="0" presId="urn:microsoft.com/office/officeart/2005/8/layout/hList3"/>
    <dgm:cxn modelId="{8BE66C2D-8E24-8D48-9BCB-65716A920A79}" type="presParOf" srcId="{FB93C0FE-3E43-CD49-9B44-B3F0C6423093}" destId="{7C71EE22-0B2C-DF45-AEB0-7E1532B0F1C0}" srcOrd="0" destOrd="0" presId="urn:microsoft.com/office/officeart/2005/8/layout/hList3"/>
    <dgm:cxn modelId="{D5DB2A0E-878C-B24B-9A9B-4F0948307DD5}" type="presParOf" srcId="{FB93C0FE-3E43-CD49-9B44-B3F0C6423093}" destId="{77E7D199-B21F-424C-9379-B3C28CE222DC}" srcOrd="1" destOrd="0" presId="urn:microsoft.com/office/officeart/2005/8/layout/hList3"/>
    <dgm:cxn modelId="{B9EBFA98-68FA-CE45-BB34-6CD73830C184}" type="presParOf" srcId="{77E7D199-B21F-424C-9379-B3C28CE222DC}" destId="{0B5B607C-6808-E54F-B135-56CA6BD6972A}" srcOrd="0" destOrd="0" presId="urn:microsoft.com/office/officeart/2005/8/layout/hList3"/>
    <dgm:cxn modelId="{2C146349-42FA-2E49-A2F9-71D9A52ACB9E}" type="presParOf" srcId="{77E7D199-B21F-424C-9379-B3C28CE222DC}" destId="{67797A6A-2103-1648-A194-4A3D2F5D3B13}" srcOrd="1" destOrd="0" presId="urn:microsoft.com/office/officeart/2005/8/layout/hList3"/>
    <dgm:cxn modelId="{8E6EB8E6-0D6C-AC44-8A49-BA3D6D62C1C2}" type="presParOf" srcId="{77E7D199-B21F-424C-9379-B3C28CE222DC}" destId="{312FDDAA-936F-9240-AA9D-F2128A7FEDCD}" srcOrd="2" destOrd="0" presId="urn:microsoft.com/office/officeart/2005/8/layout/hList3"/>
    <dgm:cxn modelId="{D4ED0BE6-8CDD-ED44-AFD5-66FD15F9A202}" type="presParOf" srcId="{FB93C0FE-3E43-CD49-9B44-B3F0C6423093}" destId="{D5FA3294-B8D7-DD43-914D-0F5477879FEC}" srcOrd="2" destOrd="0" presId="urn:microsoft.com/office/officeart/2005/8/layout/h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C6C55E-A4B6-DD41-8773-18D191162C5F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C7D5FAF8-9E24-B646-A875-194ADEE241EC}">
      <dgm:prSet phldrT="[Text]"/>
      <dgm:spPr/>
      <dgm:t>
        <a:bodyPr/>
        <a:lstStyle/>
        <a:p>
          <a:r>
            <a:rPr lang="en-US" dirty="0" err="1" smtClean="0"/>
            <a:t>Valores</a:t>
          </a:r>
          <a:r>
            <a:rPr lang="en-US" dirty="0" smtClean="0"/>
            <a:t> </a:t>
          </a:r>
          <a:r>
            <a:rPr lang="en-US" dirty="0" err="1" smtClean="0"/>
            <a:t>funcionales</a:t>
          </a:r>
          <a:endParaRPr lang="en-US" dirty="0"/>
        </a:p>
      </dgm:t>
    </dgm:pt>
    <dgm:pt modelId="{5DFF2764-B278-3443-B00A-AF2FC74DB38E}" type="parTrans" cxnId="{7C0F74D3-0D33-C348-AEB2-0F00C18D63A2}">
      <dgm:prSet/>
      <dgm:spPr/>
      <dgm:t>
        <a:bodyPr/>
        <a:lstStyle/>
        <a:p>
          <a:endParaRPr lang="en-US"/>
        </a:p>
      </dgm:t>
    </dgm:pt>
    <dgm:pt modelId="{5E686FCD-80E4-C945-84B5-86C3C2ACA5A7}" type="sibTrans" cxnId="{7C0F74D3-0D33-C348-AEB2-0F00C18D63A2}">
      <dgm:prSet/>
      <dgm:spPr/>
      <dgm:t>
        <a:bodyPr/>
        <a:lstStyle/>
        <a:p>
          <a:endParaRPr lang="en-US"/>
        </a:p>
      </dgm:t>
    </dgm:pt>
    <dgm:pt modelId="{BB724109-587D-9844-A820-7A701992C5CF}">
      <dgm:prSet phldrT="[Text]"/>
      <dgm:spPr/>
      <dgm:t>
        <a:bodyPr/>
        <a:lstStyle/>
        <a:p>
          <a:r>
            <a:rPr lang="en-US" dirty="0" err="1" smtClean="0"/>
            <a:t>Valores</a:t>
          </a:r>
          <a:r>
            <a:rPr lang="en-US" dirty="0" smtClean="0"/>
            <a:t> </a:t>
          </a:r>
          <a:r>
            <a:rPr lang="en-US" dirty="0" err="1" smtClean="0"/>
            <a:t>emocionales</a:t>
          </a:r>
          <a:endParaRPr lang="en-US" dirty="0"/>
        </a:p>
      </dgm:t>
    </dgm:pt>
    <dgm:pt modelId="{574D7DFF-B4D8-6247-8B69-80C484DF9F84}" type="parTrans" cxnId="{24C50358-3786-5843-A74F-D1626C0BFCE6}">
      <dgm:prSet/>
      <dgm:spPr/>
      <dgm:t>
        <a:bodyPr/>
        <a:lstStyle/>
        <a:p>
          <a:endParaRPr lang="en-US"/>
        </a:p>
      </dgm:t>
    </dgm:pt>
    <dgm:pt modelId="{9EFAB12B-4509-4543-9096-57E5D3C91EA8}" type="sibTrans" cxnId="{24C50358-3786-5843-A74F-D1626C0BFCE6}">
      <dgm:prSet/>
      <dgm:spPr/>
      <dgm:t>
        <a:bodyPr/>
        <a:lstStyle/>
        <a:p>
          <a:endParaRPr lang="en-US"/>
        </a:p>
      </dgm:t>
    </dgm:pt>
    <dgm:pt modelId="{313C3C3B-FD39-4C48-B5EC-78587AA8DBD6}">
      <dgm:prSet phldrT="[Text]"/>
      <dgm:spPr/>
      <dgm:t>
        <a:bodyPr/>
        <a:lstStyle/>
        <a:p>
          <a:r>
            <a:rPr lang="en-US" dirty="0" err="1" smtClean="0"/>
            <a:t>Valores</a:t>
          </a:r>
          <a:r>
            <a:rPr lang="en-US" dirty="0" smtClean="0"/>
            <a:t> </a:t>
          </a:r>
          <a:r>
            <a:rPr lang="en-US" dirty="0" err="1" smtClean="0"/>
            <a:t>sociales</a:t>
          </a:r>
          <a:endParaRPr lang="en-US" dirty="0"/>
        </a:p>
      </dgm:t>
    </dgm:pt>
    <dgm:pt modelId="{E7BAA240-606B-114E-AD87-D0357A9277BF}" type="parTrans" cxnId="{95A7B2CB-BED6-7542-BE19-65028DAA762B}">
      <dgm:prSet/>
      <dgm:spPr/>
      <dgm:t>
        <a:bodyPr/>
        <a:lstStyle/>
        <a:p>
          <a:endParaRPr lang="en-US"/>
        </a:p>
      </dgm:t>
    </dgm:pt>
    <dgm:pt modelId="{9C185718-B071-C643-8568-0C7019971EAE}" type="sibTrans" cxnId="{95A7B2CB-BED6-7542-BE19-65028DAA762B}">
      <dgm:prSet/>
      <dgm:spPr/>
      <dgm:t>
        <a:bodyPr/>
        <a:lstStyle/>
        <a:p>
          <a:endParaRPr lang="en-US"/>
        </a:p>
      </dgm:t>
    </dgm:pt>
    <dgm:pt modelId="{7DF4F232-2827-D047-9EE4-A33F99F9C3FB}" type="pres">
      <dgm:prSet presAssocID="{B7C6C55E-A4B6-DD41-8773-18D191162C5F}" presName="compositeShape" presStyleCnt="0">
        <dgm:presLayoutVars>
          <dgm:chMax val="7"/>
          <dgm:dir/>
          <dgm:resizeHandles val="exact"/>
        </dgm:presLayoutVars>
      </dgm:prSet>
      <dgm:spPr/>
    </dgm:pt>
    <dgm:pt modelId="{566E2155-9955-2B4F-9F18-512AA2DC19DA}" type="pres">
      <dgm:prSet presAssocID="{C7D5FAF8-9E24-B646-A875-194ADEE241EC}" presName="circ1" presStyleLbl="vennNode1" presStyleIdx="0" presStyleCnt="3"/>
      <dgm:spPr/>
      <dgm:t>
        <a:bodyPr/>
        <a:lstStyle/>
        <a:p>
          <a:endParaRPr lang="en-US"/>
        </a:p>
      </dgm:t>
    </dgm:pt>
    <dgm:pt modelId="{30EB47EF-8C40-6F4A-9C43-1D8371042D19}" type="pres">
      <dgm:prSet presAssocID="{C7D5FAF8-9E24-B646-A875-194ADEE241E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145765-0274-704B-B537-139F1E9CB6BD}" type="pres">
      <dgm:prSet presAssocID="{BB724109-587D-9844-A820-7A701992C5CF}" presName="circ2" presStyleLbl="vennNode1" presStyleIdx="1" presStyleCnt="3"/>
      <dgm:spPr/>
      <dgm:t>
        <a:bodyPr/>
        <a:lstStyle/>
        <a:p>
          <a:endParaRPr lang="en-US"/>
        </a:p>
      </dgm:t>
    </dgm:pt>
    <dgm:pt modelId="{E31420C3-5A6F-B04B-AAE8-17D9131F5C47}" type="pres">
      <dgm:prSet presAssocID="{BB724109-587D-9844-A820-7A701992C5C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F19A9-E477-844A-B76E-B83CD35A1EE0}" type="pres">
      <dgm:prSet presAssocID="{313C3C3B-FD39-4C48-B5EC-78587AA8DBD6}" presName="circ3" presStyleLbl="vennNode1" presStyleIdx="2" presStyleCnt="3"/>
      <dgm:spPr/>
    </dgm:pt>
    <dgm:pt modelId="{202DB4F1-A66E-504F-9644-E1B2468BC2EE}" type="pres">
      <dgm:prSet presAssocID="{313C3C3B-FD39-4C48-B5EC-78587AA8DBD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901D90B-6411-CD42-8828-B9B99C849AFE}" type="presOf" srcId="{C7D5FAF8-9E24-B646-A875-194ADEE241EC}" destId="{30EB47EF-8C40-6F4A-9C43-1D8371042D19}" srcOrd="1" destOrd="0" presId="urn:microsoft.com/office/officeart/2005/8/layout/venn1"/>
    <dgm:cxn modelId="{95A7B2CB-BED6-7542-BE19-65028DAA762B}" srcId="{B7C6C55E-A4B6-DD41-8773-18D191162C5F}" destId="{313C3C3B-FD39-4C48-B5EC-78587AA8DBD6}" srcOrd="2" destOrd="0" parTransId="{E7BAA240-606B-114E-AD87-D0357A9277BF}" sibTransId="{9C185718-B071-C643-8568-0C7019971EAE}"/>
    <dgm:cxn modelId="{BF4DD5A7-E888-DA4E-8A82-798B35F863A3}" type="presOf" srcId="{C7D5FAF8-9E24-B646-A875-194ADEE241EC}" destId="{566E2155-9955-2B4F-9F18-512AA2DC19DA}" srcOrd="0" destOrd="0" presId="urn:microsoft.com/office/officeart/2005/8/layout/venn1"/>
    <dgm:cxn modelId="{24C50358-3786-5843-A74F-D1626C0BFCE6}" srcId="{B7C6C55E-A4B6-DD41-8773-18D191162C5F}" destId="{BB724109-587D-9844-A820-7A701992C5CF}" srcOrd="1" destOrd="0" parTransId="{574D7DFF-B4D8-6247-8B69-80C484DF9F84}" sibTransId="{9EFAB12B-4509-4543-9096-57E5D3C91EA8}"/>
    <dgm:cxn modelId="{DF6B2616-13CE-BF4C-AC23-C00CA74D7A21}" type="presOf" srcId="{313C3C3B-FD39-4C48-B5EC-78587AA8DBD6}" destId="{202DB4F1-A66E-504F-9644-E1B2468BC2EE}" srcOrd="1" destOrd="0" presId="urn:microsoft.com/office/officeart/2005/8/layout/venn1"/>
    <dgm:cxn modelId="{3300B57E-8538-C84F-B5AA-DFA42552D7EE}" type="presOf" srcId="{BB724109-587D-9844-A820-7A701992C5CF}" destId="{B3145765-0274-704B-B537-139F1E9CB6BD}" srcOrd="0" destOrd="0" presId="urn:microsoft.com/office/officeart/2005/8/layout/venn1"/>
    <dgm:cxn modelId="{1833C9DA-8D8C-1E40-A183-D9018A727477}" type="presOf" srcId="{B7C6C55E-A4B6-DD41-8773-18D191162C5F}" destId="{7DF4F232-2827-D047-9EE4-A33F99F9C3FB}" srcOrd="0" destOrd="0" presId="urn:microsoft.com/office/officeart/2005/8/layout/venn1"/>
    <dgm:cxn modelId="{BE182FFF-EE84-2545-8924-FA191A8232B9}" type="presOf" srcId="{313C3C3B-FD39-4C48-B5EC-78587AA8DBD6}" destId="{8B1F19A9-E477-844A-B76E-B83CD35A1EE0}" srcOrd="0" destOrd="0" presId="urn:microsoft.com/office/officeart/2005/8/layout/venn1"/>
    <dgm:cxn modelId="{A2ECBF62-B3AF-684F-B1F5-2A702C0254D6}" type="presOf" srcId="{BB724109-587D-9844-A820-7A701992C5CF}" destId="{E31420C3-5A6F-B04B-AAE8-17D9131F5C47}" srcOrd="1" destOrd="0" presId="urn:microsoft.com/office/officeart/2005/8/layout/venn1"/>
    <dgm:cxn modelId="{7C0F74D3-0D33-C348-AEB2-0F00C18D63A2}" srcId="{B7C6C55E-A4B6-DD41-8773-18D191162C5F}" destId="{C7D5FAF8-9E24-B646-A875-194ADEE241EC}" srcOrd="0" destOrd="0" parTransId="{5DFF2764-B278-3443-B00A-AF2FC74DB38E}" sibTransId="{5E686FCD-80E4-C945-84B5-86C3C2ACA5A7}"/>
    <dgm:cxn modelId="{2A9298E0-CFE5-6349-8C01-D30E68C50D8B}" type="presParOf" srcId="{7DF4F232-2827-D047-9EE4-A33F99F9C3FB}" destId="{566E2155-9955-2B4F-9F18-512AA2DC19DA}" srcOrd="0" destOrd="0" presId="urn:microsoft.com/office/officeart/2005/8/layout/venn1"/>
    <dgm:cxn modelId="{4A07F2EF-44FB-374E-B8A4-A79DA33FA7F3}" type="presParOf" srcId="{7DF4F232-2827-D047-9EE4-A33F99F9C3FB}" destId="{30EB47EF-8C40-6F4A-9C43-1D8371042D19}" srcOrd="1" destOrd="0" presId="urn:microsoft.com/office/officeart/2005/8/layout/venn1"/>
    <dgm:cxn modelId="{4147B5BE-4CA4-AC4E-8FE8-1D7B4F12FCDC}" type="presParOf" srcId="{7DF4F232-2827-D047-9EE4-A33F99F9C3FB}" destId="{B3145765-0274-704B-B537-139F1E9CB6BD}" srcOrd="2" destOrd="0" presId="urn:microsoft.com/office/officeart/2005/8/layout/venn1"/>
    <dgm:cxn modelId="{E8B10442-550A-5D46-819E-443B66A9D4D5}" type="presParOf" srcId="{7DF4F232-2827-D047-9EE4-A33F99F9C3FB}" destId="{E31420C3-5A6F-B04B-AAE8-17D9131F5C47}" srcOrd="3" destOrd="0" presId="urn:microsoft.com/office/officeart/2005/8/layout/venn1"/>
    <dgm:cxn modelId="{6C9DEF59-6CBC-D245-8462-688687B2517D}" type="presParOf" srcId="{7DF4F232-2827-D047-9EE4-A33F99F9C3FB}" destId="{8B1F19A9-E477-844A-B76E-B83CD35A1EE0}" srcOrd="4" destOrd="0" presId="urn:microsoft.com/office/officeart/2005/8/layout/venn1"/>
    <dgm:cxn modelId="{83C7DE5D-2ADB-6447-AEAD-6F4DE073E662}" type="presParOf" srcId="{7DF4F232-2827-D047-9EE4-A33F99F9C3FB}" destId="{202DB4F1-A66E-504F-9644-E1B2468BC2E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A93AD7-1A37-8148-8A68-062017B85FC7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F908FD-B493-674C-AB07-4CE9962EB3DE}">
      <dgm:prSet phldrT="[Text]"/>
      <dgm:spPr/>
      <dgm:t>
        <a:bodyPr/>
        <a:lstStyle/>
        <a:p>
          <a:r>
            <a:rPr lang="en-US" dirty="0" err="1" smtClean="0"/>
            <a:t>Reputaci</a:t>
          </a:r>
          <a:r>
            <a:rPr lang="en-US" dirty="0" err="1" smtClean="0"/>
            <a:t>ón</a:t>
          </a:r>
          <a:r>
            <a:rPr lang="en-US" dirty="0" smtClean="0"/>
            <a:t> </a:t>
          </a:r>
          <a:r>
            <a:rPr lang="en-US" dirty="0" err="1" smtClean="0"/>
            <a:t>corporativa</a:t>
          </a:r>
          <a:endParaRPr lang="en-US" dirty="0"/>
        </a:p>
      </dgm:t>
    </dgm:pt>
    <dgm:pt modelId="{9A1CA6C6-70B2-C243-9E0F-665745180270}" type="parTrans" cxnId="{06503DED-A7AF-1A40-A35F-1A77C0CA57BE}">
      <dgm:prSet/>
      <dgm:spPr/>
      <dgm:t>
        <a:bodyPr/>
        <a:lstStyle/>
        <a:p>
          <a:endParaRPr lang="en-US"/>
        </a:p>
      </dgm:t>
    </dgm:pt>
    <dgm:pt modelId="{26669C23-4DC0-C245-8E78-D3DE534F3669}" type="sibTrans" cxnId="{06503DED-A7AF-1A40-A35F-1A77C0CA57BE}">
      <dgm:prSet/>
      <dgm:spPr/>
      <dgm:t>
        <a:bodyPr/>
        <a:lstStyle/>
        <a:p>
          <a:endParaRPr lang="en-US"/>
        </a:p>
      </dgm:t>
    </dgm:pt>
    <dgm:pt modelId="{1F96A696-D552-E541-90D2-8C70B391FE2F}">
      <dgm:prSet phldrT="[Text]"/>
      <dgm:spPr/>
      <dgm:t>
        <a:bodyPr/>
        <a:lstStyle/>
        <a:p>
          <a:r>
            <a:rPr lang="en-US" dirty="0" err="1" smtClean="0"/>
            <a:t>Resultado</a:t>
          </a:r>
          <a:r>
            <a:rPr lang="en-US" dirty="0" smtClean="0"/>
            <a:t> del </a:t>
          </a:r>
          <a:r>
            <a:rPr lang="en-US" dirty="0" err="1" smtClean="0"/>
            <a:t>comportamiento</a:t>
          </a:r>
          <a:r>
            <a:rPr lang="en-US" dirty="0" smtClean="0"/>
            <a:t> con stakeholders</a:t>
          </a:r>
          <a:endParaRPr lang="en-US" dirty="0"/>
        </a:p>
      </dgm:t>
    </dgm:pt>
    <dgm:pt modelId="{178DAAD9-C2D9-C642-B015-716F3B69262D}" type="parTrans" cxnId="{B96364CE-0E11-3C47-9ADD-343BD3D839E0}">
      <dgm:prSet/>
      <dgm:spPr/>
      <dgm:t>
        <a:bodyPr/>
        <a:lstStyle/>
        <a:p>
          <a:endParaRPr lang="en-US"/>
        </a:p>
      </dgm:t>
    </dgm:pt>
    <dgm:pt modelId="{77A59106-BE01-B846-A31C-42C0DA55ECC6}" type="sibTrans" cxnId="{B96364CE-0E11-3C47-9ADD-343BD3D839E0}">
      <dgm:prSet/>
      <dgm:spPr/>
      <dgm:t>
        <a:bodyPr/>
        <a:lstStyle/>
        <a:p>
          <a:endParaRPr lang="en-US"/>
        </a:p>
      </dgm:t>
    </dgm:pt>
    <dgm:pt modelId="{E96BA7A3-1C29-B646-B6C2-6FB3EF599A55}">
      <dgm:prSet phldrT="[Text]"/>
      <dgm:spPr/>
      <dgm:t>
        <a:bodyPr/>
        <a:lstStyle/>
        <a:p>
          <a:r>
            <a:rPr lang="en-US" dirty="0" err="1" smtClean="0"/>
            <a:t>Reputaci</a:t>
          </a:r>
          <a:r>
            <a:rPr lang="en-US" dirty="0" err="1" smtClean="0"/>
            <a:t>ón</a:t>
          </a:r>
          <a:r>
            <a:rPr lang="en-US" dirty="0" smtClean="0"/>
            <a:t> de </a:t>
          </a:r>
          <a:r>
            <a:rPr lang="en-US" dirty="0" err="1" smtClean="0"/>
            <a:t>marca</a:t>
          </a:r>
          <a:endParaRPr lang="en-US" dirty="0"/>
        </a:p>
      </dgm:t>
    </dgm:pt>
    <dgm:pt modelId="{A050094F-3AA1-714D-9D00-42B2638D2EA0}" type="parTrans" cxnId="{9038FD00-0DE1-8143-9BCB-E32DBBA900BC}">
      <dgm:prSet/>
      <dgm:spPr/>
      <dgm:t>
        <a:bodyPr/>
        <a:lstStyle/>
        <a:p>
          <a:endParaRPr lang="en-US"/>
        </a:p>
      </dgm:t>
    </dgm:pt>
    <dgm:pt modelId="{C379FD20-BA9A-B14D-91D1-1E52314DE468}" type="sibTrans" cxnId="{9038FD00-0DE1-8143-9BCB-E32DBBA900BC}">
      <dgm:prSet/>
      <dgm:spPr/>
      <dgm:t>
        <a:bodyPr/>
        <a:lstStyle/>
        <a:p>
          <a:endParaRPr lang="en-US"/>
        </a:p>
      </dgm:t>
    </dgm:pt>
    <dgm:pt modelId="{7BE9D512-2CFB-D548-8C94-2EED8246C9C0}">
      <dgm:prSet phldrT="[Text]"/>
      <dgm:spPr/>
      <dgm:t>
        <a:bodyPr/>
        <a:lstStyle/>
        <a:p>
          <a:r>
            <a:rPr lang="en-US" dirty="0" err="1" smtClean="0"/>
            <a:t>Coherencia</a:t>
          </a:r>
          <a:r>
            <a:rPr lang="en-US" dirty="0" smtClean="0"/>
            <a:t> entre </a:t>
          </a:r>
          <a:r>
            <a:rPr lang="en-US" dirty="0" err="1" smtClean="0"/>
            <a:t>promesa</a:t>
          </a:r>
          <a:r>
            <a:rPr lang="en-US" dirty="0" smtClean="0"/>
            <a:t> y </a:t>
          </a:r>
          <a:r>
            <a:rPr lang="en-US" dirty="0" err="1" smtClean="0"/>
            <a:t>experiencia</a:t>
          </a:r>
          <a:r>
            <a:rPr lang="en-US" dirty="0" smtClean="0"/>
            <a:t> real del </a:t>
          </a:r>
          <a:r>
            <a:rPr lang="en-US" dirty="0" err="1" smtClean="0"/>
            <a:t>consumidor</a:t>
          </a:r>
          <a:endParaRPr lang="en-US" dirty="0"/>
        </a:p>
      </dgm:t>
    </dgm:pt>
    <dgm:pt modelId="{4DCB20AF-3AED-324A-864B-D076A0D25E56}" type="parTrans" cxnId="{4009734F-68EB-3B41-841D-D6DF62FD6C3A}">
      <dgm:prSet/>
      <dgm:spPr/>
      <dgm:t>
        <a:bodyPr/>
        <a:lstStyle/>
        <a:p>
          <a:endParaRPr lang="en-US"/>
        </a:p>
      </dgm:t>
    </dgm:pt>
    <dgm:pt modelId="{451EACD8-35AD-6742-97C4-908140297680}" type="sibTrans" cxnId="{4009734F-68EB-3B41-841D-D6DF62FD6C3A}">
      <dgm:prSet/>
      <dgm:spPr/>
      <dgm:t>
        <a:bodyPr/>
        <a:lstStyle/>
        <a:p>
          <a:endParaRPr lang="en-US"/>
        </a:p>
      </dgm:t>
    </dgm:pt>
    <dgm:pt modelId="{04F724EA-8F55-8E4B-AC20-F0176C0595F1}" type="pres">
      <dgm:prSet presAssocID="{02A93AD7-1A37-8148-8A68-062017B85F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4C2A18-60AE-D14E-BF51-C25363849339}" type="pres">
      <dgm:prSet presAssocID="{ABF908FD-B493-674C-AB07-4CE9962EB3DE}" presName="root" presStyleCnt="0"/>
      <dgm:spPr/>
    </dgm:pt>
    <dgm:pt modelId="{0F09756E-F1DC-4B43-AD17-03D4DF93308E}" type="pres">
      <dgm:prSet presAssocID="{ABF908FD-B493-674C-AB07-4CE9962EB3DE}" presName="rootComposite" presStyleCnt="0"/>
      <dgm:spPr/>
    </dgm:pt>
    <dgm:pt modelId="{B825EB37-A787-224D-A707-ADE20DD87D8E}" type="pres">
      <dgm:prSet presAssocID="{ABF908FD-B493-674C-AB07-4CE9962EB3DE}" presName="rootText" presStyleLbl="node1" presStyleIdx="0" presStyleCnt="2"/>
      <dgm:spPr/>
      <dgm:t>
        <a:bodyPr/>
        <a:lstStyle/>
        <a:p>
          <a:endParaRPr lang="en-US"/>
        </a:p>
      </dgm:t>
    </dgm:pt>
    <dgm:pt modelId="{E847D333-66F6-274A-B59D-79296EC4C191}" type="pres">
      <dgm:prSet presAssocID="{ABF908FD-B493-674C-AB07-4CE9962EB3DE}" presName="rootConnector" presStyleLbl="node1" presStyleIdx="0" presStyleCnt="2"/>
      <dgm:spPr/>
    </dgm:pt>
    <dgm:pt modelId="{5475A5DA-5B95-2E4D-80DB-CDB213AEE085}" type="pres">
      <dgm:prSet presAssocID="{ABF908FD-B493-674C-AB07-4CE9962EB3DE}" presName="childShape" presStyleCnt="0"/>
      <dgm:spPr/>
    </dgm:pt>
    <dgm:pt modelId="{23091376-62B9-D243-99F1-C8E67FBC2F1E}" type="pres">
      <dgm:prSet presAssocID="{178DAAD9-C2D9-C642-B015-716F3B69262D}" presName="Name13" presStyleLbl="parChTrans1D2" presStyleIdx="0" presStyleCnt="2"/>
      <dgm:spPr/>
    </dgm:pt>
    <dgm:pt modelId="{FBE065A2-278B-F24E-AFF9-F7C569F0E62D}" type="pres">
      <dgm:prSet presAssocID="{1F96A696-D552-E541-90D2-8C70B391FE2F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C27E8-8DC1-A346-B121-3915B2C65FC6}" type="pres">
      <dgm:prSet presAssocID="{E96BA7A3-1C29-B646-B6C2-6FB3EF599A55}" presName="root" presStyleCnt="0"/>
      <dgm:spPr/>
    </dgm:pt>
    <dgm:pt modelId="{15A2E72A-43BF-F14D-A72B-C52519B73441}" type="pres">
      <dgm:prSet presAssocID="{E96BA7A3-1C29-B646-B6C2-6FB3EF599A55}" presName="rootComposite" presStyleCnt="0"/>
      <dgm:spPr/>
    </dgm:pt>
    <dgm:pt modelId="{F7BB9DA7-5934-634A-B61C-F9D1FDC72D16}" type="pres">
      <dgm:prSet presAssocID="{E96BA7A3-1C29-B646-B6C2-6FB3EF599A55}" presName="rootText" presStyleLbl="node1" presStyleIdx="1" presStyleCnt="2"/>
      <dgm:spPr/>
    </dgm:pt>
    <dgm:pt modelId="{C3F66694-525E-1744-B2BE-23EA1736A10F}" type="pres">
      <dgm:prSet presAssocID="{E96BA7A3-1C29-B646-B6C2-6FB3EF599A55}" presName="rootConnector" presStyleLbl="node1" presStyleIdx="1" presStyleCnt="2"/>
      <dgm:spPr/>
    </dgm:pt>
    <dgm:pt modelId="{7873EAB9-C6DC-7A43-B157-1E487FD393C3}" type="pres">
      <dgm:prSet presAssocID="{E96BA7A3-1C29-B646-B6C2-6FB3EF599A55}" presName="childShape" presStyleCnt="0"/>
      <dgm:spPr/>
    </dgm:pt>
    <dgm:pt modelId="{C0055F7B-0340-5249-B891-D46B3D924AE4}" type="pres">
      <dgm:prSet presAssocID="{4DCB20AF-3AED-324A-864B-D076A0D25E56}" presName="Name13" presStyleLbl="parChTrans1D2" presStyleIdx="1" presStyleCnt="2"/>
      <dgm:spPr/>
    </dgm:pt>
    <dgm:pt modelId="{5A18FE1B-B0D8-C54B-AB65-F5C7C8C64028}" type="pres">
      <dgm:prSet presAssocID="{7BE9D512-2CFB-D548-8C94-2EED8246C9C0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9F00AF-5B0F-AE4A-BF48-6BB219C0EE93}" type="presOf" srcId="{178DAAD9-C2D9-C642-B015-716F3B69262D}" destId="{23091376-62B9-D243-99F1-C8E67FBC2F1E}" srcOrd="0" destOrd="0" presId="urn:microsoft.com/office/officeart/2005/8/layout/hierarchy3"/>
    <dgm:cxn modelId="{4009734F-68EB-3B41-841D-D6DF62FD6C3A}" srcId="{E96BA7A3-1C29-B646-B6C2-6FB3EF599A55}" destId="{7BE9D512-2CFB-D548-8C94-2EED8246C9C0}" srcOrd="0" destOrd="0" parTransId="{4DCB20AF-3AED-324A-864B-D076A0D25E56}" sibTransId="{451EACD8-35AD-6742-97C4-908140297680}"/>
    <dgm:cxn modelId="{EB067029-B5BD-DB41-BB0F-8B152E68548A}" type="presOf" srcId="{7BE9D512-2CFB-D548-8C94-2EED8246C9C0}" destId="{5A18FE1B-B0D8-C54B-AB65-F5C7C8C64028}" srcOrd="0" destOrd="0" presId="urn:microsoft.com/office/officeart/2005/8/layout/hierarchy3"/>
    <dgm:cxn modelId="{B96364CE-0E11-3C47-9ADD-343BD3D839E0}" srcId="{ABF908FD-B493-674C-AB07-4CE9962EB3DE}" destId="{1F96A696-D552-E541-90D2-8C70B391FE2F}" srcOrd="0" destOrd="0" parTransId="{178DAAD9-C2D9-C642-B015-716F3B69262D}" sibTransId="{77A59106-BE01-B846-A31C-42C0DA55ECC6}"/>
    <dgm:cxn modelId="{16BC88D4-50FD-A249-AD5C-809B1A3D38C5}" type="presOf" srcId="{E96BA7A3-1C29-B646-B6C2-6FB3EF599A55}" destId="{F7BB9DA7-5934-634A-B61C-F9D1FDC72D16}" srcOrd="0" destOrd="0" presId="urn:microsoft.com/office/officeart/2005/8/layout/hierarchy3"/>
    <dgm:cxn modelId="{213B31F9-9852-944C-9D6D-4E7ED335750F}" type="presOf" srcId="{1F96A696-D552-E541-90D2-8C70B391FE2F}" destId="{FBE065A2-278B-F24E-AFF9-F7C569F0E62D}" srcOrd="0" destOrd="0" presId="urn:microsoft.com/office/officeart/2005/8/layout/hierarchy3"/>
    <dgm:cxn modelId="{1C9027B0-6D0E-5A41-82FC-535D21FA8109}" type="presOf" srcId="{ABF908FD-B493-674C-AB07-4CE9962EB3DE}" destId="{B825EB37-A787-224D-A707-ADE20DD87D8E}" srcOrd="0" destOrd="0" presId="urn:microsoft.com/office/officeart/2005/8/layout/hierarchy3"/>
    <dgm:cxn modelId="{B70A5EB9-1382-BD4B-A98F-670AD1BFA82C}" type="presOf" srcId="{ABF908FD-B493-674C-AB07-4CE9962EB3DE}" destId="{E847D333-66F6-274A-B59D-79296EC4C191}" srcOrd="1" destOrd="0" presId="urn:microsoft.com/office/officeart/2005/8/layout/hierarchy3"/>
    <dgm:cxn modelId="{59FEC6B0-6A78-3242-A406-8884655F5397}" type="presOf" srcId="{4DCB20AF-3AED-324A-864B-D076A0D25E56}" destId="{C0055F7B-0340-5249-B891-D46B3D924AE4}" srcOrd="0" destOrd="0" presId="urn:microsoft.com/office/officeart/2005/8/layout/hierarchy3"/>
    <dgm:cxn modelId="{B5DD79A8-BE02-E048-BAD0-D973DE249976}" type="presOf" srcId="{02A93AD7-1A37-8148-8A68-062017B85FC7}" destId="{04F724EA-8F55-8E4B-AC20-F0176C0595F1}" srcOrd="0" destOrd="0" presId="urn:microsoft.com/office/officeart/2005/8/layout/hierarchy3"/>
    <dgm:cxn modelId="{06503DED-A7AF-1A40-A35F-1A77C0CA57BE}" srcId="{02A93AD7-1A37-8148-8A68-062017B85FC7}" destId="{ABF908FD-B493-674C-AB07-4CE9962EB3DE}" srcOrd="0" destOrd="0" parTransId="{9A1CA6C6-70B2-C243-9E0F-665745180270}" sibTransId="{26669C23-4DC0-C245-8E78-D3DE534F3669}"/>
    <dgm:cxn modelId="{5DEA6AB6-8B84-034C-A43B-75B01EA63B6D}" type="presOf" srcId="{E96BA7A3-1C29-B646-B6C2-6FB3EF599A55}" destId="{C3F66694-525E-1744-B2BE-23EA1736A10F}" srcOrd="1" destOrd="0" presId="urn:microsoft.com/office/officeart/2005/8/layout/hierarchy3"/>
    <dgm:cxn modelId="{9038FD00-0DE1-8143-9BCB-E32DBBA900BC}" srcId="{02A93AD7-1A37-8148-8A68-062017B85FC7}" destId="{E96BA7A3-1C29-B646-B6C2-6FB3EF599A55}" srcOrd="1" destOrd="0" parTransId="{A050094F-3AA1-714D-9D00-42B2638D2EA0}" sibTransId="{C379FD20-BA9A-B14D-91D1-1E52314DE468}"/>
    <dgm:cxn modelId="{6B43F164-64E2-B249-B38D-F31DAA62AD9F}" type="presParOf" srcId="{04F724EA-8F55-8E4B-AC20-F0176C0595F1}" destId="{864C2A18-60AE-D14E-BF51-C25363849339}" srcOrd="0" destOrd="0" presId="urn:microsoft.com/office/officeart/2005/8/layout/hierarchy3"/>
    <dgm:cxn modelId="{C6AF8936-E862-D94C-9D5E-54C2E966BE8A}" type="presParOf" srcId="{864C2A18-60AE-D14E-BF51-C25363849339}" destId="{0F09756E-F1DC-4B43-AD17-03D4DF93308E}" srcOrd="0" destOrd="0" presId="urn:microsoft.com/office/officeart/2005/8/layout/hierarchy3"/>
    <dgm:cxn modelId="{5EC6B045-EBBE-A54F-BAFE-A84A325F8010}" type="presParOf" srcId="{0F09756E-F1DC-4B43-AD17-03D4DF93308E}" destId="{B825EB37-A787-224D-A707-ADE20DD87D8E}" srcOrd="0" destOrd="0" presId="urn:microsoft.com/office/officeart/2005/8/layout/hierarchy3"/>
    <dgm:cxn modelId="{766FC2C7-4C4D-5F41-A842-2443942380DF}" type="presParOf" srcId="{0F09756E-F1DC-4B43-AD17-03D4DF93308E}" destId="{E847D333-66F6-274A-B59D-79296EC4C191}" srcOrd="1" destOrd="0" presId="urn:microsoft.com/office/officeart/2005/8/layout/hierarchy3"/>
    <dgm:cxn modelId="{EA0C9154-F0F1-B74E-902D-2BA45C410ED7}" type="presParOf" srcId="{864C2A18-60AE-D14E-BF51-C25363849339}" destId="{5475A5DA-5B95-2E4D-80DB-CDB213AEE085}" srcOrd="1" destOrd="0" presId="urn:microsoft.com/office/officeart/2005/8/layout/hierarchy3"/>
    <dgm:cxn modelId="{E39B2EC6-6F5E-4347-B2B4-5ECD3ABBFEE2}" type="presParOf" srcId="{5475A5DA-5B95-2E4D-80DB-CDB213AEE085}" destId="{23091376-62B9-D243-99F1-C8E67FBC2F1E}" srcOrd="0" destOrd="0" presId="urn:microsoft.com/office/officeart/2005/8/layout/hierarchy3"/>
    <dgm:cxn modelId="{4DB1A1B3-C127-CD4C-8473-A1DFF72042E3}" type="presParOf" srcId="{5475A5DA-5B95-2E4D-80DB-CDB213AEE085}" destId="{FBE065A2-278B-F24E-AFF9-F7C569F0E62D}" srcOrd="1" destOrd="0" presId="urn:microsoft.com/office/officeart/2005/8/layout/hierarchy3"/>
    <dgm:cxn modelId="{23F32DD4-9C60-4141-B271-CE0AD00D9501}" type="presParOf" srcId="{04F724EA-8F55-8E4B-AC20-F0176C0595F1}" destId="{2E7C27E8-8DC1-A346-B121-3915B2C65FC6}" srcOrd="1" destOrd="0" presId="urn:microsoft.com/office/officeart/2005/8/layout/hierarchy3"/>
    <dgm:cxn modelId="{2ACF3CA0-C521-A04A-BCEE-B44AEEC43238}" type="presParOf" srcId="{2E7C27E8-8DC1-A346-B121-3915B2C65FC6}" destId="{15A2E72A-43BF-F14D-A72B-C52519B73441}" srcOrd="0" destOrd="0" presId="urn:microsoft.com/office/officeart/2005/8/layout/hierarchy3"/>
    <dgm:cxn modelId="{AE6AC950-D683-E347-84AC-51157D5F5B51}" type="presParOf" srcId="{15A2E72A-43BF-F14D-A72B-C52519B73441}" destId="{F7BB9DA7-5934-634A-B61C-F9D1FDC72D16}" srcOrd="0" destOrd="0" presId="urn:microsoft.com/office/officeart/2005/8/layout/hierarchy3"/>
    <dgm:cxn modelId="{9AEFF78E-55D1-E644-842E-2440119ED4B2}" type="presParOf" srcId="{15A2E72A-43BF-F14D-A72B-C52519B73441}" destId="{C3F66694-525E-1744-B2BE-23EA1736A10F}" srcOrd="1" destOrd="0" presId="urn:microsoft.com/office/officeart/2005/8/layout/hierarchy3"/>
    <dgm:cxn modelId="{B51F4B2D-B5D3-3D47-9787-E5640880458C}" type="presParOf" srcId="{2E7C27E8-8DC1-A346-B121-3915B2C65FC6}" destId="{7873EAB9-C6DC-7A43-B157-1E487FD393C3}" srcOrd="1" destOrd="0" presId="urn:microsoft.com/office/officeart/2005/8/layout/hierarchy3"/>
    <dgm:cxn modelId="{10348A53-6BDE-5640-B801-A293BC2196D7}" type="presParOf" srcId="{7873EAB9-C6DC-7A43-B157-1E487FD393C3}" destId="{C0055F7B-0340-5249-B891-D46B3D924AE4}" srcOrd="0" destOrd="0" presId="urn:microsoft.com/office/officeart/2005/8/layout/hierarchy3"/>
    <dgm:cxn modelId="{6FD0D027-0910-954B-9AAC-6EA91F73DE38}" type="presParOf" srcId="{7873EAB9-C6DC-7A43-B157-1E487FD393C3}" destId="{5A18FE1B-B0D8-C54B-AB65-F5C7C8C6402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C2298-7B37-E64B-BCB4-EA956173100C}">
      <dsp:nvSpPr>
        <dsp:cNvPr id="0" name=""/>
        <dsp:cNvSpPr/>
      </dsp:nvSpPr>
      <dsp:spPr>
        <a:xfrm>
          <a:off x="154276" y="2667"/>
          <a:ext cx="1500485" cy="7502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Externos</a:t>
          </a:r>
          <a:endParaRPr lang="en-US" sz="2600" kern="1200" dirty="0"/>
        </a:p>
      </dsp:txBody>
      <dsp:txXfrm>
        <a:off x="176250" y="24641"/>
        <a:ext cx="1456537" cy="706294"/>
      </dsp:txXfrm>
    </dsp:sp>
    <dsp:sp modelId="{DA8F1D55-4E9A-2D4F-92A9-4376B304E580}">
      <dsp:nvSpPr>
        <dsp:cNvPr id="0" name=""/>
        <dsp:cNvSpPr/>
      </dsp:nvSpPr>
      <dsp:spPr>
        <a:xfrm>
          <a:off x="304325" y="752910"/>
          <a:ext cx="150048" cy="562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681"/>
              </a:lnTo>
              <a:lnTo>
                <a:pt x="150048" y="56268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C28EA-B6AC-914A-AB80-AF5FB4CA6687}">
      <dsp:nvSpPr>
        <dsp:cNvPr id="0" name=""/>
        <dsp:cNvSpPr/>
      </dsp:nvSpPr>
      <dsp:spPr>
        <a:xfrm>
          <a:off x="454373" y="940471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Logo/</a:t>
          </a:r>
          <a:r>
            <a:rPr lang="en-US" sz="1200" kern="1200" dirty="0" err="1" smtClean="0"/>
            <a:t>Diseño</a:t>
          </a:r>
          <a:endParaRPr lang="en-US" sz="1200" kern="1200" dirty="0"/>
        </a:p>
      </dsp:txBody>
      <dsp:txXfrm>
        <a:off x="476347" y="962445"/>
        <a:ext cx="1156440" cy="706294"/>
      </dsp:txXfrm>
    </dsp:sp>
    <dsp:sp modelId="{CE1B80E9-BEED-794D-A1BB-660C2FE77656}">
      <dsp:nvSpPr>
        <dsp:cNvPr id="0" name=""/>
        <dsp:cNvSpPr/>
      </dsp:nvSpPr>
      <dsp:spPr>
        <a:xfrm>
          <a:off x="304325" y="752910"/>
          <a:ext cx="150048" cy="1500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0485"/>
              </a:lnTo>
              <a:lnTo>
                <a:pt x="150048" y="150048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65E38-6D2B-604B-93AD-1152C1DD29BB}">
      <dsp:nvSpPr>
        <dsp:cNvPr id="0" name=""/>
        <dsp:cNvSpPr/>
      </dsp:nvSpPr>
      <dsp:spPr>
        <a:xfrm>
          <a:off x="454373" y="1878274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POP</a:t>
          </a:r>
          <a:endParaRPr lang="en-US" sz="1200" kern="1200" dirty="0"/>
        </a:p>
      </dsp:txBody>
      <dsp:txXfrm>
        <a:off x="476347" y="1900248"/>
        <a:ext cx="1156440" cy="706294"/>
      </dsp:txXfrm>
    </dsp:sp>
    <dsp:sp modelId="{C1837E50-834A-AA42-94C7-29C009FF29A2}">
      <dsp:nvSpPr>
        <dsp:cNvPr id="0" name=""/>
        <dsp:cNvSpPr/>
      </dsp:nvSpPr>
      <dsp:spPr>
        <a:xfrm>
          <a:off x="304325" y="752910"/>
          <a:ext cx="150048" cy="243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8288"/>
              </a:lnTo>
              <a:lnTo>
                <a:pt x="150048" y="243828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99E1B-1C1B-0947-B9D2-492A17B61970}">
      <dsp:nvSpPr>
        <dsp:cNvPr id="0" name=""/>
        <dsp:cNvSpPr/>
      </dsp:nvSpPr>
      <dsp:spPr>
        <a:xfrm>
          <a:off x="454373" y="2816077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Canales de </a:t>
          </a:r>
          <a:r>
            <a:rPr lang="en-US" sz="1200" kern="1200" dirty="0" err="1" smtClean="0"/>
            <a:t>distribuci</a:t>
          </a:r>
          <a:r>
            <a:rPr lang="en-US" sz="1200" kern="1200" dirty="0" err="1" smtClean="0"/>
            <a:t>ón</a:t>
          </a:r>
          <a:endParaRPr lang="en-US" sz="1200" kern="1200" dirty="0"/>
        </a:p>
      </dsp:txBody>
      <dsp:txXfrm>
        <a:off x="476347" y="2838051"/>
        <a:ext cx="1156440" cy="706294"/>
      </dsp:txXfrm>
    </dsp:sp>
    <dsp:sp modelId="{ED4F9CD9-A78C-6445-BD69-385821CB05F5}">
      <dsp:nvSpPr>
        <dsp:cNvPr id="0" name=""/>
        <dsp:cNvSpPr/>
      </dsp:nvSpPr>
      <dsp:spPr>
        <a:xfrm>
          <a:off x="304325" y="752910"/>
          <a:ext cx="150048" cy="3376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6091"/>
              </a:lnTo>
              <a:lnTo>
                <a:pt x="150048" y="33760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73C6F-2DE9-AC43-A2E9-FA3D3086F1E9}">
      <dsp:nvSpPr>
        <dsp:cNvPr id="0" name=""/>
        <dsp:cNvSpPr/>
      </dsp:nvSpPr>
      <dsp:spPr>
        <a:xfrm>
          <a:off x="454373" y="3753881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Comunicaci</a:t>
          </a:r>
          <a:r>
            <a:rPr lang="en-US" sz="1200" kern="1200" dirty="0" err="1" smtClean="0"/>
            <a:t>ón</a:t>
          </a:r>
          <a:endParaRPr lang="en-US" sz="1200" kern="1200" dirty="0"/>
        </a:p>
      </dsp:txBody>
      <dsp:txXfrm>
        <a:off x="476347" y="3775855"/>
        <a:ext cx="1156440" cy="706294"/>
      </dsp:txXfrm>
    </dsp:sp>
    <dsp:sp modelId="{A1D4DFA8-64AC-1943-A9CE-85670EF961D3}">
      <dsp:nvSpPr>
        <dsp:cNvPr id="0" name=""/>
        <dsp:cNvSpPr/>
      </dsp:nvSpPr>
      <dsp:spPr>
        <a:xfrm>
          <a:off x="304325" y="752910"/>
          <a:ext cx="150048" cy="4313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3895"/>
              </a:lnTo>
              <a:lnTo>
                <a:pt x="150048" y="431389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CE964-6C3B-D644-8D25-836BCB1DB732}">
      <dsp:nvSpPr>
        <dsp:cNvPr id="0" name=""/>
        <dsp:cNvSpPr/>
      </dsp:nvSpPr>
      <dsp:spPr>
        <a:xfrm>
          <a:off x="454373" y="4691684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Portafolio</a:t>
          </a:r>
          <a:endParaRPr lang="en-US" sz="1200" kern="1200" dirty="0"/>
        </a:p>
      </dsp:txBody>
      <dsp:txXfrm>
        <a:off x="476347" y="4713658"/>
        <a:ext cx="1156440" cy="706294"/>
      </dsp:txXfrm>
    </dsp:sp>
    <dsp:sp modelId="{E79CC65D-7947-9B43-B6A3-62CD10227726}">
      <dsp:nvSpPr>
        <dsp:cNvPr id="0" name=""/>
        <dsp:cNvSpPr/>
      </dsp:nvSpPr>
      <dsp:spPr>
        <a:xfrm>
          <a:off x="2029883" y="2667"/>
          <a:ext cx="1500485" cy="7502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Internos</a:t>
          </a:r>
          <a:endParaRPr lang="en-US" sz="2600" kern="1200" dirty="0"/>
        </a:p>
      </dsp:txBody>
      <dsp:txXfrm>
        <a:off x="2051857" y="24641"/>
        <a:ext cx="1456537" cy="706294"/>
      </dsp:txXfrm>
    </dsp:sp>
    <dsp:sp modelId="{B4A781FD-96AE-1245-9895-DD2B24348C69}">
      <dsp:nvSpPr>
        <dsp:cNvPr id="0" name=""/>
        <dsp:cNvSpPr/>
      </dsp:nvSpPr>
      <dsp:spPr>
        <a:xfrm>
          <a:off x="2179931" y="752910"/>
          <a:ext cx="150048" cy="562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681"/>
              </a:lnTo>
              <a:lnTo>
                <a:pt x="150048" y="56268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9D721-9B66-FF4A-92A9-3CD214FAD3C9}">
      <dsp:nvSpPr>
        <dsp:cNvPr id="0" name=""/>
        <dsp:cNvSpPr/>
      </dsp:nvSpPr>
      <dsp:spPr>
        <a:xfrm>
          <a:off x="2329980" y="940471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Cultura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interna</a:t>
          </a:r>
          <a:endParaRPr lang="en-US" sz="1200" kern="1200" dirty="0"/>
        </a:p>
      </dsp:txBody>
      <dsp:txXfrm>
        <a:off x="2351954" y="962445"/>
        <a:ext cx="1156440" cy="706294"/>
      </dsp:txXfrm>
    </dsp:sp>
    <dsp:sp modelId="{DC27E291-B48D-7B4E-A353-DC015F977EB5}">
      <dsp:nvSpPr>
        <dsp:cNvPr id="0" name=""/>
        <dsp:cNvSpPr/>
      </dsp:nvSpPr>
      <dsp:spPr>
        <a:xfrm>
          <a:off x="2179931" y="752910"/>
          <a:ext cx="150048" cy="1500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0485"/>
              </a:lnTo>
              <a:lnTo>
                <a:pt x="150048" y="150048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7071B-7B22-9248-9114-4EAD2C928FA2}">
      <dsp:nvSpPr>
        <dsp:cNvPr id="0" name=""/>
        <dsp:cNvSpPr/>
      </dsp:nvSpPr>
      <dsp:spPr>
        <a:xfrm>
          <a:off x="2329980" y="1878274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Valores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corporativos</a:t>
          </a:r>
          <a:endParaRPr lang="en-US" sz="1200" kern="1200" dirty="0"/>
        </a:p>
      </dsp:txBody>
      <dsp:txXfrm>
        <a:off x="2351954" y="1900248"/>
        <a:ext cx="1156440" cy="706294"/>
      </dsp:txXfrm>
    </dsp:sp>
    <dsp:sp modelId="{C6E439FE-A53B-1940-AF4A-F145B6906982}">
      <dsp:nvSpPr>
        <dsp:cNvPr id="0" name=""/>
        <dsp:cNvSpPr/>
      </dsp:nvSpPr>
      <dsp:spPr>
        <a:xfrm>
          <a:off x="2179931" y="752910"/>
          <a:ext cx="150048" cy="243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8288"/>
              </a:lnTo>
              <a:lnTo>
                <a:pt x="150048" y="243828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1204B-D618-9342-83DA-34059EEF29AD}">
      <dsp:nvSpPr>
        <dsp:cNvPr id="0" name=""/>
        <dsp:cNvSpPr/>
      </dsp:nvSpPr>
      <dsp:spPr>
        <a:xfrm>
          <a:off x="2329980" y="2816077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Recursos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Humanos</a:t>
          </a:r>
          <a:endParaRPr lang="en-US" sz="1200" kern="1200" dirty="0"/>
        </a:p>
      </dsp:txBody>
      <dsp:txXfrm>
        <a:off x="2351954" y="2838051"/>
        <a:ext cx="1156440" cy="706294"/>
      </dsp:txXfrm>
    </dsp:sp>
    <dsp:sp modelId="{85BF1EC6-C449-6A4E-89EA-44B5C44D3EC4}">
      <dsp:nvSpPr>
        <dsp:cNvPr id="0" name=""/>
        <dsp:cNvSpPr/>
      </dsp:nvSpPr>
      <dsp:spPr>
        <a:xfrm>
          <a:off x="2179931" y="752910"/>
          <a:ext cx="150048" cy="3376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6091"/>
              </a:lnTo>
              <a:lnTo>
                <a:pt x="150048" y="33760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AC361-460A-D341-A290-7AE5817B7EFB}">
      <dsp:nvSpPr>
        <dsp:cNvPr id="0" name=""/>
        <dsp:cNvSpPr/>
      </dsp:nvSpPr>
      <dsp:spPr>
        <a:xfrm>
          <a:off x="2329980" y="3753881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Comunicaci</a:t>
          </a:r>
          <a:r>
            <a:rPr lang="en-US" sz="1200" kern="1200" dirty="0" err="1" smtClean="0"/>
            <a:t>ón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Interna</a:t>
          </a:r>
          <a:endParaRPr lang="en-US" sz="1200" kern="1200" dirty="0"/>
        </a:p>
      </dsp:txBody>
      <dsp:txXfrm>
        <a:off x="2351954" y="3775855"/>
        <a:ext cx="1156440" cy="706294"/>
      </dsp:txXfrm>
    </dsp:sp>
    <dsp:sp modelId="{8020639E-6165-E24D-A3D3-FDF66061820E}">
      <dsp:nvSpPr>
        <dsp:cNvPr id="0" name=""/>
        <dsp:cNvSpPr/>
      </dsp:nvSpPr>
      <dsp:spPr>
        <a:xfrm>
          <a:off x="2179931" y="752910"/>
          <a:ext cx="150048" cy="4313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3895"/>
              </a:lnTo>
              <a:lnTo>
                <a:pt x="150048" y="431389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8FECC9-3A26-7047-926A-E1007071B982}">
      <dsp:nvSpPr>
        <dsp:cNvPr id="0" name=""/>
        <dsp:cNvSpPr/>
      </dsp:nvSpPr>
      <dsp:spPr>
        <a:xfrm>
          <a:off x="2329980" y="4691684"/>
          <a:ext cx="1200388" cy="750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TI</a:t>
          </a:r>
          <a:endParaRPr lang="en-US" sz="1200" kern="1200" dirty="0"/>
        </a:p>
      </dsp:txBody>
      <dsp:txXfrm>
        <a:off x="2351954" y="4713658"/>
        <a:ext cx="1156440" cy="7062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71EE22-0B2C-DF45-AEB0-7E1532B0F1C0}">
      <dsp:nvSpPr>
        <dsp:cNvPr id="0" name=""/>
        <dsp:cNvSpPr/>
      </dsp:nvSpPr>
      <dsp:spPr>
        <a:xfrm>
          <a:off x="0" y="0"/>
          <a:ext cx="6777317" cy="1052693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u="sng" kern="1200" dirty="0" err="1" smtClean="0"/>
            <a:t>Especies</a:t>
          </a:r>
          <a:r>
            <a:rPr lang="en-US" sz="4800" u="sng" kern="1200" dirty="0" smtClean="0"/>
            <a:t> de </a:t>
          </a:r>
          <a:r>
            <a:rPr lang="en-US" sz="4800" u="sng" kern="1200" dirty="0" err="1" smtClean="0"/>
            <a:t>marca</a:t>
          </a:r>
          <a:endParaRPr lang="en-US" sz="4800" u="sng" kern="1200" dirty="0"/>
        </a:p>
      </dsp:txBody>
      <dsp:txXfrm>
        <a:off x="0" y="0"/>
        <a:ext cx="6777317" cy="1052693"/>
      </dsp:txXfrm>
    </dsp:sp>
    <dsp:sp modelId="{0B5B607C-6808-E54F-B135-56CA6BD6972A}">
      <dsp:nvSpPr>
        <dsp:cNvPr id="0" name=""/>
        <dsp:cNvSpPr/>
      </dsp:nvSpPr>
      <dsp:spPr>
        <a:xfrm>
          <a:off x="3309" y="1052693"/>
          <a:ext cx="2256899" cy="221065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/>
            <a:t>Marca</a:t>
          </a:r>
          <a:r>
            <a:rPr lang="en-US" sz="3100" b="1" kern="1200" dirty="0" smtClean="0"/>
            <a:t> </a:t>
          </a:r>
          <a:r>
            <a:rPr lang="en-US" sz="3100" b="1" kern="1200" dirty="0" err="1" smtClean="0"/>
            <a:t>plana</a:t>
          </a:r>
          <a:endParaRPr lang="en-US" sz="3100" b="1" kern="1200" dirty="0" smtClean="0"/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 ID</a:t>
          </a:r>
          <a:endParaRPr lang="en-US" sz="2000" kern="1200" dirty="0"/>
        </a:p>
      </dsp:txBody>
      <dsp:txXfrm>
        <a:off x="3309" y="1052693"/>
        <a:ext cx="2256899" cy="2210655"/>
      </dsp:txXfrm>
    </dsp:sp>
    <dsp:sp modelId="{67797A6A-2103-1648-A194-4A3D2F5D3B13}">
      <dsp:nvSpPr>
        <dsp:cNvPr id="0" name=""/>
        <dsp:cNvSpPr/>
      </dsp:nvSpPr>
      <dsp:spPr>
        <a:xfrm>
          <a:off x="2260208" y="1052693"/>
          <a:ext cx="2256899" cy="221065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/>
            <a:t>Marca</a:t>
          </a:r>
          <a:r>
            <a:rPr lang="en-US" sz="3100" b="1" kern="1200" dirty="0" smtClean="0"/>
            <a:t> </a:t>
          </a:r>
          <a:r>
            <a:rPr lang="en-US" sz="3100" b="1" kern="1200" dirty="0" err="1" smtClean="0"/>
            <a:t>mentirosa</a:t>
          </a:r>
          <a:endParaRPr lang="en-US" sz="3100" b="1" kern="1200" dirty="0" smtClean="0"/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Engaño</a:t>
          </a:r>
          <a:endParaRPr lang="en-US" sz="2000" kern="1200" dirty="0"/>
        </a:p>
      </dsp:txBody>
      <dsp:txXfrm>
        <a:off x="2260208" y="1052693"/>
        <a:ext cx="2256899" cy="2210655"/>
      </dsp:txXfrm>
    </dsp:sp>
    <dsp:sp modelId="{312FDDAA-936F-9240-AA9D-F2128A7FEDCD}">
      <dsp:nvSpPr>
        <dsp:cNvPr id="0" name=""/>
        <dsp:cNvSpPr/>
      </dsp:nvSpPr>
      <dsp:spPr>
        <a:xfrm>
          <a:off x="4517108" y="1052693"/>
          <a:ext cx="2256899" cy="221065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/>
            <a:t>Marca</a:t>
          </a:r>
          <a:r>
            <a:rPr lang="en-US" sz="3100" b="1" kern="1200" dirty="0" smtClean="0"/>
            <a:t> </a:t>
          </a:r>
          <a:r>
            <a:rPr lang="en-US" sz="3100" b="1" kern="1200" dirty="0" err="1" smtClean="0"/>
            <a:t>cosm</a:t>
          </a:r>
          <a:r>
            <a:rPr lang="en-US" sz="3100" b="1" kern="1200" dirty="0" err="1" smtClean="0"/>
            <a:t>ética</a:t>
          </a:r>
          <a:endParaRPr lang="en-US" sz="3100" b="1" kern="1200" dirty="0" smtClean="0"/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</a:t>
          </a:r>
          <a:r>
            <a:rPr lang="en-US" sz="2000" kern="1200" dirty="0" err="1" smtClean="0"/>
            <a:t>Comunicaci</a:t>
          </a:r>
          <a:r>
            <a:rPr lang="en-US" sz="2000" kern="1200" dirty="0" err="1" smtClean="0"/>
            <a:t>ón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vs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alcance</a:t>
          </a:r>
          <a:r>
            <a:rPr lang="en-US" sz="2000" kern="1200" dirty="0" smtClean="0"/>
            <a:t> real</a:t>
          </a:r>
          <a:endParaRPr lang="en-US" sz="2000" kern="1200" dirty="0"/>
        </a:p>
      </dsp:txBody>
      <dsp:txXfrm>
        <a:off x="4517108" y="1052693"/>
        <a:ext cx="2256899" cy="2210655"/>
      </dsp:txXfrm>
    </dsp:sp>
    <dsp:sp modelId="{D5FA3294-B8D7-DD43-914D-0F5477879FEC}">
      <dsp:nvSpPr>
        <dsp:cNvPr id="0" name=""/>
        <dsp:cNvSpPr/>
      </dsp:nvSpPr>
      <dsp:spPr>
        <a:xfrm>
          <a:off x="0" y="3263348"/>
          <a:ext cx="6777317" cy="245628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6E2155-9955-2B4F-9F18-512AA2DC19DA}">
      <dsp:nvSpPr>
        <dsp:cNvPr id="0" name=""/>
        <dsp:cNvSpPr/>
      </dsp:nvSpPr>
      <dsp:spPr>
        <a:xfrm>
          <a:off x="716746" y="132583"/>
          <a:ext cx="1986363" cy="1986363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Valores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funcionales</a:t>
          </a:r>
          <a:endParaRPr lang="en-US" sz="1500" kern="1200" dirty="0"/>
        </a:p>
      </dsp:txBody>
      <dsp:txXfrm>
        <a:off x="981594" y="480197"/>
        <a:ext cx="1456666" cy="893863"/>
      </dsp:txXfrm>
    </dsp:sp>
    <dsp:sp modelId="{B3145765-0274-704B-B537-139F1E9CB6BD}">
      <dsp:nvSpPr>
        <dsp:cNvPr id="0" name=""/>
        <dsp:cNvSpPr/>
      </dsp:nvSpPr>
      <dsp:spPr>
        <a:xfrm>
          <a:off x="1433492" y="1374060"/>
          <a:ext cx="1986363" cy="1986363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Valores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emocionales</a:t>
          </a:r>
          <a:endParaRPr lang="en-US" sz="1500" kern="1200" dirty="0"/>
        </a:p>
      </dsp:txBody>
      <dsp:txXfrm>
        <a:off x="2040988" y="1887204"/>
        <a:ext cx="1191818" cy="1092499"/>
      </dsp:txXfrm>
    </dsp:sp>
    <dsp:sp modelId="{8B1F19A9-E477-844A-B76E-B83CD35A1EE0}">
      <dsp:nvSpPr>
        <dsp:cNvPr id="0" name=""/>
        <dsp:cNvSpPr/>
      </dsp:nvSpPr>
      <dsp:spPr>
        <a:xfrm>
          <a:off x="0" y="1374060"/>
          <a:ext cx="1986363" cy="1986363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Valores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sociales</a:t>
          </a:r>
          <a:endParaRPr lang="en-US" sz="1500" kern="1200" dirty="0"/>
        </a:p>
      </dsp:txBody>
      <dsp:txXfrm>
        <a:off x="187049" y="1887204"/>
        <a:ext cx="1191818" cy="1092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5EB37-A787-224D-A707-ADE20DD87D8E}">
      <dsp:nvSpPr>
        <dsp:cNvPr id="0" name=""/>
        <dsp:cNvSpPr/>
      </dsp:nvSpPr>
      <dsp:spPr>
        <a:xfrm>
          <a:off x="827" y="60572"/>
          <a:ext cx="3011405" cy="15057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Reputaci</a:t>
          </a:r>
          <a:r>
            <a:rPr lang="en-US" sz="3800" kern="1200" dirty="0" err="1" smtClean="0"/>
            <a:t>ón</a:t>
          </a:r>
          <a:r>
            <a:rPr lang="en-US" sz="3800" kern="1200" dirty="0" smtClean="0"/>
            <a:t> </a:t>
          </a:r>
          <a:r>
            <a:rPr lang="en-US" sz="3800" kern="1200" dirty="0" err="1" smtClean="0"/>
            <a:t>corporativa</a:t>
          </a:r>
          <a:endParaRPr lang="en-US" sz="3800" kern="1200" dirty="0"/>
        </a:p>
      </dsp:txBody>
      <dsp:txXfrm>
        <a:off x="44928" y="104673"/>
        <a:ext cx="2923203" cy="1417500"/>
      </dsp:txXfrm>
    </dsp:sp>
    <dsp:sp modelId="{23091376-62B9-D243-99F1-C8E67FBC2F1E}">
      <dsp:nvSpPr>
        <dsp:cNvPr id="0" name=""/>
        <dsp:cNvSpPr/>
      </dsp:nvSpPr>
      <dsp:spPr>
        <a:xfrm>
          <a:off x="301967" y="1566275"/>
          <a:ext cx="301140" cy="1129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277"/>
              </a:lnTo>
              <a:lnTo>
                <a:pt x="301140" y="11292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065A2-278B-F24E-AFF9-F7C569F0E62D}">
      <dsp:nvSpPr>
        <dsp:cNvPr id="0" name=""/>
        <dsp:cNvSpPr/>
      </dsp:nvSpPr>
      <dsp:spPr>
        <a:xfrm>
          <a:off x="603108" y="1942701"/>
          <a:ext cx="2409124" cy="1505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Resultado</a:t>
          </a:r>
          <a:r>
            <a:rPr lang="en-US" sz="2100" kern="1200" dirty="0" smtClean="0"/>
            <a:t> del </a:t>
          </a:r>
          <a:r>
            <a:rPr lang="en-US" sz="2100" kern="1200" dirty="0" err="1" smtClean="0"/>
            <a:t>comportamiento</a:t>
          </a:r>
          <a:r>
            <a:rPr lang="en-US" sz="2100" kern="1200" dirty="0" smtClean="0"/>
            <a:t> con stakeholders</a:t>
          </a:r>
          <a:endParaRPr lang="en-US" sz="2100" kern="1200" dirty="0"/>
        </a:p>
      </dsp:txBody>
      <dsp:txXfrm>
        <a:off x="647209" y="1986802"/>
        <a:ext cx="2320922" cy="1417500"/>
      </dsp:txXfrm>
    </dsp:sp>
    <dsp:sp modelId="{F7BB9DA7-5934-634A-B61C-F9D1FDC72D16}">
      <dsp:nvSpPr>
        <dsp:cNvPr id="0" name=""/>
        <dsp:cNvSpPr/>
      </dsp:nvSpPr>
      <dsp:spPr>
        <a:xfrm>
          <a:off x="3765084" y="60572"/>
          <a:ext cx="3011405" cy="15057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Reputaci</a:t>
          </a:r>
          <a:r>
            <a:rPr lang="en-US" sz="3800" kern="1200" dirty="0" err="1" smtClean="0"/>
            <a:t>ón</a:t>
          </a:r>
          <a:r>
            <a:rPr lang="en-US" sz="3800" kern="1200" dirty="0" smtClean="0"/>
            <a:t> de </a:t>
          </a:r>
          <a:r>
            <a:rPr lang="en-US" sz="3800" kern="1200" dirty="0" err="1" smtClean="0"/>
            <a:t>marca</a:t>
          </a:r>
          <a:endParaRPr lang="en-US" sz="3800" kern="1200" dirty="0"/>
        </a:p>
      </dsp:txBody>
      <dsp:txXfrm>
        <a:off x="3809185" y="104673"/>
        <a:ext cx="2923203" cy="1417500"/>
      </dsp:txXfrm>
    </dsp:sp>
    <dsp:sp modelId="{C0055F7B-0340-5249-B891-D46B3D924AE4}">
      <dsp:nvSpPr>
        <dsp:cNvPr id="0" name=""/>
        <dsp:cNvSpPr/>
      </dsp:nvSpPr>
      <dsp:spPr>
        <a:xfrm>
          <a:off x="4066224" y="1566275"/>
          <a:ext cx="301140" cy="1129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277"/>
              </a:lnTo>
              <a:lnTo>
                <a:pt x="301140" y="112927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8FE1B-B0D8-C54B-AB65-F5C7C8C64028}">
      <dsp:nvSpPr>
        <dsp:cNvPr id="0" name=""/>
        <dsp:cNvSpPr/>
      </dsp:nvSpPr>
      <dsp:spPr>
        <a:xfrm>
          <a:off x="4367365" y="1942701"/>
          <a:ext cx="2409124" cy="1505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Coherencia</a:t>
          </a:r>
          <a:r>
            <a:rPr lang="en-US" sz="2100" kern="1200" dirty="0" smtClean="0"/>
            <a:t> entre </a:t>
          </a:r>
          <a:r>
            <a:rPr lang="en-US" sz="2100" kern="1200" dirty="0" err="1" smtClean="0"/>
            <a:t>promesa</a:t>
          </a:r>
          <a:r>
            <a:rPr lang="en-US" sz="2100" kern="1200" dirty="0" smtClean="0"/>
            <a:t> y </a:t>
          </a:r>
          <a:r>
            <a:rPr lang="en-US" sz="2100" kern="1200" dirty="0" err="1" smtClean="0"/>
            <a:t>experiencia</a:t>
          </a:r>
          <a:r>
            <a:rPr lang="en-US" sz="2100" kern="1200" dirty="0" smtClean="0"/>
            <a:t> real del </a:t>
          </a:r>
          <a:r>
            <a:rPr lang="en-US" sz="2100" kern="1200" dirty="0" err="1" smtClean="0"/>
            <a:t>consumidor</a:t>
          </a:r>
          <a:endParaRPr lang="en-US" sz="2100" kern="1200" dirty="0"/>
        </a:p>
      </dsp:txBody>
      <dsp:txXfrm>
        <a:off x="4411466" y="1986802"/>
        <a:ext cx="2320922" cy="141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November 12, 2012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November 12,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y los intangibles </a:t>
            </a:r>
            <a:r>
              <a:rPr lang="en-US" dirty="0" err="1" smtClean="0"/>
              <a:t>empresariales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Segunda</a:t>
            </a:r>
            <a:r>
              <a:rPr lang="en-US" dirty="0" smtClean="0"/>
              <a:t> parte</a:t>
            </a:r>
          </a:p>
          <a:p>
            <a:endParaRPr lang="en-US" dirty="0"/>
          </a:p>
          <a:p>
            <a:r>
              <a:rPr lang="en-US" dirty="0" smtClean="0"/>
              <a:t>Jacqueline Serrano</a:t>
            </a:r>
          </a:p>
          <a:p>
            <a:r>
              <a:rPr lang="en-US" dirty="0" smtClean="0"/>
              <a:t>Jos</a:t>
            </a:r>
            <a:r>
              <a:rPr lang="en-US" dirty="0" smtClean="0"/>
              <a:t>é Luis de la </a:t>
            </a:r>
            <a:r>
              <a:rPr lang="en-US" dirty="0" err="1" smtClean="0"/>
              <a:t>Fuente</a:t>
            </a:r>
            <a:endParaRPr lang="en-US" dirty="0" smtClean="0"/>
          </a:p>
          <a:p>
            <a:r>
              <a:rPr lang="en-US" dirty="0" err="1" smtClean="0"/>
              <a:t>Katsuo</a:t>
            </a:r>
            <a:r>
              <a:rPr lang="en-US" dirty="0" smtClean="0"/>
              <a:t> Gallardo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1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Introducci</a:t>
            </a:r>
            <a:r>
              <a:rPr lang="en-US" dirty="0" err="1" smtClean="0"/>
              <a:t>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refuerza</a:t>
            </a:r>
            <a:r>
              <a:rPr lang="en-US" dirty="0" smtClean="0"/>
              <a:t> </a:t>
            </a:r>
            <a:r>
              <a:rPr lang="en-US" dirty="0" err="1" smtClean="0"/>
              <a:t>resto</a:t>
            </a:r>
            <a:r>
              <a:rPr lang="en-US" dirty="0" smtClean="0"/>
              <a:t> de los intangibles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revaloración</a:t>
            </a:r>
            <a:endParaRPr lang="en-US" dirty="0" smtClean="0">
              <a:sym typeface="Wingdings"/>
            </a:endParaRPr>
          </a:p>
          <a:p>
            <a:pPr algn="just"/>
            <a:endParaRPr lang="en-US" dirty="0" smtClean="0">
              <a:sym typeface="Wingdings"/>
            </a:endParaRPr>
          </a:p>
          <a:p>
            <a:pPr algn="just"/>
            <a:r>
              <a:rPr lang="en-US" dirty="0" err="1" smtClean="0">
                <a:sym typeface="Wingdings"/>
              </a:rPr>
              <a:t>Consolidación</a:t>
            </a:r>
            <a:r>
              <a:rPr lang="en-US" dirty="0" smtClean="0">
                <a:sym typeface="Wingdings"/>
              </a:rPr>
              <a:t> de la </a:t>
            </a:r>
            <a:r>
              <a:rPr lang="en-US" dirty="0" err="1" smtClean="0">
                <a:sym typeface="Wingdings"/>
              </a:rPr>
              <a:t>reputación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mediante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fortalecimiento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cultura</a:t>
            </a: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organizacional</a:t>
            </a:r>
            <a:r>
              <a:rPr lang="en-US" dirty="0" smtClean="0">
                <a:sym typeface="Wingdings"/>
              </a:rPr>
              <a:t>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7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Marca</a:t>
            </a:r>
            <a:r>
              <a:rPr lang="en-US" dirty="0" smtClean="0"/>
              <a:t> </a:t>
            </a:r>
            <a:r>
              <a:rPr lang="en-US" dirty="0" err="1" smtClean="0"/>
              <a:t>reputada</a:t>
            </a:r>
            <a:r>
              <a:rPr lang="en-US" dirty="0" smtClean="0"/>
              <a:t> y </a:t>
            </a:r>
            <a:r>
              <a:rPr lang="en-US" dirty="0" err="1" smtClean="0"/>
              <a:t>otras</a:t>
            </a:r>
            <a:r>
              <a:rPr lang="en-US" dirty="0" smtClean="0"/>
              <a:t> </a:t>
            </a:r>
            <a:r>
              <a:rPr lang="en-US" dirty="0" err="1" smtClean="0"/>
              <a:t>especies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sym typeface="Wingdings"/>
              </a:rPr>
              <a:t>Marca</a:t>
            </a:r>
            <a:r>
              <a:rPr lang="en-US" dirty="0">
                <a:sym typeface="Wingdings"/>
              </a:rPr>
              <a:t> = REPUTACIÓN = </a:t>
            </a:r>
            <a:r>
              <a:rPr lang="en-US" dirty="0" err="1">
                <a:sym typeface="Wingdings"/>
              </a:rPr>
              <a:t>Credibilidad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Coherencia</a:t>
            </a:r>
            <a:r>
              <a:rPr lang="en-US" dirty="0" smtClean="0"/>
              <a:t> entre </a:t>
            </a:r>
            <a:r>
              <a:rPr lang="en-US" dirty="0" err="1" smtClean="0"/>
              <a:t>promesa</a:t>
            </a:r>
            <a:r>
              <a:rPr lang="en-US" dirty="0" smtClean="0"/>
              <a:t> al </a:t>
            </a:r>
            <a:r>
              <a:rPr lang="en-US" dirty="0" err="1" smtClean="0"/>
              <a:t>p</a:t>
            </a:r>
            <a:r>
              <a:rPr lang="en-US" dirty="0" err="1" smtClean="0"/>
              <a:t>úblico</a:t>
            </a:r>
            <a:r>
              <a:rPr lang="en-US" dirty="0" smtClean="0"/>
              <a:t> y </a:t>
            </a:r>
            <a:r>
              <a:rPr lang="en-US" dirty="0" err="1" smtClean="0"/>
              <a:t>comportamiento</a:t>
            </a:r>
            <a:r>
              <a:rPr lang="en-US" dirty="0" smtClean="0"/>
              <a:t> </a:t>
            </a:r>
            <a:r>
              <a:rPr lang="en-US" dirty="0" err="1" smtClean="0"/>
              <a:t>corporativo</a:t>
            </a:r>
            <a:r>
              <a:rPr lang="en-US" dirty="0" smtClean="0"/>
              <a:t> = IDENTIDAD DE MARCA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338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Misi</a:t>
            </a:r>
            <a:r>
              <a:rPr lang="en-US" dirty="0" err="1" smtClean="0"/>
              <a:t>ón</a:t>
            </a:r>
            <a:r>
              <a:rPr lang="en-US" dirty="0" smtClean="0"/>
              <a:t> del corporate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Gesti</a:t>
            </a:r>
            <a:r>
              <a:rPr lang="en-US" dirty="0" err="1" smtClean="0"/>
              <a:t>ón</a:t>
            </a:r>
            <a:r>
              <a:rPr lang="en-US" dirty="0" smtClean="0"/>
              <a:t> de los intangibles </a:t>
            </a:r>
            <a:r>
              <a:rPr lang="en-US" dirty="0" err="1" smtClean="0"/>
              <a:t>empresariales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78764" y="4110021"/>
            <a:ext cx="2007344" cy="9967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Identidad</a:t>
            </a:r>
            <a:r>
              <a:rPr lang="en-US" dirty="0" smtClean="0"/>
              <a:t> </a:t>
            </a:r>
            <a:r>
              <a:rPr lang="en-US" dirty="0" err="1" smtClean="0"/>
              <a:t>corporativa</a:t>
            </a:r>
            <a:endParaRPr lang="en-US" dirty="0" smtClean="0"/>
          </a:p>
          <a:p>
            <a:pPr algn="ctr"/>
            <a:r>
              <a:rPr lang="en-US" i="1" dirty="0" err="1" smtClean="0"/>
              <a:t>Ser</a:t>
            </a:r>
            <a:endParaRPr lang="en-US" i="1" dirty="0"/>
          </a:p>
        </p:txBody>
      </p:sp>
      <p:sp>
        <p:nvSpPr>
          <p:cNvPr id="5" name="Rectangle 4"/>
          <p:cNvSpPr/>
          <p:nvPr/>
        </p:nvSpPr>
        <p:spPr>
          <a:xfrm>
            <a:off x="5887657" y="4223203"/>
            <a:ext cx="2007344" cy="99678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corporativa</a:t>
            </a:r>
            <a:endParaRPr lang="en-US" dirty="0" smtClean="0"/>
          </a:p>
          <a:p>
            <a:pPr algn="ctr"/>
            <a:r>
              <a:rPr lang="en-US" i="1" dirty="0" err="1" smtClean="0"/>
              <a:t>Ser</a:t>
            </a:r>
            <a:r>
              <a:rPr lang="en-US" i="1" dirty="0" smtClean="0"/>
              <a:t> </a:t>
            </a:r>
            <a:r>
              <a:rPr lang="en-US" i="1" dirty="0" err="1" smtClean="0"/>
              <a:t>reconocido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3436255" y="5411603"/>
            <a:ext cx="2007344" cy="99678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Marca</a:t>
            </a:r>
            <a:endParaRPr lang="en-US" dirty="0" smtClean="0"/>
          </a:p>
          <a:p>
            <a:pPr algn="ctr"/>
            <a:r>
              <a:rPr lang="en-US" i="1" dirty="0" err="1" smtClean="0"/>
              <a:t>Prometer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3436255" y="4214403"/>
            <a:ext cx="2007344" cy="9967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Cultura</a:t>
            </a:r>
            <a:r>
              <a:rPr lang="en-US" dirty="0" smtClean="0"/>
              <a:t> </a:t>
            </a:r>
            <a:r>
              <a:rPr lang="en-US" dirty="0" err="1" smtClean="0"/>
              <a:t>corporativa</a:t>
            </a:r>
            <a:endParaRPr lang="en-US" dirty="0" smtClean="0"/>
          </a:p>
          <a:p>
            <a:pPr algn="ctr"/>
            <a:r>
              <a:rPr lang="en-US" i="1" dirty="0" err="1" smtClean="0"/>
              <a:t>Pensar</a:t>
            </a:r>
            <a:endParaRPr lang="en-US" i="1" dirty="0"/>
          </a:p>
        </p:txBody>
      </p:sp>
      <p:sp>
        <p:nvSpPr>
          <p:cNvPr id="8" name="Rectangle 7"/>
          <p:cNvSpPr/>
          <p:nvPr/>
        </p:nvSpPr>
        <p:spPr>
          <a:xfrm>
            <a:off x="3436255" y="2889905"/>
            <a:ext cx="2007344" cy="9967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/>
              <a:t>Comportamiento</a:t>
            </a:r>
            <a:r>
              <a:rPr lang="en-US" sz="1700" dirty="0" smtClean="0"/>
              <a:t> </a:t>
            </a:r>
            <a:r>
              <a:rPr lang="en-US" sz="1700" dirty="0" err="1" smtClean="0"/>
              <a:t>corporativo</a:t>
            </a:r>
            <a:endParaRPr lang="en-US" sz="1700" dirty="0" smtClean="0"/>
          </a:p>
          <a:p>
            <a:pPr algn="ctr"/>
            <a:r>
              <a:rPr lang="en-US" i="1" dirty="0" err="1" smtClean="0"/>
              <a:t>Hacer</a:t>
            </a:r>
            <a:endParaRPr lang="en-US" i="1" dirty="0"/>
          </a:p>
        </p:txBody>
      </p:sp>
      <p:cxnSp>
        <p:nvCxnSpPr>
          <p:cNvPr id="10" name="Straight Arrow Connector 9"/>
          <p:cNvCxnSpPr>
            <a:stCxn id="4" idx="0"/>
            <a:endCxn id="8" idx="1"/>
          </p:cNvCxnSpPr>
          <p:nvPr/>
        </p:nvCxnSpPr>
        <p:spPr>
          <a:xfrm flipV="1">
            <a:off x="2082436" y="3388296"/>
            <a:ext cx="1353819" cy="721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  <a:endCxn id="7" idx="1"/>
          </p:cNvCxnSpPr>
          <p:nvPr/>
        </p:nvCxnSpPr>
        <p:spPr>
          <a:xfrm>
            <a:off x="3086108" y="4608412"/>
            <a:ext cx="350147" cy="1043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  <a:endCxn id="6" idx="1"/>
          </p:cNvCxnSpPr>
          <p:nvPr/>
        </p:nvCxnSpPr>
        <p:spPr>
          <a:xfrm>
            <a:off x="2082436" y="5106803"/>
            <a:ext cx="1353819" cy="8031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0"/>
            <a:endCxn id="8" idx="3"/>
          </p:cNvCxnSpPr>
          <p:nvPr/>
        </p:nvCxnSpPr>
        <p:spPr>
          <a:xfrm flipH="1" flipV="1">
            <a:off x="5443599" y="3388296"/>
            <a:ext cx="1447730" cy="8349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1"/>
            <a:endCxn id="7" idx="3"/>
          </p:cNvCxnSpPr>
          <p:nvPr/>
        </p:nvCxnSpPr>
        <p:spPr>
          <a:xfrm flipH="1" flipV="1">
            <a:off x="5443599" y="4712794"/>
            <a:ext cx="444058" cy="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2"/>
            <a:endCxn id="6" idx="3"/>
          </p:cNvCxnSpPr>
          <p:nvPr/>
        </p:nvCxnSpPr>
        <p:spPr>
          <a:xfrm flipH="1">
            <a:off x="5443599" y="5219985"/>
            <a:ext cx="1447730" cy="6900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176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y </a:t>
            </a:r>
            <a:r>
              <a:rPr lang="en-US" dirty="0" err="1" smtClean="0"/>
              <a:t>marca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3524" y="2313432"/>
            <a:ext cx="4683803" cy="3493008"/>
          </a:xfrm>
        </p:spPr>
        <p:txBody>
          <a:bodyPr>
            <a:normAutofit/>
          </a:bodyPr>
          <a:lstStyle/>
          <a:p>
            <a:r>
              <a:rPr lang="en-US" dirty="0" err="1" smtClean="0"/>
              <a:t>Personalidad</a:t>
            </a:r>
            <a:r>
              <a:rPr lang="en-US" dirty="0" smtClean="0"/>
              <a:t> </a:t>
            </a:r>
            <a:r>
              <a:rPr lang="en-US" dirty="0" err="1" smtClean="0"/>
              <a:t>corporativa</a:t>
            </a:r>
            <a:r>
              <a:rPr lang="en-US" dirty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manifestaciones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voluntarias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= </a:t>
            </a:r>
            <a:r>
              <a:rPr lang="en-US" dirty="0" err="1" smtClean="0">
                <a:sym typeface="Wingdings"/>
              </a:rPr>
              <a:t>proyecci</a:t>
            </a:r>
            <a:r>
              <a:rPr lang="en-US" dirty="0" err="1" smtClean="0">
                <a:sym typeface="Wingdings"/>
              </a:rPr>
              <a:t>ón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imagen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intencional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positiva</a:t>
            </a:r>
            <a:endParaRPr lang="en-US" dirty="0" smtClean="0">
              <a:sym typeface="Wingdings"/>
            </a:endParaRPr>
          </a:p>
          <a:p>
            <a:r>
              <a:rPr lang="en-US" dirty="0" err="1" smtClean="0">
                <a:sym typeface="Wingdings"/>
              </a:rPr>
              <a:t>Marca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experiencia</a:t>
            </a:r>
            <a:r>
              <a:rPr lang="en-US" dirty="0" smtClean="0">
                <a:sym typeface="Wingdings"/>
              </a:rPr>
              <a:t>  </a:t>
            </a:r>
            <a:r>
              <a:rPr lang="en-US" dirty="0" err="1" smtClean="0">
                <a:sym typeface="Wingdings"/>
              </a:rPr>
              <a:t>componentes</a:t>
            </a:r>
            <a:r>
              <a:rPr lang="en-US" dirty="0" smtClean="0">
                <a:sym typeface="Wingdings"/>
              </a:rPr>
              <a:t> de la </a:t>
            </a:r>
            <a:r>
              <a:rPr lang="en-US" dirty="0" err="1" smtClean="0">
                <a:sym typeface="Wingdings"/>
              </a:rPr>
              <a:t>corporación</a:t>
            </a:r>
            <a:endParaRPr lang="en-US" dirty="0" smtClean="0">
              <a:sym typeface="Wingdings"/>
            </a:endParaRPr>
          </a:p>
          <a:p>
            <a:endParaRPr lang="en-US" dirty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641971024"/>
              </p:ext>
            </p:extLst>
          </p:nvPr>
        </p:nvGraphicFramePr>
        <p:xfrm>
          <a:off x="5041146" y="754564"/>
          <a:ext cx="3684645" cy="5444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5897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Identidad</a:t>
            </a:r>
            <a:r>
              <a:rPr lang="en-US" dirty="0" smtClean="0"/>
              <a:t> de </a:t>
            </a:r>
            <a:r>
              <a:rPr lang="en-US" dirty="0" err="1" smtClean="0"/>
              <a:t>marca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477939" y="2313432"/>
            <a:ext cx="3984333" cy="3493008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Visi</a:t>
            </a:r>
            <a:r>
              <a:rPr lang="en-US" b="1" dirty="0" err="1" smtClean="0"/>
              <a:t>ón</a:t>
            </a:r>
            <a:r>
              <a:rPr lang="en-US" b="1" dirty="0" smtClean="0"/>
              <a:t> de la </a:t>
            </a:r>
            <a:r>
              <a:rPr lang="en-US" b="1" dirty="0" err="1" smtClean="0"/>
              <a:t>marca</a:t>
            </a:r>
            <a:r>
              <a:rPr lang="en-US" b="1" dirty="0" smtClean="0"/>
              <a:t> </a:t>
            </a:r>
            <a:r>
              <a:rPr lang="en-US" dirty="0" err="1" smtClean="0"/>
              <a:t>promesa</a:t>
            </a:r>
            <a:r>
              <a:rPr lang="en-US" dirty="0" smtClean="0"/>
              <a:t> </a:t>
            </a:r>
            <a:r>
              <a:rPr lang="en-US" dirty="0" err="1" smtClean="0"/>
              <a:t>hacia</a:t>
            </a:r>
            <a:r>
              <a:rPr lang="en-US" dirty="0" smtClean="0"/>
              <a:t> stakeholders; se </a:t>
            </a:r>
            <a:r>
              <a:rPr lang="en-US" dirty="0" err="1" smtClean="0"/>
              <a:t>mide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 </a:t>
            </a:r>
            <a:r>
              <a:rPr lang="en-US" dirty="0" err="1" smtClean="0"/>
              <a:t>experiencias</a:t>
            </a:r>
            <a:r>
              <a:rPr lang="en-US" dirty="0" smtClean="0"/>
              <a:t>; gaps?</a:t>
            </a:r>
          </a:p>
          <a:p>
            <a:r>
              <a:rPr lang="en-US" b="1" dirty="0" err="1" smtClean="0"/>
              <a:t>Mensaje</a:t>
            </a:r>
            <a:r>
              <a:rPr lang="en-US" b="1" dirty="0" smtClean="0"/>
              <a:t> </a:t>
            </a:r>
            <a:r>
              <a:rPr lang="en-US" b="1" dirty="0" err="1" smtClean="0"/>
              <a:t>identitario</a:t>
            </a:r>
            <a:r>
              <a:rPr lang="en-US" b="1" dirty="0" smtClean="0"/>
              <a:t> </a:t>
            </a:r>
            <a:r>
              <a:rPr lang="en-US" dirty="0" err="1" smtClean="0"/>
              <a:t>expresión</a:t>
            </a:r>
            <a:r>
              <a:rPr lang="en-US" dirty="0" smtClean="0"/>
              <a:t> de la </a:t>
            </a:r>
            <a:r>
              <a:rPr lang="en-US" dirty="0" err="1" smtClean="0"/>
              <a:t>visión</a:t>
            </a:r>
            <a:r>
              <a:rPr lang="en-US" dirty="0" smtClean="0"/>
              <a:t> de la </a:t>
            </a:r>
            <a:r>
              <a:rPr lang="en-US" dirty="0" err="1" smtClean="0"/>
              <a:t>marca</a:t>
            </a:r>
            <a:endParaRPr lang="en-US" dirty="0" smtClean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93756596"/>
              </p:ext>
            </p:extLst>
          </p:nvPr>
        </p:nvGraphicFramePr>
        <p:xfrm>
          <a:off x="4489582" y="2517813"/>
          <a:ext cx="4131986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052"/>
                <a:gridCol w="1447882"/>
                <a:gridCol w="13420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Marca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Visi</a:t>
                      </a:r>
                      <a:r>
                        <a:rPr lang="en-US" dirty="0" err="1" smtClean="0"/>
                        <a:t>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Mensaje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Volvo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Seguridad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Volvo</a:t>
                      </a:r>
                      <a:r>
                        <a:rPr lang="en-US" baseline="0" dirty="0" smtClean="0"/>
                        <a:t> for life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Nike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Superaci</a:t>
                      </a:r>
                      <a:r>
                        <a:rPr lang="en-US" dirty="0" err="1" smtClean="0"/>
                        <a:t>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Just do</a:t>
                      </a:r>
                      <a:r>
                        <a:rPr lang="en-US" baseline="0" dirty="0" smtClean="0"/>
                        <a:t> 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Salud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Cuerpos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Innovaci</a:t>
                      </a:r>
                      <a:r>
                        <a:rPr lang="en-US" dirty="0" err="1" smtClean="0"/>
                        <a:t>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Think different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19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598633"/>
              </p:ext>
            </p:extLst>
          </p:nvPr>
        </p:nvGraphicFramePr>
        <p:xfrm>
          <a:off x="1043492" y="1763797"/>
          <a:ext cx="6777317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935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de la </a:t>
            </a:r>
            <a:r>
              <a:rPr lang="en-US" dirty="0" err="1" smtClean="0"/>
              <a:t>marca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0628" y="2313432"/>
            <a:ext cx="4194524" cy="3493008"/>
          </a:xfrm>
        </p:spPr>
        <p:txBody>
          <a:bodyPr>
            <a:normAutofit fontScale="92500" lnSpcReduction="10000"/>
          </a:bodyPr>
          <a:lstStyle/>
          <a:p>
            <a:pPr marL="68580" indent="0" algn="ctr">
              <a:buNone/>
            </a:pPr>
            <a:r>
              <a:rPr lang="en-US" dirty="0" smtClean="0"/>
              <a:t>“</a:t>
            </a:r>
            <a:r>
              <a:rPr lang="en-US" dirty="0" err="1" smtClean="0"/>
              <a:t>Identificaci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racional</a:t>
            </a:r>
            <a:r>
              <a:rPr lang="en-US" dirty="0" smtClean="0"/>
              <a:t> y </a:t>
            </a:r>
            <a:r>
              <a:rPr lang="en-US" dirty="0" err="1" smtClean="0"/>
              <a:t>emocional</a:t>
            </a:r>
            <a:r>
              <a:rPr lang="en-US" dirty="0" smtClean="0"/>
              <a:t> de un </a:t>
            </a:r>
            <a:r>
              <a:rPr lang="en-US" dirty="0" err="1" smtClean="0"/>
              <a:t>consumidor</a:t>
            </a:r>
            <a:r>
              <a:rPr lang="en-US" dirty="0" smtClean="0"/>
              <a:t> con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marca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reconoce</a:t>
            </a:r>
            <a:r>
              <a:rPr lang="en-US" dirty="0" smtClean="0"/>
              <a:t> en </a:t>
            </a:r>
            <a:r>
              <a:rPr lang="en-US" dirty="0" err="1" smtClean="0"/>
              <a:t>ésta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funcionales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y de </a:t>
            </a:r>
            <a:r>
              <a:rPr lang="en-US" dirty="0" err="1" smtClean="0"/>
              <a:t>autoexpresión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personalidad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proporcionan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experiencia</a:t>
            </a:r>
            <a:r>
              <a:rPr lang="en-US" dirty="0" smtClean="0"/>
              <a:t> </a:t>
            </a:r>
            <a:r>
              <a:rPr lang="en-US" dirty="0" err="1" smtClean="0"/>
              <a:t>positiva</a:t>
            </a:r>
            <a:r>
              <a:rPr lang="en-US" dirty="0" smtClean="0"/>
              <a:t> en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 con </a:t>
            </a:r>
            <a:r>
              <a:rPr lang="en-US" dirty="0" err="1" smtClean="0"/>
              <a:t>ella</a:t>
            </a:r>
            <a:r>
              <a:rPr lang="en-US" dirty="0" smtClean="0"/>
              <a:t>”</a:t>
            </a:r>
          </a:p>
          <a:p>
            <a:pPr marL="68580" indent="0" algn="r">
              <a:buNone/>
            </a:pPr>
            <a:r>
              <a:rPr lang="en-US" sz="1900" dirty="0" err="1" smtClean="0"/>
              <a:t>Villafañe</a:t>
            </a:r>
            <a:endParaRPr lang="en-US" sz="19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700510943"/>
              </p:ext>
            </p:extLst>
          </p:nvPr>
        </p:nvGraphicFramePr>
        <p:xfrm>
          <a:off x="4645152" y="2313431"/>
          <a:ext cx="3419856" cy="349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90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Diferencias</a:t>
            </a:r>
            <a:r>
              <a:rPr lang="en-US" dirty="0" smtClean="0"/>
              <a:t> entre </a:t>
            </a:r>
            <a:r>
              <a:rPr lang="en-US" dirty="0" err="1" smtClean="0"/>
              <a:t>reputaci</a:t>
            </a:r>
            <a:r>
              <a:rPr lang="en-US" dirty="0" err="1" smtClean="0"/>
              <a:t>ones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031106"/>
              </p:ext>
            </p:extLst>
          </p:nvPr>
        </p:nvGraphicFramePr>
        <p:xfrm>
          <a:off x="1043492" y="2323652"/>
          <a:ext cx="6777317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028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Índice</a:t>
            </a:r>
            <a:r>
              <a:rPr lang="en-US" dirty="0" smtClean="0"/>
              <a:t> de </a:t>
            </a:r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de </a:t>
            </a:r>
            <a:r>
              <a:rPr lang="en-US" dirty="0" err="1" smtClean="0"/>
              <a:t>Marca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Primer monitor de </a:t>
            </a:r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endParaRPr lang="en-US" dirty="0"/>
          </a:p>
          <a:p>
            <a:pPr algn="just"/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publicación</a:t>
            </a:r>
            <a:r>
              <a:rPr lang="en-US" dirty="0" smtClean="0"/>
              <a:t> en 2003</a:t>
            </a:r>
          </a:p>
          <a:p>
            <a:pPr algn="just"/>
            <a:r>
              <a:rPr lang="en-US" dirty="0" smtClean="0"/>
              <a:t>Se </a:t>
            </a:r>
            <a:r>
              <a:rPr lang="en-US" dirty="0" err="1" smtClean="0"/>
              <a:t>mide</a:t>
            </a:r>
            <a:r>
              <a:rPr lang="en-US" dirty="0" smtClean="0"/>
              <a:t> con 6 variables de </a:t>
            </a:r>
            <a:r>
              <a:rPr lang="en-US" dirty="0" err="1" smtClean="0"/>
              <a:t>cabecera</a:t>
            </a:r>
            <a:r>
              <a:rPr lang="en-US" dirty="0" smtClean="0"/>
              <a:t> y 12 </a:t>
            </a:r>
            <a:r>
              <a:rPr lang="en-US" dirty="0" err="1" smtClean="0"/>
              <a:t>derivadas</a:t>
            </a:r>
            <a:endParaRPr lang="en-US" dirty="0" smtClean="0"/>
          </a:p>
          <a:p>
            <a:pPr algn="just"/>
            <a:r>
              <a:rPr lang="en-US" dirty="0" err="1" smtClean="0"/>
              <a:t>Sistema</a:t>
            </a:r>
            <a:r>
              <a:rPr lang="en-US" dirty="0" smtClean="0"/>
              <a:t> de </a:t>
            </a:r>
            <a:r>
              <a:rPr lang="en-US" dirty="0" err="1" smtClean="0"/>
              <a:t>evaluación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 </a:t>
            </a:r>
            <a:r>
              <a:rPr lang="en-US" dirty="0" err="1" smtClean="0"/>
              <a:t>encuestas</a:t>
            </a:r>
            <a:r>
              <a:rPr lang="en-US" dirty="0" smtClean="0"/>
              <a:t> </a:t>
            </a:r>
            <a:r>
              <a:rPr lang="en-US" dirty="0" err="1" smtClean="0"/>
              <a:t>telefónicas</a:t>
            </a:r>
            <a:r>
              <a:rPr lang="en-US" dirty="0" smtClean="0"/>
              <a:t> a 1,500 </a:t>
            </a:r>
            <a:r>
              <a:rPr lang="en-US" dirty="0" err="1" smtClean="0"/>
              <a:t>consumidores</a:t>
            </a:r>
            <a:endParaRPr lang="en-US" dirty="0" smtClean="0"/>
          </a:p>
          <a:p>
            <a:pPr algn="just"/>
            <a:r>
              <a:rPr lang="en-US" dirty="0" err="1" smtClean="0"/>
              <a:t>Resultados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marca</a:t>
            </a:r>
            <a:r>
              <a:rPr lang="en-US" dirty="0" smtClean="0"/>
              <a:t> </a:t>
            </a:r>
            <a:r>
              <a:rPr lang="en-US" dirty="0" err="1" smtClean="0"/>
              <a:t>reputada</a:t>
            </a:r>
            <a:r>
              <a:rPr lang="en-US" dirty="0" smtClean="0"/>
              <a:t>, </a:t>
            </a:r>
            <a:r>
              <a:rPr lang="en-US" dirty="0" err="1" smtClean="0"/>
              <a:t>mentirosa</a:t>
            </a:r>
            <a:r>
              <a:rPr lang="en-US" dirty="0" smtClean="0"/>
              <a:t>, </a:t>
            </a:r>
            <a:r>
              <a:rPr lang="en-US" dirty="0" err="1" smtClean="0"/>
              <a:t>plana</a:t>
            </a:r>
            <a:r>
              <a:rPr lang="en-US" dirty="0" smtClean="0"/>
              <a:t> o </a:t>
            </a:r>
            <a:r>
              <a:rPr lang="en-US" dirty="0" err="1" smtClean="0"/>
              <a:t>cosmética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4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Variables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an</a:t>
            </a:r>
            <a:r>
              <a:rPr lang="en-US" dirty="0" err="1" smtClean="0"/>
              <a:t>álisis</a:t>
            </a:r>
            <a:r>
              <a:rPr lang="en-US" dirty="0" smtClean="0"/>
              <a:t> de </a:t>
            </a:r>
            <a:r>
              <a:rPr lang="en-US" dirty="0" err="1" smtClean="0"/>
              <a:t>reputación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 err="1" smtClean="0"/>
              <a:t>percibida</a:t>
            </a:r>
            <a:endParaRPr lang="en-US" dirty="0" smtClean="0"/>
          </a:p>
          <a:p>
            <a:r>
              <a:rPr lang="en-US" dirty="0" err="1" smtClean="0"/>
              <a:t>Garant</a:t>
            </a:r>
            <a:r>
              <a:rPr lang="en-US" dirty="0" err="1" smtClean="0"/>
              <a:t>ía</a:t>
            </a:r>
            <a:endParaRPr lang="en-US" dirty="0" smtClean="0"/>
          </a:p>
          <a:p>
            <a:r>
              <a:rPr lang="en-US" dirty="0" err="1" smtClean="0"/>
              <a:t>Perfil</a:t>
            </a:r>
            <a:r>
              <a:rPr lang="en-US" dirty="0" smtClean="0"/>
              <a:t> </a:t>
            </a:r>
            <a:r>
              <a:rPr lang="en-US" dirty="0" err="1" smtClean="0"/>
              <a:t>ético</a:t>
            </a:r>
            <a:r>
              <a:rPr lang="en-US" dirty="0" smtClean="0"/>
              <a:t> de </a:t>
            </a:r>
            <a:r>
              <a:rPr lang="en-US" dirty="0" err="1" smtClean="0"/>
              <a:t>marca</a:t>
            </a:r>
            <a:endParaRPr lang="en-US" dirty="0" smtClean="0"/>
          </a:p>
          <a:p>
            <a:r>
              <a:rPr lang="en-US" dirty="0" err="1" smtClean="0"/>
              <a:t>Responsabilidad</a:t>
            </a:r>
            <a:r>
              <a:rPr lang="en-US" dirty="0" smtClean="0"/>
              <a:t> social</a:t>
            </a:r>
          </a:p>
          <a:p>
            <a:r>
              <a:rPr lang="en-US" dirty="0" err="1" smtClean="0"/>
              <a:t>Relevancia</a:t>
            </a:r>
            <a:endParaRPr lang="en-US" dirty="0" smtClean="0"/>
          </a:p>
          <a:p>
            <a:r>
              <a:rPr lang="en-US" dirty="0" err="1" smtClean="0"/>
              <a:t>Identificación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5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Cultura corporativa: La reputación necesita valores.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Reconocida por los </a:t>
            </a:r>
            <a:r>
              <a:rPr lang="es-ES" dirty="0" err="1" smtClean="0"/>
              <a:t>stakeholders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 smtClean="0"/>
              <a:t>Cultura densa y cohesión organizacional.</a:t>
            </a:r>
          </a:p>
          <a:p>
            <a:endParaRPr lang="es-ES" dirty="0"/>
          </a:p>
          <a:p>
            <a:r>
              <a:rPr lang="es-ES" dirty="0" smtClean="0"/>
              <a:t>Impulsan a la reputación.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9661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Cultura corporativa: La reputación necesita </a:t>
            </a:r>
            <a:r>
              <a:rPr lang="es-ES" dirty="0" smtClean="0"/>
              <a:t>valores.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Cultura corporativa.- Proceso de socialización que los miembros realizan a partir de los valores corporativos y la manera en que regulan sus relaciones internas y externas a través de esos valores.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79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367264"/>
            <a:ext cx="7024744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Ideología corporativa.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4732" y="1629385"/>
            <a:ext cx="6777317" cy="3508977"/>
          </a:xfrm>
        </p:spPr>
        <p:txBody>
          <a:bodyPr/>
          <a:lstStyle/>
          <a:p>
            <a:r>
              <a:rPr lang="es-ES" dirty="0" smtClean="0"/>
              <a:t>Conjunto de factores axiológicos.</a:t>
            </a:r>
            <a:endParaRPr lang="es-ES" dirty="0"/>
          </a:p>
        </p:txBody>
      </p:sp>
      <p:pic>
        <p:nvPicPr>
          <p:cNvPr id="4" name="Imagen 3" descr="Captura de pantalla 2012-11-12 a la(s) 20.37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99" y="2218266"/>
            <a:ext cx="7816397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13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2" y="456164"/>
            <a:ext cx="7024744" cy="1143000"/>
          </a:xfrm>
        </p:spPr>
        <p:txBody>
          <a:bodyPr/>
          <a:lstStyle/>
          <a:p>
            <a:r>
              <a:rPr lang="es-ES" dirty="0" smtClean="0"/>
              <a:t>Orientación estratégica.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3600" y="1599164"/>
            <a:ext cx="7467600" cy="4615369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/>
              <a:t>Independientemente de su </a:t>
            </a:r>
            <a:r>
              <a:rPr lang="es-ES" b="1" dirty="0" err="1"/>
              <a:t>denominación</a:t>
            </a:r>
            <a:r>
              <a:rPr lang="es-ES" b="1" dirty="0"/>
              <a:t> sí existen: </a:t>
            </a:r>
            <a:endParaRPr lang="es-ES" dirty="0"/>
          </a:p>
          <a:p>
            <a:r>
              <a:rPr lang="es-ES" dirty="0"/>
              <a:t>1. </a:t>
            </a:r>
            <a:r>
              <a:rPr lang="es-ES" dirty="0" err="1"/>
              <a:t>Económicas</a:t>
            </a:r>
            <a:r>
              <a:rPr lang="es-ES" dirty="0"/>
              <a:t> / Inversores: </a:t>
            </a:r>
            <a:r>
              <a:rPr lang="es-ES" dirty="0" smtClean="0"/>
              <a:t>(Resultados)</a:t>
            </a:r>
            <a:endParaRPr lang="es-ES" dirty="0"/>
          </a:p>
          <a:p>
            <a:pPr marL="68580" indent="0">
              <a:buNone/>
            </a:pPr>
            <a:r>
              <a:rPr lang="es-ES" dirty="0" smtClean="0"/>
              <a:t>	Resultados </a:t>
            </a:r>
            <a:r>
              <a:rPr lang="es-ES" dirty="0" err="1"/>
              <a:t>económico</a:t>
            </a:r>
            <a:r>
              <a:rPr lang="es-ES" dirty="0"/>
              <a:t> financieros.</a:t>
            </a:r>
            <a:br>
              <a:rPr lang="es-ES" dirty="0"/>
            </a:br>
            <a:r>
              <a:rPr lang="es-ES" dirty="0" smtClean="0"/>
              <a:t>	Solidez </a:t>
            </a:r>
            <a:r>
              <a:rPr lang="es-ES" dirty="0"/>
              <a:t>financiera y calidad de la </a:t>
            </a:r>
            <a:r>
              <a:rPr lang="es-ES" dirty="0" err="1"/>
              <a:t>inversión</a:t>
            </a:r>
            <a:r>
              <a:rPr lang="es-ES" dirty="0"/>
              <a:t>. </a:t>
            </a:r>
          </a:p>
          <a:p>
            <a:r>
              <a:rPr lang="es-ES" dirty="0"/>
              <a:t>2. Marketing / Clientes: </a:t>
            </a:r>
            <a:r>
              <a:rPr lang="es-ES" dirty="0" smtClean="0"/>
              <a:t>(Personas)</a:t>
            </a:r>
            <a:endParaRPr lang="es-ES" dirty="0"/>
          </a:p>
          <a:p>
            <a:pPr marL="68580" indent="0">
              <a:buNone/>
            </a:pPr>
            <a:r>
              <a:rPr lang="es-ES" dirty="0" smtClean="0"/>
              <a:t>	Calidad </a:t>
            </a:r>
            <a:r>
              <a:rPr lang="es-ES" dirty="0"/>
              <a:t>de la oferta comercial (producto / </a:t>
            </a:r>
            <a:r>
              <a:rPr lang="es-ES" dirty="0" smtClean="0"/>
              <a:t>	servicio</a:t>
            </a:r>
            <a:r>
              <a:rPr lang="es-ES" dirty="0"/>
              <a:t>). </a:t>
            </a:r>
            <a:r>
              <a:rPr lang="es-ES" dirty="0" err="1"/>
              <a:t>Innovación</a:t>
            </a:r>
            <a:r>
              <a:rPr lang="es-ES" dirty="0"/>
              <a:t>. </a:t>
            </a:r>
          </a:p>
          <a:p>
            <a:r>
              <a:rPr lang="es-ES" dirty="0"/>
              <a:t>3. </a:t>
            </a:r>
            <a:r>
              <a:rPr lang="es-ES" dirty="0" err="1"/>
              <a:t>Prácticas</a:t>
            </a:r>
            <a:r>
              <a:rPr lang="es-ES" dirty="0"/>
              <a:t> laborales / Empleados: </a:t>
            </a:r>
            <a:r>
              <a:rPr lang="es-ES" dirty="0" smtClean="0"/>
              <a:t>(Empresa)</a:t>
            </a:r>
            <a:endParaRPr lang="es-ES" dirty="0"/>
          </a:p>
          <a:p>
            <a:pPr marL="68580" indent="0">
              <a:buNone/>
            </a:pPr>
            <a:r>
              <a:rPr lang="es-ES" dirty="0" smtClean="0"/>
              <a:t>	Calidad </a:t>
            </a:r>
            <a:r>
              <a:rPr lang="es-ES" dirty="0"/>
              <a:t>laboral. Atractivo emocional. </a:t>
            </a:r>
          </a:p>
          <a:p>
            <a:r>
              <a:rPr lang="es-ES" dirty="0"/>
              <a:t>4. </a:t>
            </a:r>
            <a:r>
              <a:rPr lang="es-ES" dirty="0" err="1"/>
              <a:t>Ética</a:t>
            </a:r>
            <a:r>
              <a:rPr lang="es-ES" dirty="0"/>
              <a:t> y RSC / Sociedad: </a:t>
            </a:r>
          </a:p>
          <a:p>
            <a:pPr marL="68580" indent="0">
              <a:buNone/>
            </a:pPr>
            <a:r>
              <a:rPr lang="es-ES" dirty="0" smtClean="0"/>
              <a:t>	Buen </a:t>
            </a:r>
            <a:r>
              <a:rPr lang="es-ES" dirty="0"/>
              <a:t>gobierno corporativo. Comportamiento </a:t>
            </a:r>
            <a:r>
              <a:rPr lang="es-ES" dirty="0" smtClean="0"/>
              <a:t>	social </a:t>
            </a:r>
            <a:r>
              <a:rPr lang="es-ES" dirty="0"/>
              <a:t>y medioambiental.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5305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Responsabilidad social corporativa.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Compromiso de una empresa de mantener un comportamiento corporativo autoexigente con sus </a:t>
            </a:r>
            <a:r>
              <a:rPr lang="es-ES" dirty="0" err="1" smtClean="0"/>
              <a:t>stakeholders</a:t>
            </a:r>
            <a:r>
              <a:rPr lang="es-ES" dirty="0" smtClean="0"/>
              <a:t>, impulsa la reputación.</a:t>
            </a:r>
          </a:p>
          <a:p>
            <a:endParaRPr lang="es-ES" dirty="0"/>
          </a:p>
          <a:p>
            <a:r>
              <a:rPr lang="es-ES" dirty="0" smtClean="0"/>
              <a:t>Maximizar beneficio.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356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Responsabilidades de la empresa.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Filantrópicas. (Comunidad)</a:t>
            </a:r>
          </a:p>
          <a:p>
            <a:r>
              <a:rPr lang="es-ES" dirty="0" smtClean="0"/>
              <a:t>Éticas. (</a:t>
            </a:r>
            <a:r>
              <a:rPr lang="es-ES" dirty="0"/>
              <a:t>L</a:t>
            </a:r>
            <a:r>
              <a:rPr lang="es-ES" dirty="0" smtClean="0"/>
              <a:t>o justo y correcto)</a:t>
            </a:r>
          </a:p>
          <a:p>
            <a:r>
              <a:rPr lang="es-ES" dirty="0" smtClean="0"/>
              <a:t>Legales. (Ley)</a:t>
            </a:r>
          </a:p>
          <a:p>
            <a:r>
              <a:rPr lang="es-ES" dirty="0" smtClean="0"/>
              <a:t>Económicas. (Rentable)</a:t>
            </a:r>
          </a:p>
          <a:p>
            <a:r>
              <a:rPr lang="es-ES" dirty="0" err="1" smtClean="0"/>
              <a:t>Stakeholders</a:t>
            </a:r>
            <a:r>
              <a:rPr lang="es-ES" dirty="0" smtClean="0"/>
              <a:t>. (Comportamiento corporativo)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1277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Ética empresarial.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Malas prácticas (Enron)(City Bank)</a:t>
            </a:r>
          </a:p>
          <a:p>
            <a:endParaRPr lang="es-ES" dirty="0"/>
          </a:p>
          <a:p>
            <a:r>
              <a:rPr lang="es-ES" dirty="0" smtClean="0"/>
              <a:t>Ética = Resultados.</a:t>
            </a:r>
          </a:p>
          <a:p>
            <a:endParaRPr lang="es-ES" dirty="0"/>
          </a:p>
          <a:p>
            <a:r>
              <a:rPr lang="es-ES" dirty="0" smtClean="0"/>
              <a:t>Legitimar la reputación de la empresa.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5039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Gobierno corporativo: de los códigos a los valores.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Estándares de garantía para los accionistas.</a:t>
            </a:r>
          </a:p>
          <a:p>
            <a:endParaRPr lang="es-ES" dirty="0"/>
          </a:p>
          <a:p>
            <a:r>
              <a:rPr lang="es-ES" dirty="0" smtClean="0"/>
              <a:t>El buen gobierno=Cultura organizacional.</a:t>
            </a:r>
          </a:p>
          <a:p>
            <a:endParaRPr lang="es-ES" dirty="0"/>
          </a:p>
          <a:p>
            <a:r>
              <a:rPr lang="es-ES" dirty="0" smtClean="0"/>
              <a:t>Normas para la gestión adecuada de la cultura organizacional.</a:t>
            </a:r>
          </a:p>
        </p:txBody>
      </p:sp>
    </p:spTree>
    <p:extLst>
      <p:ext uri="{BB962C8B-B14F-4D97-AF65-F5344CB8AC3E}">
        <p14:creationId xmlns:p14="http://schemas.microsoft.com/office/powerpoint/2010/main" val="637062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Conclusiones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“En M</a:t>
            </a:r>
            <a:r>
              <a:rPr lang="en-US" dirty="0" smtClean="0"/>
              <a:t>éxico y en el </a:t>
            </a:r>
            <a:r>
              <a:rPr lang="en-US" dirty="0" err="1" smtClean="0"/>
              <a:t>mundo</a:t>
            </a:r>
            <a:r>
              <a:rPr lang="en-US" dirty="0" smtClean="0"/>
              <a:t> el </a:t>
            </a:r>
            <a:r>
              <a:rPr lang="en-US" dirty="0" err="1" smtClean="0"/>
              <a:t>tema</a:t>
            </a:r>
            <a:r>
              <a:rPr lang="en-US" dirty="0" smtClean="0"/>
              <a:t> de los intangibles y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gestión</a:t>
            </a:r>
            <a:r>
              <a:rPr lang="en-US" dirty="0" smtClean="0"/>
              <a:t> ha </a:t>
            </a:r>
            <a:r>
              <a:rPr lang="en-US" dirty="0" err="1" smtClean="0"/>
              <a:t>comenzado</a:t>
            </a:r>
            <a:r>
              <a:rPr lang="en-US" dirty="0" smtClean="0"/>
              <a:t> a </a:t>
            </a:r>
            <a:r>
              <a:rPr lang="en-US" dirty="0" err="1" smtClean="0"/>
              <a:t>incorporarse</a:t>
            </a:r>
            <a:r>
              <a:rPr lang="en-US" dirty="0" smtClean="0"/>
              <a:t> en la agenda de </a:t>
            </a:r>
            <a:r>
              <a:rPr lang="en-US" dirty="0" err="1" smtClean="0"/>
              <a:t>interés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compañías</a:t>
            </a:r>
            <a:r>
              <a:rPr lang="en-US" dirty="0" smtClean="0"/>
              <a:t>. No obstante,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empresas</a:t>
            </a:r>
            <a:r>
              <a:rPr lang="en-US" dirty="0" smtClean="0"/>
              <a:t> </a:t>
            </a:r>
            <a:r>
              <a:rPr lang="en-US" dirty="0" err="1" smtClean="0"/>
              <a:t>mexicanas</a:t>
            </a:r>
            <a:r>
              <a:rPr lang="en-US" dirty="0" smtClean="0"/>
              <a:t> </a:t>
            </a:r>
            <a:r>
              <a:rPr lang="en-US" dirty="0" err="1" smtClean="0"/>
              <a:t>ponen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atención</a:t>
            </a:r>
            <a:r>
              <a:rPr lang="en-US" dirty="0" smtClean="0"/>
              <a:t> </a:t>
            </a:r>
            <a:r>
              <a:rPr lang="en-US" dirty="0" err="1" smtClean="0"/>
              <a:t>fundamentalmente</a:t>
            </a:r>
            <a:r>
              <a:rPr lang="en-US" dirty="0" smtClean="0"/>
              <a:t> a </a:t>
            </a:r>
            <a:r>
              <a:rPr lang="en-US" dirty="0" err="1" smtClean="0"/>
              <a:t>gestionar</a:t>
            </a:r>
            <a:r>
              <a:rPr lang="en-US" dirty="0" smtClean="0"/>
              <a:t> la </a:t>
            </a:r>
            <a:r>
              <a:rPr lang="en-US" dirty="0" err="1" smtClean="0"/>
              <a:t>marca</a:t>
            </a:r>
            <a:r>
              <a:rPr lang="en-US" dirty="0" smtClean="0"/>
              <a:t> y no al </a:t>
            </a:r>
            <a:r>
              <a:rPr lang="en-US" dirty="0" err="1" smtClean="0"/>
              <a:t>resto</a:t>
            </a:r>
            <a:r>
              <a:rPr lang="en-US" dirty="0" smtClean="0"/>
              <a:t> de los intangibles.”</a:t>
            </a:r>
            <a:endParaRPr lang="en-US" dirty="0"/>
          </a:p>
          <a:p>
            <a:pPr marL="68580" indent="0" algn="r">
              <a:buNone/>
            </a:pPr>
            <a:r>
              <a:rPr lang="en-US" sz="2000" dirty="0" err="1" smtClean="0"/>
              <a:t>Mariela</a:t>
            </a:r>
            <a:r>
              <a:rPr lang="en-US" sz="2000" dirty="0" smtClean="0"/>
              <a:t> P</a:t>
            </a:r>
            <a:r>
              <a:rPr lang="en-US" sz="2000" dirty="0" smtClean="0"/>
              <a:t>érez </a:t>
            </a:r>
            <a:r>
              <a:rPr lang="en-US" sz="2000" dirty="0" err="1" smtClean="0"/>
              <a:t>Chavarría</a:t>
            </a:r>
            <a:endParaRPr lang="en-US" sz="2000" dirty="0"/>
          </a:p>
          <a:p>
            <a:pPr marL="68580" indent="0" algn="r">
              <a:buNone/>
            </a:pPr>
            <a:r>
              <a:rPr lang="en-US" sz="2000" dirty="0" smtClean="0"/>
              <a:t>ITESM Monterrey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2151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79</TotalTime>
  <Words>587</Words>
  <Application>Microsoft Macintosh PowerPoint</Application>
  <PresentationFormat>On-screen Show (4:3)</PresentationFormat>
  <Paragraphs>136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Austin</vt:lpstr>
      <vt:lpstr>La reputación y los intangibles empresariales</vt:lpstr>
      <vt:lpstr>Introducción</vt:lpstr>
      <vt:lpstr>Marca reputada y otras especies</vt:lpstr>
      <vt:lpstr>Misión del corporate</vt:lpstr>
      <vt:lpstr>Imagen y marca</vt:lpstr>
      <vt:lpstr>Identidad de marca</vt:lpstr>
      <vt:lpstr>PowerPoint Presentation</vt:lpstr>
      <vt:lpstr>Reputación de la marca</vt:lpstr>
      <vt:lpstr>Diferencias entre reputaciones</vt:lpstr>
      <vt:lpstr>Índice de Reputación de Marca</vt:lpstr>
      <vt:lpstr>Variables para análisis de reputación</vt:lpstr>
      <vt:lpstr>Cultura corporativa: La reputación necesita valores.</vt:lpstr>
      <vt:lpstr>Cultura corporativa: La reputación necesita valores.</vt:lpstr>
      <vt:lpstr>Ideología corporativa.</vt:lpstr>
      <vt:lpstr>Orientación estratégica.</vt:lpstr>
      <vt:lpstr>Responsabilidad social corporativa.</vt:lpstr>
      <vt:lpstr>Responsabilidades de la empresa.</vt:lpstr>
      <vt:lpstr>Ética empresarial.</vt:lpstr>
      <vt:lpstr>Gobierno corporativo: de los códigos a los valores.</vt:lpstr>
      <vt:lpstr>Conclusiones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Serrano</dc:creator>
  <cp:lastModifiedBy>Jacqueline Serrano</cp:lastModifiedBy>
  <cp:revision>14</cp:revision>
  <dcterms:created xsi:type="dcterms:W3CDTF">2012-11-13T01:50:24Z</dcterms:created>
  <dcterms:modified xsi:type="dcterms:W3CDTF">2012-11-13T03:10:18Z</dcterms:modified>
</cp:coreProperties>
</file>